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6" r:id="rId13"/>
    <p:sldId id="267" r:id="rId14"/>
    <p:sldId id="268" r:id="rId15"/>
    <p:sldId id="269" r:id="rId16"/>
    <p:sldId id="270" r:id="rId17"/>
    <p:sldId id="271" r:id="rId18"/>
    <p:sldId id="277" r:id="rId19"/>
    <p:sldId id="272" r:id="rId20"/>
    <p:sldId id="278" r:id="rId21"/>
    <p:sldId id="273" r:id="rId22"/>
    <p:sldId id="275" r:id="rId23"/>
    <p:sldId id="274" r:id="rId2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42D68B-9C7E-4A88-AE65-0D5560853579}" v="45" dt="2022-03-28T14:11:34.7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licity smith" userId="0458ba967a217701" providerId="LiveId" clId="{9142D68B-9C7E-4A88-AE65-0D5560853579}"/>
    <pc:docChg chg="undo custSel addSld modSld">
      <pc:chgData name="felicity smith" userId="0458ba967a217701" providerId="LiveId" clId="{9142D68B-9C7E-4A88-AE65-0D5560853579}" dt="2022-03-28T14:11:34.752" v="144" actId="403"/>
      <pc:docMkLst>
        <pc:docMk/>
      </pc:docMkLst>
      <pc:sldChg chg="addSp delSp modSp mod addAnim">
        <pc:chgData name="felicity smith" userId="0458ba967a217701" providerId="LiveId" clId="{9142D68B-9C7E-4A88-AE65-0D5560853579}" dt="2022-03-28T14:11:34.752" v="144" actId="403"/>
        <pc:sldMkLst>
          <pc:docMk/>
          <pc:sldMk cId="2580183941" sldId="256"/>
        </pc:sldMkLst>
        <pc:spChg chg="mod">
          <ac:chgData name="felicity smith" userId="0458ba967a217701" providerId="LiveId" clId="{9142D68B-9C7E-4A88-AE65-0D5560853579}" dt="2022-03-28T14:11:16.400" v="138" actId="26606"/>
          <ac:spMkLst>
            <pc:docMk/>
            <pc:sldMk cId="2580183941" sldId="256"/>
            <ac:spMk id="2" creationId="{E01BB6E0-B193-4B6F-A9FF-517F3302FFC2}"/>
          </ac:spMkLst>
        </pc:spChg>
        <pc:spChg chg="mod">
          <ac:chgData name="felicity smith" userId="0458ba967a217701" providerId="LiveId" clId="{9142D68B-9C7E-4A88-AE65-0D5560853579}" dt="2022-03-28T14:11:34.752" v="144" actId="403"/>
          <ac:spMkLst>
            <pc:docMk/>
            <pc:sldMk cId="2580183941" sldId="256"/>
            <ac:spMk id="3" creationId="{43649001-E097-4A1B-BAF0-12DE567CF1EB}"/>
          </ac:spMkLst>
        </pc:spChg>
        <pc:spChg chg="del">
          <ac:chgData name="felicity smith" userId="0458ba967a217701" providerId="LiveId" clId="{9142D68B-9C7E-4A88-AE65-0D5560853579}" dt="2022-03-28T14:11:16.400" v="138" actId="26606"/>
          <ac:spMkLst>
            <pc:docMk/>
            <pc:sldMk cId="2580183941" sldId="256"/>
            <ac:spMk id="22" creationId="{733E0473-C315-42D8-A82A-A2FE49DC67DA}"/>
          </ac:spMkLst>
        </pc:spChg>
        <pc:spChg chg="del">
          <ac:chgData name="felicity smith" userId="0458ba967a217701" providerId="LiveId" clId="{9142D68B-9C7E-4A88-AE65-0D5560853579}" dt="2022-03-28T14:11:16.400" v="138" actId="26606"/>
          <ac:spMkLst>
            <pc:docMk/>
            <pc:sldMk cId="2580183941" sldId="256"/>
            <ac:spMk id="23" creationId="{AD23A251-68F2-43E5-812B-4BBAE1AF535E}"/>
          </ac:spMkLst>
        </pc:spChg>
        <pc:spChg chg="add">
          <ac:chgData name="felicity smith" userId="0458ba967a217701" providerId="LiveId" clId="{9142D68B-9C7E-4A88-AE65-0D5560853579}" dt="2022-03-28T14:11:16.400" v="138" actId="26606"/>
          <ac:spMkLst>
            <pc:docMk/>
            <pc:sldMk cId="2580183941" sldId="256"/>
            <ac:spMk id="33" creationId="{1D7050A3-B1DE-4865-BAE7-B35015408F00}"/>
          </ac:spMkLst>
        </pc:spChg>
        <pc:spChg chg="add">
          <ac:chgData name="felicity smith" userId="0458ba967a217701" providerId="LiveId" clId="{9142D68B-9C7E-4A88-AE65-0D5560853579}" dt="2022-03-28T14:11:16.400" v="138" actId="26606"/>
          <ac:spMkLst>
            <pc:docMk/>
            <pc:sldMk cId="2580183941" sldId="256"/>
            <ac:spMk id="35" creationId="{50401EF1-C054-4118-87E7-1621168ADBF1}"/>
          </ac:spMkLst>
        </pc:spChg>
        <pc:grpChg chg="del">
          <ac:chgData name="felicity smith" userId="0458ba967a217701" providerId="LiveId" clId="{9142D68B-9C7E-4A88-AE65-0D5560853579}" dt="2022-03-28T14:11:16.400" v="138" actId="26606"/>
          <ac:grpSpMkLst>
            <pc:docMk/>
            <pc:sldMk cId="2580183941" sldId="256"/>
            <ac:grpSpMk id="13" creationId="{0350AF23-2606-421F-AB7B-23D9B48F3E9B}"/>
          </ac:grpSpMkLst>
        </pc:grpChg>
        <pc:grpChg chg="add">
          <ac:chgData name="felicity smith" userId="0458ba967a217701" providerId="LiveId" clId="{9142D68B-9C7E-4A88-AE65-0D5560853579}" dt="2022-03-28T14:11:16.400" v="138" actId="26606"/>
          <ac:grpSpMkLst>
            <pc:docMk/>
            <pc:sldMk cId="2580183941" sldId="256"/>
            <ac:grpSpMk id="37" creationId="{499E7689-E646-4066-9AD0-62F46B462A37}"/>
          </ac:grpSpMkLst>
        </pc:grpChg>
        <pc:picChg chg="mod ord">
          <ac:chgData name="felicity smith" userId="0458ba967a217701" providerId="LiveId" clId="{9142D68B-9C7E-4A88-AE65-0D5560853579}" dt="2022-03-28T14:11:16.400" v="138" actId="26606"/>
          <ac:picMkLst>
            <pc:docMk/>
            <pc:sldMk cId="2580183941" sldId="256"/>
            <ac:picMk id="24" creationId="{823CF264-6ECE-7CE6-5495-3ED6C91880E7}"/>
          </ac:picMkLst>
        </pc:picChg>
      </pc:sldChg>
      <pc:sldChg chg="addSp delSp modSp mod setBg">
        <pc:chgData name="felicity smith" userId="0458ba967a217701" providerId="LiveId" clId="{9142D68B-9C7E-4A88-AE65-0D5560853579}" dt="2022-03-28T14:09:54.716" v="137" actId="14100"/>
        <pc:sldMkLst>
          <pc:docMk/>
          <pc:sldMk cId="1862441577" sldId="260"/>
        </pc:sldMkLst>
        <pc:spChg chg="mod">
          <ac:chgData name="felicity smith" userId="0458ba967a217701" providerId="LiveId" clId="{9142D68B-9C7E-4A88-AE65-0D5560853579}" dt="2022-03-28T14:09:50.733" v="136" actId="14100"/>
          <ac:spMkLst>
            <pc:docMk/>
            <pc:sldMk cId="1862441577" sldId="260"/>
            <ac:spMk id="2" creationId="{04153979-76E7-41E0-AC77-F1C68347A440}"/>
          </ac:spMkLst>
        </pc:spChg>
        <pc:spChg chg="del">
          <ac:chgData name="felicity smith" userId="0458ba967a217701" providerId="LiveId" clId="{9142D68B-9C7E-4A88-AE65-0D5560853579}" dt="2022-03-28T14:09:40.311" v="134" actId="26606"/>
          <ac:spMkLst>
            <pc:docMk/>
            <pc:sldMk cId="1862441577" sldId="260"/>
            <ac:spMk id="3" creationId="{3E84E7A0-88E4-467F-BC47-083F0A3DAFB9}"/>
          </ac:spMkLst>
        </pc:spChg>
        <pc:spChg chg="add">
          <ac:chgData name="felicity smith" userId="0458ba967a217701" providerId="LiveId" clId="{9142D68B-9C7E-4A88-AE65-0D5560853579}" dt="2022-03-28T14:09:40.311" v="134" actId="26606"/>
          <ac:spMkLst>
            <pc:docMk/>
            <pc:sldMk cId="1862441577" sldId="260"/>
            <ac:spMk id="9" creationId="{458183E0-58D3-4C7F-97F0-2494113B38F6}"/>
          </ac:spMkLst>
        </pc:spChg>
        <pc:spChg chg="add">
          <ac:chgData name="felicity smith" userId="0458ba967a217701" providerId="LiveId" clId="{9142D68B-9C7E-4A88-AE65-0D5560853579}" dt="2022-03-28T14:09:40.311" v="134" actId="26606"/>
          <ac:spMkLst>
            <pc:docMk/>
            <pc:sldMk cId="1862441577" sldId="260"/>
            <ac:spMk id="11" creationId="{493D7220-9A41-4B89-8A05-2E854925EDA1}"/>
          </ac:spMkLst>
        </pc:spChg>
        <pc:grpChg chg="add">
          <ac:chgData name="felicity smith" userId="0458ba967a217701" providerId="LiveId" clId="{9142D68B-9C7E-4A88-AE65-0D5560853579}" dt="2022-03-28T14:09:40.311" v="134" actId="26606"/>
          <ac:grpSpMkLst>
            <pc:docMk/>
            <pc:sldMk cId="1862441577" sldId="260"/>
            <ac:grpSpMk id="13" creationId="{9215E110-AB5D-437B-9906-4A431F695EDF}"/>
          </ac:grpSpMkLst>
        </pc:grpChg>
        <pc:graphicFrameChg chg="add mod">
          <ac:chgData name="felicity smith" userId="0458ba967a217701" providerId="LiveId" clId="{9142D68B-9C7E-4A88-AE65-0D5560853579}" dt="2022-03-28T14:09:54.716" v="137" actId="14100"/>
          <ac:graphicFrameMkLst>
            <pc:docMk/>
            <pc:sldMk cId="1862441577" sldId="260"/>
            <ac:graphicFrameMk id="5" creationId="{B488D515-749F-498A-76E0-6815CDFD0B00}"/>
          </ac:graphicFrameMkLst>
        </pc:graphicFrameChg>
      </pc:sldChg>
      <pc:sldChg chg="addSp delSp modSp mod setBg">
        <pc:chgData name="felicity smith" userId="0458ba967a217701" providerId="LiveId" clId="{9142D68B-9C7E-4A88-AE65-0D5560853579}" dt="2022-03-28T13:57:11.744" v="33" actId="20577"/>
        <pc:sldMkLst>
          <pc:docMk/>
          <pc:sldMk cId="2836556683" sldId="265"/>
        </pc:sldMkLst>
        <pc:spChg chg="mod">
          <ac:chgData name="felicity smith" userId="0458ba967a217701" providerId="LiveId" clId="{9142D68B-9C7E-4A88-AE65-0D5560853579}" dt="2022-03-28T13:57:11.744" v="33" actId="20577"/>
          <ac:spMkLst>
            <pc:docMk/>
            <pc:sldMk cId="2836556683" sldId="265"/>
            <ac:spMk id="2" creationId="{BC50E13E-4707-4605-886B-0EB2344CB07D}"/>
          </ac:spMkLst>
        </pc:spChg>
        <pc:spChg chg="mod">
          <ac:chgData name="felicity smith" userId="0458ba967a217701" providerId="LiveId" clId="{9142D68B-9C7E-4A88-AE65-0D5560853579}" dt="2022-03-28T13:56:59.854" v="27" actId="120"/>
          <ac:spMkLst>
            <pc:docMk/>
            <pc:sldMk cId="2836556683" sldId="265"/>
            <ac:spMk id="3" creationId="{600C8592-61E9-49F4-9C5B-94AD9750ECA6}"/>
          </ac:spMkLst>
        </pc:spChg>
        <pc:spChg chg="add">
          <ac:chgData name="felicity smith" userId="0458ba967a217701" providerId="LiveId" clId="{9142D68B-9C7E-4A88-AE65-0D5560853579}" dt="2022-03-28T13:56:15.385" v="9" actId="26606"/>
          <ac:spMkLst>
            <pc:docMk/>
            <pc:sldMk cId="2836556683" sldId="265"/>
            <ac:spMk id="9" creationId="{458183E0-58D3-4C7F-97F0-2494113B38F6}"/>
          </ac:spMkLst>
        </pc:spChg>
        <pc:spChg chg="add">
          <ac:chgData name="felicity smith" userId="0458ba967a217701" providerId="LiveId" clId="{9142D68B-9C7E-4A88-AE65-0D5560853579}" dt="2022-03-28T13:56:15.385" v="9" actId="26606"/>
          <ac:spMkLst>
            <pc:docMk/>
            <pc:sldMk cId="2836556683" sldId="265"/>
            <ac:spMk id="11" creationId="{493D7220-9A41-4B89-8A05-2E854925EDA1}"/>
          </ac:spMkLst>
        </pc:spChg>
        <pc:grpChg chg="add">
          <ac:chgData name="felicity smith" userId="0458ba967a217701" providerId="LiveId" clId="{9142D68B-9C7E-4A88-AE65-0D5560853579}" dt="2022-03-28T13:56:15.385" v="9" actId="26606"/>
          <ac:grpSpMkLst>
            <pc:docMk/>
            <pc:sldMk cId="2836556683" sldId="265"/>
            <ac:grpSpMk id="13" creationId="{C1F869AB-954B-4EAB-8260-60AE9C8D0C6F}"/>
          </ac:grpSpMkLst>
        </pc:grpChg>
        <pc:picChg chg="add mod">
          <ac:chgData name="felicity smith" userId="0458ba967a217701" providerId="LiveId" clId="{9142D68B-9C7E-4A88-AE65-0D5560853579}" dt="2022-03-28T13:56:27.156" v="12" actId="1076"/>
          <ac:picMkLst>
            <pc:docMk/>
            <pc:sldMk cId="2836556683" sldId="265"/>
            <ac:picMk id="5" creationId="{A151DCDA-C9AA-D683-EFD6-9A0CF83D4A10}"/>
          </ac:picMkLst>
        </pc:picChg>
        <pc:picChg chg="add del mod">
          <ac:chgData name="felicity smith" userId="0458ba967a217701" providerId="LiveId" clId="{9142D68B-9C7E-4A88-AE65-0D5560853579}" dt="2022-03-28T13:55:50.152" v="6" actId="478"/>
          <ac:picMkLst>
            <pc:docMk/>
            <pc:sldMk cId="2836556683" sldId="265"/>
            <ac:picMk id="2050" creationId="{BC0810E4-AE24-4BBC-AA77-1CFA0D2DAC4C}"/>
          </ac:picMkLst>
        </pc:picChg>
        <pc:picChg chg="add del">
          <ac:chgData name="felicity smith" userId="0458ba967a217701" providerId="LiveId" clId="{9142D68B-9C7E-4A88-AE65-0D5560853579}" dt="2022-03-28T13:56:07.992" v="8"/>
          <ac:picMkLst>
            <pc:docMk/>
            <pc:sldMk cId="2836556683" sldId="265"/>
            <ac:picMk id="2052" creationId="{8E68653F-DDCA-4A77-BF04-57184024A771}"/>
          </ac:picMkLst>
        </pc:picChg>
      </pc:sldChg>
      <pc:sldChg chg="addSp delSp modSp mod">
        <pc:chgData name="felicity smith" userId="0458ba967a217701" providerId="LiveId" clId="{9142D68B-9C7E-4A88-AE65-0D5560853579}" dt="2022-03-28T13:59:02.161" v="61"/>
        <pc:sldMkLst>
          <pc:docMk/>
          <pc:sldMk cId="1924203421" sldId="266"/>
        </pc:sldMkLst>
        <pc:spChg chg="del mod">
          <ac:chgData name="felicity smith" userId="0458ba967a217701" providerId="LiveId" clId="{9142D68B-9C7E-4A88-AE65-0D5560853579}" dt="2022-03-28T13:58:48.721" v="58" actId="26606"/>
          <ac:spMkLst>
            <pc:docMk/>
            <pc:sldMk cId="1924203421" sldId="266"/>
            <ac:spMk id="3" creationId="{29CD886A-46F4-4DE1-B2C1-95AF63BB79DB}"/>
          </ac:spMkLst>
        </pc:spChg>
        <pc:spChg chg="add mod">
          <ac:chgData name="felicity smith" userId="0458ba967a217701" providerId="LiveId" clId="{9142D68B-9C7E-4A88-AE65-0D5560853579}" dt="2022-03-28T13:59:02.161" v="61"/>
          <ac:spMkLst>
            <pc:docMk/>
            <pc:sldMk cId="1924203421" sldId="266"/>
            <ac:spMk id="4" creationId="{622750D6-DCA5-4970-929C-4CFBE8293EC6}"/>
          </ac:spMkLst>
        </pc:spChg>
        <pc:graphicFrameChg chg="add mod">
          <ac:chgData name="felicity smith" userId="0458ba967a217701" providerId="LiveId" clId="{9142D68B-9C7E-4A88-AE65-0D5560853579}" dt="2022-03-28T13:58:52.590" v="59" actId="14100"/>
          <ac:graphicFrameMkLst>
            <pc:docMk/>
            <pc:sldMk cId="1924203421" sldId="266"/>
            <ac:graphicFrameMk id="5" creationId="{7C583191-CBD5-19EC-C521-7BA1DA30BB6D}"/>
          </ac:graphicFrameMkLst>
        </pc:graphicFrameChg>
        <pc:picChg chg="add del mod">
          <ac:chgData name="felicity smith" userId="0458ba967a217701" providerId="LiveId" clId="{9142D68B-9C7E-4A88-AE65-0D5560853579}" dt="2022-03-28T13:57:39.188" v="39"/>
          <ac:picMkLst>
            <pc:docMk/>
            <pc:sldMk cId="1924203421" sldId="266"/>
            <ac:picMk id="3074" creationId="{BDD45856-0422-4D81-A6EE-EC503626155B}"/>
          </ac:picMkLst>
        </pc:picChg>
      </pc:sldChg>
      <pc:sldChg chg="addSp delSp modSp mod setBg">
        <pc:chgData name="felicity smith" userId="0458ba967a217701" providerId="LiveId" clId="{9142D68B-9C7E-4A88-AE65-0D5560853579}" dt="2022-03-28T14:01:12.717" v="71" actId="26606"/>
        <pc:sldMkLst>
          <pc:docMk/>
          <pc:sldMk cId="544092982" sldId="267"/>
        </pc:sldMkLst>
        <pc:spChg chg="mod">
          <ac:chgData name="felicity smith" userId="0458ba967a217701" providerId="LiveId" clId="{9142D68B-9C7E-4A88-AE65-0D5560853579}" dt="2022-03-28T14:01:12.717" v="71" actId="26606"/>
          <ac:spMkLst>
            <pc:docMk/>
            <pc:sldMk cId="544092982" sldId="267"/>
            <ac:spMk id="2" creationId="{D042E4E3-C0D0-4C24-AE50-4C5B49737418}"/>
          </ac:spMkLst>
        </pc:spChg>
        <pc:spChg chg="add del">
          <ac:chgData name="felicity smith" userId="0458ba967a217701" providerId="LiveId" clId="{9142D68B-9C7E-4A88-AE65-0D5560853579}" dt="2022-03-28T14:00:49.428" v="70" actId="26606"/>
          <ac:spMkLst>
            <pc:docMk/>
            <pc:sldMk cId="544092982" sldId="267"/>
            <ac:spMk id="3" creationId="{43EFEDDC-4364-4AE9-A0B3-9FFB5F7AA6A9}"/>
          </ac:spMkLst>
        </pc:spChg>
        <pc:spChg chg="add del">
          <ac:chgData name="felicity smith" userId="0458ba967a217701" providerId="LiveId" clId="{9142D68B-9C7E-4A88-AE65-0D5560853579}" dt="2022-03-28T14:00:49.381" v="69" actId="26606"/>
          <ac:spMkLst>
            <pc:docMk/>
            <pc:sldMk cId="544092982" sldId="267"/>
            <ac:spMk id="9" creationId="{57908DE9-5647-483E-B731-49D34A839B3F}"/>
          </ac:spMkLst>
        </pc:spChg>
        <pc:spChg chg="add del">
          <ac:chgData name="felicity smith" userId="0458ba967a217701" providerId="LiveId" clId="{9142D68B-9C7E-4A88-AE65-0D5560853579}" dt="2022-03-28T14:00:49.381" v="69" actId="26606"/>
          <ac:spMkLst>
            <pc:docMk/>
            <pc:sldMk cId="544092982" sldId="267"/>
            <ac:spMk id="11" creationId="{926962B4-5DCE-4745-A877-F7237DA68D7F}"/>
          </ac:spMkLst>
        </pc:spChg>
        <pc:spChg chg="add del">
          <ac:chgData name="felicity smith" userId="0458ba967a217701" providerId="LiveId" clId="{9142D68B-9C7E-4A88-AE65-0D5560853579}" dt="2022-03-28T14:00:49.381" v="69" actId="26606"/>
          <ac:spMkLst>
            <pc:docMk/>
            <pc:sldMk cId="544092982" sldId="267"/>
            <ac:spMk id="13" creationId="{FFC31C6D-653C-4C57-B226-ED6CE571F611}"/>
          </ac:spMkLst>
        </pc:spChg>
        <pc:spChg chg="add del">
          <ac:chgData name="felicity smith" userId="0458ba967a217701" providerId="LiveId" clId="{9142D68B-9C7E-4A88-AE65-0D5560853579}" dt="2022-03-28T14:01:12.717" v="71" actId="26606"/>
          <ac:spMkLst>
            <pc:docMk/>
            <pc:sldMk cId="544092982" sldId="267"/>
            <ac:spMk id="23" creationId="{53B739BF-52FC-4875-B392-4044CC04F091}"/>
          </ac:spMkLst>
        </pc:spChg>
        <pc:spChg chg="add del">
          <ac:chgData name="felicity smith" userId="0458ba967a217701" providerId="LiveId" clId="{9142D68B-9C7E-4A88-AE65-0D5560853579}" dt="2022-03-28T14:01:12.717" v="71" actId="26606"/>
          <ac:spMkLst>
            <pc:docMk/>
            <pc:sldMk cId="544092982" sldId="267"/>
            <ac:spMk id="24" creationId="{3AA1CAD8-1CD4-40E6-B88B-9D4FF5C3D072}"/>
          </ac:spMkLst>
        </pc:spChg>
        <pc:spChg chg="add">
          <ac:chgData name="felicity smith" userId="0458ba967a217701" providerId="LiveId" clId="{9142D68B-9C7E-4A88-AE65-0D5560853579}" dt="2022-03-28T14:01:12.717" v="71" actId="26606"/>
          <ac:spMkLst>
            <pc:docMk/>
            <pc:sldMk cId="544092982" sldId="267"/>
            <ac:spMk id="37" creationId="{92663A72-E771-41D4-96AA-28C1B2172245}"/>
          </ac:spMkLst>
        </pc:spChg>
        <pc:spChg chg="add">
          <ac:chgData name="felicity smith" userId="0458ba967a217701" providerId="LiveId" clId="{9142D68B-9C7E-4A88-AE65-0D5560853579}" dt="2022-03-28T14:01:12.717" v="71" actId="26606"/>
          <ac:spMkLst>
            <pc:docMk/>
            <pc:sldMk cId="544092982" sldId="267"/>
            <ac:spMk id="39" creationId="{88164F59-4B09-4DB4-A99F-97C71DE46B10}"/>
          </ac:spMkLst>
        </pc:spChg>
        <pc:spChg chg="add">
          <ac:chgData name="felicity smith" userId="0458ba967a217701" providerId="LiveId" clId="{9142D68B-9C7E-4A88-AE65-0D5560853579}" dt="2022-03-28T14:01:12.717" v="71" actId="26606"/>
          <ac:spMkLst>
            <pc:docMk/>
            <pc:sldMk cId="544092982" sldId="267"/>
            <ac:spMk id="41" creationId="{6B336017-F12B-485C-B5E1-B6971DA0CDC5}"/>
          </ac:spMkLst>
        </pc:spChg>
        <pc:grpChg chg="add del">
          <ac:chgData name="felicity smith" userId="0458ba967a217701" providerId="LiveId" clId="{9142D68B-9C7E-4A88-AE65-0D5560853579}" dt="2022-03-28T14:00:49.381" v="69" actId="26606"/>
          <ac:grpSpMkLst>
            <pc:docMk/>
            <pc:sldMk cId="544092982" sldId="267"/>
            <ac:grpSpMk id="15" creationId="{C310B041-3468-403A-926B-E3C1CF4433A2}"/>
          </ac:grpSpMkLst>
        </pc:grpChg>
        <pc:grpChg chg="add del">
          <ac:chgData name="felicity smith" userId="0458ba967a217701" providerId="LiveId" clId="{9142D68B-9C7E-4A88-AE65-0D5560853579}" dt="2022-03-28T14:01:12.717" v="71" actId="26606"/>
          <ac:grpSpMkLst>
            <pc:docMk/>
            <pc:sldMk cId="544092982" sldId="267"/>
            <ac:grpSpMk id="25" creationId="{0D65577D-83CF-47FA-954E-60C70AFDBB28}"/>
          </ac:grpSpMkLst>
        </pc:grpChg>
        <pc:grpChg chg="add">
          <ac:chgData name="felicity smith" userId="0458ba967a217701" providerId="LiveId" clId="{9142D68B-9C7E-4A88-AE65-0D5560853579}" dt="2022-03-28T14:01:12.717" v="71" actId="26606"/>
          <ac:grpSpMkLst>
            <pc:docMk/>
            <pc:sldMk cId="544092982" sldId="267"/>
            <ac:grpSpMk id="43" creationId="{C2C078FA-5775-45CB-A8F3-53B3F1AD2B99}"/>
          </ac:grpSpMkLst>
        </pc:grpChg>
        <pc:graphicFrameChg chg="add del">
          <ac:chgData name="felicity smith" userId="0458ba967a217701" providerId="LiveId" clId="{9142D68B-9C7E-4A88-AE65-0D5560853579}" dt="2022-03-28T14:00:49.381" v="69" actId="26606"/>
          <ac:graphicFrameMkLst>
            <pc:docMk/>
            <pc:sldMk cId="544092982" sldId="267"/>
            <ac:graphicFrameMk id="5" creationId="{C84A651F-05EE-C59A-E542-06EB92A129AC}"/>
          </ac:graphicFrameMkLst>
        </pc:graphicFrameChg>
        <pc:graphicFrameChg chg="add mod modGraphic">
          <ac:chgData name="felicity smith" userId="0458ba967a217701" providerId="LiveId" clId="{9142D68B-9C7E-4A88-AE65-0D5560853579}" dt="2022-03-28T14:01:12.717" v="71" actId="26606"/>
          <ac:graphicFrameMkLst>
            <pc:docMk/>
            <pc:sldMk cId="544092982" sldId="267"/>
            <ac:graphicFrameMk id="32" creationId="{A3D3A6C5-CD45-7395-AD30-7348EB40B585}"/>
          </ac:graphicFrameMkLst>
        </pc:graphicFrameChg>
      </pc:sldChg>
      <pc:sldChg chg="addSp modSp mod setBg">
        <pc:chgData name="felicity smith" userId="0458ba967a217701" providerId="LiveId" clId="{9142D68B-9C7E-4A88-AE65-0D5560853579}" dt="2022-03-28T14:01:57.960" v="85" actId="20577"/>
        <pc:sldMkLst>
          <pc:docMk/>
          <pc:sldMk cId="656669842" sldId="268"/>
        </pc:sldMkLst>
        <pc:spChg chg="mod">
          <ac:chgData name="felicity smith" userId="0458ba967a217701" providerId="LiveId" clId="{9142D68B-9C7E-4A88-AE65-0D5560853579}" dt="2022-03-28T14:01:32.973" v="75" actId="1076"/>
          <ac:spMkLst>
            <pc:docMk/>
            <pc:sldMk cId="656669842" sldId="268"/>
            <ac:spMk id="2" creationId="{9FA55A00-01E2-45D5-B65A-144EE289E283}"/>
          </ac:spMkLst>
        </pc:spChg>
        <pc:spChg chg="mod">
          <ac:chgData name="felicity smith" userId="0458ba967a217701" providerId="LiveId" clId="{9142D68B-9C7E-4A88-AE65-0D5560853579}" dt="2022-03-28T14:01:57.960" v="85" actId="20577"/>
          <ac:spMkLst>
            <pc:docMk/>
            <pc:sldMk cId="656669842" sldId="268"/>
            <ac:spMk id="3" creationId="{CCDA03A4-D3B6-414A-83EE-D57824885640}"/>
          </ac:spMkLst>
        </pc:spChg>
        <pc:spChg chg="add">
          <ac:chgData name="felicity smith" userId="0458ba967a217701" providerId="LiveId" clId="{9142D68B-9C7E-4A88-AE65-0D5560853579}" dt="2022-03-28T14:01:22.097" v="72" actId="26606"/>
          <ac:spMkLst>
            <pc:docMk/>
            <pc:sldMk cId="656669842" sldId="268"/>
            <ac:spMk id="10" creationId="{8427DF8B-AF40-4916-BF81-7B4B1D6A063D}"/>
          </ac:spMkLst>
        </pc:spChg>
        <pc:spChg chg="add">
          <ac:chgData name="felicity smith" userId="0458ba967a217701" providerId="LiveId" clId="{9142D68B-9C7E-4A88-AE65-0D5560853579}" dt="2022-03-28T14:01:22.097" v="72" actId="26606"/>
          <ac:spMkLst>
            <pc:docMk/>
            <pc:sldMk cId="656669842" sldId="268"/>
            <ac:spMk id="12" creationId="{6AE0E191-47BD-46BD-846E-E994713F2C91}"/>
          </ac:spMkLst>
        </pc:spChg>
        <pc:spChg chg="add">
          <ac:chgData name="felicity smith" userId="0458ba967a217701" providerId="LiveId" clId="{9142D68B-9C7E-4A88-AE65-0D5560853579}" dt="2022-03-28T14:01:22.097" v="72" actId="26606"/>
          <ac:spMkLst>
            <pc:docMk/>
            <pc:sldMk cId="656669842" sldId="268"/>
            <ac:spMk id="14" creationId="{D60DC0FE-B192-4898-9A42-DD3CA1061184}"/>
          </ac:spMkLst>
        </pc:spChg>
        <pc:grpChg chg="add">
          <ac:chgData name="felicity smith" userId="0458ba967a217701" providerId="LiveId" clId="{9142D68B-9C7E-4A88-AE65-0D5560853579}" dt="2022-03-28T14:01:22.097" v="72" actId="26606"/>
          <ac:grpSpMkLst>
            <pc:docMk/>
            <pc:sldMk cId="656669842" sldId="268"/>
            <ac:grpSpMk id="16" creationId="{47154ABD-A760-4C29-A394-422706C2C032}"/>
          </ac:grpSpMkLst>
        </pc:grpChg>
        <pc:picChg chg="add">
          <ac:chgData name="felicity smith" userId="0458ba967a217701" providerId="LiveId" clId="{9142D68B-9C7E-4A88-AE65-0D5560853579}" dt="2022-03-28T14:01:22.097" v="72" actId="26606"/>
          <ac:picMkLst>
            <pc:docMk/>
            <pc:sldMk cId="656669842" sldId="268"/>
            <ac:picMk id="7" creationId="{6BD65B7E-194A-A44A-5F54-D610F342F2B4}"/>
          </ac:picMkLst>
        </pc:picChg>
      </pc:sldChg>
      <pc:sldChg chg="addSp delSp modSp mod setBg">
        <pc:chgData name="felicity smith" userId="0458ba967a217701" providerId="LiveId" clId="{9142D68B-9C7E-4A88-AE65-0D5560853579}" dt="2022-03-28T14:08:49.453" v="133"/>
        <pc:sldMkLst>
          <pc:docMk/>
          <pc:sldMk cId="450514214" sldId="274"/>
        </pc:sldMkLst>
        <pc:spChg chg="mod">
          <ac:chgData name="felicity smith" userId="0458ba967a217701" providerId="LiveId" clId="{9142D68B-9C7E-4A88-AE65-0D5560853579}" dt="2022-03-28T14:06:42.399" v="122" actId="26606"/>
          <ac:spMkLst>
            <pc:docMk/>
            <pc:sldMk cId="450514214" sldId="274"/>
            <ac:spMk id="2" creationId="{CC1A6F73-04BF-45E0-9630-742778A188B8}"/>
          </ac:spMkLst>
        </pc:spChg>
        <pc:spChg chg="del mod">
          <ac:chgData name="felicity smith" userId="0458ba967a217701" providerId="LiveId" clId="{9142D68B-9C7E-4A88-AE65-0D5560853579}" dt="2022-03-28T14:07:13.087" v="123" actId="26606"/>
          <ac:spMkLst>
            <pc:docMk/>
            <pc:sldMk cId="450514214" sldId="274"/>
            <ac:spMk id="3" creationId="{7C143B3B-807D-45F6-9DCD-32827318170E}"/>
          </ac:spMkLst>
        </pc:spChg>
        <pc:spChg chg="add del">
          <ac:chgData name="felicity smith" userId="0458ba967a217701" providerId="LiveId" clId="{9142D68B-9C7E-4A88-AE65-0D5560853579}" dt="2022-03-28T14:06:42.399" v="122" actId="26606"/>
          <ac:spMkLst>
            <pc:docMk/>
            <pc:sldMk cId="450514214" sldId="274"/>
            <ac:spMk id="9" creationId="{458183E0-58D3-4C7F-97F0-2494113B38F6}"/>
          </ac:spMkLst>
        </pc:spChg>
        <pc:spChg chg="add del">
          <ac:chgData name="felicity smith" userId="0458ba967a217701" providerId="LiveId" clId="{9142D68B-9C7E-4A88-AE65-0D5560853579}" dt="2022-03-28T14:06:42.399" v="122" actId="26606"/>
          <ac:spMkLst>
            <pc:docMk/>
            <pc:sldMk cId="450514214" sldId="274"/>
            <ac:spMk id="11" creationId="{493D7220-9A41-4B89-8A05-2E854925EDA1}"/>
          </ac:spMkLst>
        </pc:spChg>
        <pc:grpChg chg="add del">
          <ac:chgData name="felicity smith" userId="0458ba967a217701" providerId="LiveId" clId="{9142D68B-9C7E-4A88-AE65-0D5560853579}" dt="2022-03-28T14:06:42.399" v="122" actId="26606"/>
          <ac:grpSpMkLst>
            <pc:docMk/>
            <pc:sldMk cId="450514214" sldId="274"/>
            <ac:grpSpMk id="13" creationId="{C1F869AB-954B-4EAB-8260-60AE9C8D0C6F}"/>
          </ac:grpSpMkLst>
        </pc:grpChg>
        <pc:graphicFrameChg chg="add mod">
          <ac:chgData name="felicity smith" userId="0458ba967a217701" providerId="LiveId" clId="{9142D68B-9C7E-4A88-AE65-0D5560853579}" dt="2022-03-28T14:08:49.453" v="133"/>
          <ac:graphicFrameMkLst>
            <pc:docMk/>
            <pc:sldMk cId="450514214" sldId="274"/>
            <ac:graphicFrameMk id="6" creationId="{955109A7-0B24-69C2-69A6-BBFC885752B3}"/>
          </ac:graphicFrameMkLst>
        </pc:graphicFrameChg>
        <pc:picChg chg="add del">
          <ac:chgData name="felicity smith" userId="0458ba967a217701" providerId="LiveId" clId="{9142D68B-9C7E-4A88-AE65-0D5560853579}" dt="2022-03-28T14:06:42.399" v="122" actId="26606"/>
          <ac:picMkLst>
            <pc:docMk/>
            <pc:sldMk cId="450514214" sldId="274"/>
            <ac:picMk id="5" creationId="{46F54F9D-F871-D5BC-43DD-32F3D67E33FA}"/>
          </ac:picMkLst>
        </pc:picChg>
      </pc:sldChg>
      <pc:sldChg chg="addSp delSp modSp mod setBg">
        <pc:chgData name="felicity smith" userId="0458ba967a217701" providerId="LiveId" clId="{9142D68B-9C7E-4A88-AE65-0D5560853579}" dt="2022-03-28T14:06:09.729" v="120" actId="113"/>
        <pc:sldMkLst>
          <pc:docMk/>
          <pc:sldMk cId="3402099589" sldId="275"/>
        </pc:sldMkLst>
        <pc:spChg chg="mod">
          <ac:chgData name="felicity smith" userId="0458ba967a217701" providerId="LiveId" clId="{9142D68B-9C7E-4A88-AE65-0D5560853579}" dt="2022-03-28T14:05:50.475" v="109" actId="1076"/>
          <ac:spMkLst>
            <pc:docMk/>
            <pc:sldMk cId="3402099589" sldId="275"/>
            <ac:spMk id="2" creationId="{0FE438BF-233E-4504-AEBF-59A741D7BBC0}"/>
          </ac:spMkLst>
        </pc:spChg>
        <pc:spChg chg="mod">
          <ac:chgData name="felicity smith" userId="0458ba967a217701" providerId="LiveId" clId="{9142D68B-9C7E-4A88-AE65-0D5560853579}" dt="2022-03-28T14:06:09.729" v="120" actId="113"/>
          <ac:spMkLst>
            <pc:docMk/>
            <pc:sldMk cId="3402099589" sldId="275"/>
            <ac:spMk id="3" creationId="{C44C24CB-F7DC-4D55-A68E-93663959DE68}"/>
          </ac:spMkLst>
        </pc:spChg>
        <pc:spChg chg="add del">
          <ac:chgData name="felicity smith" userId="0458ba967a217701" providerId="LiveId" clId="{9142D68B-9C7E-4A88-AE65-0D5560853579}" dt="2022-03-28T14:05:24.442" v="99" actId="26606"/>
          <ac:spMkLst>
            <pc:docMk/>
            <pc:sldMk cId="3402099589" sldId="275"/>
            <ac:spMk id="9" creationId="{458183E0-58D3-4C7F-97F0-2494113B38F6}"/>
          </ac:spMkLst>
        </pc:spChg>
        <pc:spChg chg="add">
          <ac:chgData name="felicity smith" userId="0458ba967a217701" providerId="LiveId" clId="{9142D68B-9C7E-4A88-AE65-0D5560853579}" dt="2022-03-28T14:05:30.724" v="102" actId="26606"/>
          <ac:spMkLst>
            <pc:docMk/>
            <pc:sldMk cId="3402099589" sldId="275"/>
            <ac:spMk id="10" creationId="{8427DF8B-AF40-4916-BF81-7B4B1D6A063D}"/>
          </ac:spMkLst>
        </pc:spChg>
        <pc:spChg chg="add del">
          <ac:chgData name="felicity smith" userId="0458ba967a217701" providerId="LiveId" clId="{9142D68B-9C7E-4A88-AE65-0D5560853579}" dt="2022-03-28T14:05:24.442" v="99" actId="26606"/>
          <ac:spMkLst>
            <pc:docMk/>
            <pc:sldMk cId="3402099589" sldId="275"/>
            <ac:spMk id="11" creationId="{493D7220-9A41-4B89-8A05-2E854925EDA1}"/>
          </ac:spMkLst>
        </pc:spChg>
        <pc:spChg chg="add">
          <ac:chgData name="felicity smith" userId="0458ba967a217701" providerId="LiveId" clId="{9142D68B-9C7E-4A88-AE65-0D5560853579}" dt="2022-03-28T14:05:30.724" v="102" actId="26606"/>
          <ac:spMkLst>
            <pc:docMk/>
            <pc:sldMk cId="3402099589" sldId="275"/>
            <ac:spMk id="12" creationId="{6AE0E191-47BD-46BD-846E-E994713F2C91}"/>
          </ac:spMkLst>
        </pc:spChg>
        <pc:spChg chg="add">
          <ac:chgData name="felicity smith" userId="0458ba967a217701" providerId="LiveId" clId="{9142D68B-9C7E-4A88-AE65-0D5560853579}" dt="2022-03-28T14:05:30.724" v="102" actId="26606"/>
          <ac:spMkLst>
            <pc:docMk/>
            <pc:sldMk cId="3402099589" sldId="275"/>
            <ac:spMk id="14" creationId="{D60DC0FE-B192-4898-9A42-DD3CA1061184}"/>
          </ac:spMkLst>
        </pc:spChg>
        <pc:spChg chg="add del">
          <ac:chgData name="felicity smith" userId="0458ba967a217701" providerId="LiveId" clId="{9142D68B-9C7E-4A88-AE65-0D5560853579}" dt="2022-03-28T14:05:30.708" v="101" actId="26606"/>
          <ac:spMkLst>
            <pc:docMk/>
            <pc:sldMk cId="3402099589" sldId="275"/>
            <ac:spMk id="23" creationId="{458183E0-58D3-4C7F-97F0-2494113B38F6}"/>
          </ac:spMkLst>
        </pc:spChg>
        <pc:spChg chg="add del">
          <ac:chgData name="felicity smith" userId="0458ba967a217701" providerId="LiveId" clId="{9142D68B-9C7E-4A88-AE65-0D5560853579}" dt="2022-03-28T14:05:30.708" v="101" actId="26606"/>
          <ac:spMkLst>
            <pc:docMk/>
            <pc:sldMk cId="3402099589" sldId="275"/>
            <ac:spMk id="24" creationId="{493D7220-9A41-4B89-8A05-2E854925EDA1}"/>
          </ac:spMkLst>
        </pc:spChg>
        <pc:grpChg chg="add del">
          <ac:chgData name="felicity smith" userId="0458ba967a217701" providerId="LiveId" clId="{9142D68B-9C7E-4A88-AE65-0D5560853579}" dt="2022-03-28T14:05:24.442" v="99" actId="26606"/>
          <ac:grpSpMkLst>
            <pc:docMk/>
            <pc:sldMk cId="3402099589" sldId="275"/>
            <ac:grpSpMk id="13" creationId="{C1F869AB-954B-4EAB-8260-60AE9C8D0C6F}"/>
          </ac:grpSpMkLst>
        </pc:grpChg>
        <pc:grpChg chg="add">
          <ac:chgData name="felicity smith" userId="0458ba967a217701" providerId="LiveId" clId="{9142D68B-9C7E-4A88-AE65-0D5560853579}" dt="2022-03-28T14:05:30.724" v="102" actId="26606"/>
          <ac:grpSpMkLst>
            <pc:docMk/>
            <pc:sldMk cId="3402099589" sldId="275"/>
            <ac:grpSpMk id="16" creationId="{47154ABD-A760-4C29-A394-422706C2C032}"/>
          </ac:grpSpMkLst>
        </pc:grpChg>
        <pc:grpChg chg="add del">
          <ac:chgData name="felicity smith" userId="0458ba967a217701" providerId="LiveId" clId="{9142D68B-9C7E-4A88-AE65-0D5560853579}" dt="2022-03-28T14:05:30.708" v="101" actId="26606"/>
          <ac:grpSpMkLst>
            <pc:docMk/>
            <pc:sldMk cId="3402099589" sldId="275"/>
            <ac:grpSpMk id="26" creationId="{C1F869AB-954B-4EAB-8260-60AE9C8D0C6F}"/>
          </ac:grpSpMkLst>
        </pc:grpChg>
        <pc:picChg chg="add del">
          <ac:chgData name="felicity smith" userId="0458ba967a217701" providerId="LiveId" clId="{9142D68B-9C7E-4A88-AE65-0D5560853579}" dt="2022-03-28T14:05:24.442" v="99" actId="26606"/>
          <ac:picMkLst>
            <pc:docMk/>
            <pc:sldMk cId="3402099589" sldId="275"/>
            <ac:picMk id="5" creationId="{E6B95023-5815-02A2-4B3D-E7A31082E590}"/>
          </ac:picMkLst>
        </pc:picChg>
        <pc:picChg chg="add">
          <ac:chgData name="felicity smith" userId="0458ba967a217701" providerId="LiveId" clId="{9142D68B-9C7E-4A88-AE65-0D5560853579}" dt="2022-03-28T14:05:30.724" v="102" actId="26606"/>
          <ac:picMkLst>
            <pc:docMk/>
            <pc:sldMk cId="3402099589" sldId="275"/>
            <ac:picMk id="7" creationId="{4C196EF8-7E63-4A13-8657-E384D3B5443A}"/>
          </ac:picMkLst>
        </pc:picChg>
        <pc:picChg chg="add del">
          <ac:chgData name="felicity smith" userId="0458ba967a217701" providerId="LiveId" clId="{9142D68B-9C7E-4A88-AE65-0D5560853579}" dt="2022-03-28T14:05:30.708" v="101" actId="26606"/>
          <ac:picMkLst>
            <pc:docMk/>
            <pc:sldMk cId="3402099589" sldId="275"/>
            <ac:picMk id="25" creationId="{9EF670E8-7974-A7D6-EE0D-62A01B9A28E1}"/>
          </ac:picMkLst>
        </pc:picChg>
      </pc:sldChg>
      <pc:sldChg chg="addSp delSp modSp new mod">
        <pc:chgData name="felicity smith" userId="0458ba967a217701" providerId="LiveId" clId="{9142D68B-9C7E-4A88-AE65-0D5560853579}" dt="2022-03-28T14:00:07.517" v="67" actId="1076"/>
        <pc:sldMkLst>
          <pc:docMk/>
          <pc:sldMk cId="2619567917" sldId="276"/>
        </pc:sldMkLst>
        <pc:spChg chg="add del">
          <ac:chgData name="felicity smith" userId="0458ba967a217701" providerId="LiveId" clId="{9142D68B-9C7E-4A88-AE65-0D5560853579}" dt="2022-03-28T13:59:48.821" v="64" actId="22"/>
          <ac:spMkLst>
            <pc:docMk/>
            <pc:sldMk cId="2619567917" sldId="276"/>
            <ac:spMk id="3" creationId="{27E3D99E-B184-4526-A68E-6EF3E3C4AD31}"/>
          </ac:spMkLst>
        </pc:spChg>
        <pc:picChg chg="add mod">
          <ac:chgData name="felicity smith" userId="0458ba967a217701" providerId="LiveId" clId="{9142D68B-9C7E-4A88-AE65-0D5560853579}" dt="2022-03-28T14:00:07.517" v="67" actId="1076"/>
          <ac:picMkLst>
            <pc:docMk/>
            <pc:sldMk cId="2619567917" sldId="276"/>
            <ac:picMk id="4098" creationId="{CD88CE7F-DB39-4234-8F62-3D93BAADAF75}"/>
          </ac:picMkLst>
        </pc:picChg>
      </pc:sldChg>
      <pc:sldChg chg="addSp delSp modSp new mod setBg">
        <pc:chgData name="felicity smith" userId="0458ba967a217701" providerId="LiveId" clId="{9142D68B-9C7E-4A88-AE65-0D5560853579}" dt="2022-03-28T14:04:09.256" v="90" actId="26606"/>
        <pc:sldMkLst>
          <pc:docMk/>
          <pc:sldMk cId="159359866" sldId="277"/>
        </pc:sldMkLst>
        <pc:spChg chg="add">
          <ac:chgData name="felicity smith" userId="0458ba967a217701" providerId="LiveId" clId="{9142D68B-9C7E-4A88-AE65-0D5560853579}" dt="2022-03-28T14:04:09.256" v="90" actId="26606"/>
          <ac:spMkLst>
            <pc:docMk/>
            <pc:sldMk cId="159359866" sldId="277"/>
            <ac:spMk id="73" creationId="{B7818AA9-82F7-46F6-8A83-1A6258163B48}"/>
          </ac:spMkLst>
        </pc:spChg>
        <pc:picChg chg="add del">
          <ac:chgData name="felicity smith" userId="0458ba967a217701" providerId="LiveId" clId="{9142D68B-9C7E-4A88-AE65-0D5560853579}" dt="2022-03-28T14:03:22.606" v="88" actId="478"/>
          <ac:picMkLst>
            <pc:docMk/>
            <pc:sldMk cId="159359866" sldId="277"/>
            <ac:picMk id="5122" creationId="{6223D884-0B79-4E8C-8CDE-C25201EF4D29}"/>
          </ac:picMkLst>
        </pc:picChg>
        <pc:picChg chg="add mod">
          <ac:chgData name="felicity smith" userId="0458ba967a217701" providerId="LiveId" clId="{9142D68B-9C7E-4A88-AE65-0D5560853579}" dt="2022-03-28T14:04:09.256" v="90" actId="26606"/>
          <ac:picMkLst>
            <pc:docMk/>
            <pc:sldMk cId="159359866" sldId="277"/>
            <ac:picMk id="5124" creationId="{1C2D71D1-AB43-4A4F-B842-D1A5AF099634}"/>
          </ac:picMkLst>
        </pc:picChg>
      </pc:sldChg>
      <pc:sldChg chg="addSp modSp new mod setBg">
        <pc:chgData name="felicity smith" userId="0458ba967a217701" providerId="LiveId" clId="{9142D68B-9C7E-4A88-AE65-0D5560853579}" dt="2022-03-28T14:04:51.648" v="93" actId="26606"/>
        <pc:sldMkLst>
          <pc:docMk/>
          <pc:sldMk cId="3934101208" sldId="278"/>
        </pc:sldMkLst>
        <pc:spChg chg="add">
          <ac:chgData name="felicity smith" userId="0458ba967a217701" providerId="LiveId" clId="{9142D68B-9C7E-4A88-AE65-0D5560853579}" dt="2022-03-28T14:04:51.648" v="93" actId="26606"/>
          <ac:spMkLst>
            <pc:docMk/>
            <pc:sldMk cId="3934101208" sldId="278"/>
            <ac:spMk id="71" creationId="{B7818AA9-82F7-46F6-8A83-1A6258163B48}"/>
          </ac:spMkLst>
        </pc:spChg>
        <pc:picChg chg="add mod">
          <ac:chgData name="felicity smith" userId="0458ba967a217701" providerId="LiveId" clId="{9142D68B-9C7E-4A88-AE65-0D5560853579}" dt="2022-03-28T14:04:51.648" v="93" actId="26606"/>
          <ac:picMkLst>
            <pc:docMk/>
            <pc:sldMk cId="3934101208" sldId="278"/>
            <ac:picMk id="6146" creationId="{AEAEB885-A592-4686-AC45-CBB7E686D881}"/>
          </ac:picMkLst>
        </pc:picChg>
      </pc:sldChg>
    </pc:docChg>
  </pc:docChgLst>
</pc:chgInfo>
</file>

<file path=ppt/diagrams/_rels/data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ata5.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5.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237219-56BF-411F-BF46-0BE43B6E4B3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E2776375-A2C9-4E46-82EA-9ED77C3B7C10}">
      <dgm:prSet/>
      <dgm:spPr/>
      <dgm:t>
        <a:bodyPr/>
        <a:lstStyle/>
        <a:p>
          <a:r>
            <a:rPr lang="en-US" b="0" i="0"/>
            <a:t>Human activities are causing global warming. </a:t>
          </a:r>
          <a:endParaRPr lang="en-US"/>
        </a:p>
      </dgm:t>
    </dgm:pt>
    <dgm:pt modelId="{0DFF8D66-9D2C-446A-9CC3-DAA08758FB61}" type="parTrans" cxnId="{C70DA2D8-74EA-4CE4-B26A-A180AE29CF0D}">
      <dgm:prSet/>
      <dgm:spPr/>
      <dgm:t>
        <a:bodyPr/>
        <a:lstStyle/>
        <a:p>
          <a:endParaRPr lang="en-US"/>
        </a:p>
      </dgm:t>
    </dgm:pt>
    <dgm:pt modelId="{D36ECBA3-C242-4B89-861C-58AA16B746BA}" type="sibTrans" cxnId="{C70DA2D8-74EA-4CE4-B26A-A180AE29CF0D}">
      <dgm:prSet/>
      <dgm:spPr/>
      <dgm:t>
        <a:bodyPr/>
        <a:lstStyle/>
        <a:p>
          <a:endParaRPr lang="en-US"/>
        </a:p>
      </dgm:t>
    </dgm:pt>
    <dgm:pt modelId="{2E2A0F9A-C4AB-4CB2-9488-7CE0E19E3204}">
      <dgm:prSet/>
      <dgm:spPr/>
      <dgm:t>
        <a:bodyPr/>
        <a:lstStyle/>
        <a:p>
          <a:r>
            <a:rPr lang="en-US" b="0" i="0"/>
            <a:t>Combustion of fuel produces many pollutants.</a:t>
          </a:r>
          <a:endParaRPr lang="en-US"/>
        </a:p>
      </dgm:t>
    </dgm:pt>
    <dgm:pt modelId="{3B8FB151-482A-4D97-AC60-94A07012E868}" type="parTrans" cxnId="{05A63152-2BCB-42FB-A622-6EB0686C5609}">
      <dgm:prSet/>
      <dgm:spPr/>
      <dgm:t>
        <a:bodyPr/>
        <a:lstStyle/>
        <a:p>
          <a:endParaRPr lang="en-US"/>
        </a:p>
      </dgm:t>
    </dgm:pt>
    <dgm:pt modelId="{671DE0F2-E51A-436D-B609-C58561610893}" type="sibTrans" cxnId="{05A63152-2BCB-42FB-A622-6EB0686C5609}">
      <dgm:prSet/>
      <dgm:spPr/>
      <dgm:t>
        <a:bodyPr/>
        <a:lstStyle/>
        <a:p>
          <a:endParaRPr lang="en-US"/>
        </a:p>
      </dgm:t>
    </dgm:pt>
    <dgm:pt modelId="{FDB8BC93-0974-4D2A-B7C0-0C60B7E26F3F}">
      <dgm:prSet/>
      <dgm:spPr/>
      <dgm:t>
        <a:bodyPr/>
        <a:lstStyle/>
        <a:p>
          <a:r>
            <a:rPr lang="en-US" b="0" i="0"/>
            <a:t>Humans can reduce their impact on the environment.</a:t>
          </a:r>
          <a:endParaRPr lang="en-US"/>
        </a:p>
      </dgm:t>
    </dgm:pt>
    <dgm:pt modelId="{79B2EB54-6D00-4A3B-9C40-254A90E7DF3B}" type="parTrans" cxnId="{395D661A-88F0-41FC-9BF1-28A2CA0F8F36}">
      <dgm:prSet/>
      <dgm:spPr/>
      <dgm:t>
        <a:bodyPr/>
        <a:lstStyle/>
        <a:p>
          <a:endParaRPr lang="en-US"/>
        </a:p>
      </dgm:t>
    </dgm:pt>
    <dgm:pt modelId="{74DC8C66-CDC1-4561-A27F-B73815C49170}" type="sibTrans" cxnId="{395D661A-88F0-41FC-9BF1-28A2CA0F8F36}">
      <dgm:prSet/>
      <dgm:spPr/>
      <dgm:t>
        <a:bodyPr/>
        <a:lstStyle/>
        <a:p>
          <a:endParaRPr lang="en-US"/>
        </a:p>
      </dgm:t>
    </dgm:pt>
    <dgm:pt modelId="{2FF01E04-E0BE-410D-9E21-4123262C9D35}" type="pres">
      <dgm:prSet presAssocID="{58237219-56BF-411F-BF46-0BE43B6E4B3B}" presName="vert0" presStyleCnt="0">
        <dgm:presLayoutVars>
          <dgm:dir/>
          <dgm:animOne val="branch"/>
          <dgm:animLvl val="lvl"/>
        </dgm:presLayoutVars>
      </dgm:prSet>
      <dgm:spPr/>
    </dgm:pt>
    <dgm:pt modelId="{73A9F75D-F9F0-4C71-8A00-A02B8162DCB5}" type="pres">
      <dgm:prSet presAssocID="{E2776375-A2C9-4E46-82EA-9ED77C3B7C10}" presName="thickLine" presStyleLbl="alignNode1" presStyleIdx="0" presStyleCnt="3"/>
      <dgm:spPr/>
    </dgm:pt>
    <dgm:pt modelId="{B0E9C08E-7132-4475-8FAC-4420AAA1D454}" type="pres">
      <dgm:prSet presAssocID="{E2776375-A2C9-4E46-82EA-9ED77C3B7C10}" presName="horz1" presStyleCnt="0"/>
      <dgm:spPr/>
    </dgm:pt>
    <dgm:pt modelId="{288C08A1-2988-4A80-A014-E65BEBFF53D8}" type="pres">
      <dgm:prSet presAssocID="{E2776375-A2C9-4E46-82EA-9ED77C3B7C10}" presName="tx1" presStyleLbl="revTx" presStyleIdx="0" presStyleCnt="3"/>
      <dgm:spPr/>
    </dgm:pt>
    <dgm:pt modelId="{7905A6E7-C995-4A0C-867C-2FEBFC950CFD}" type="pres">
      <dgm:prSet presAssocID="{E2776375-A2C9-4E46-82EA-9ED77C3B7C10}" presName="vert1" presStyleCnt="0"/>
      <dgm:spPr/>
    </dgm:pt>
    <dgm:pt modelId="{0E9D44B4-0B7B-494B-B964-1EEFB659A31D}" type="pres">
      <dgm:prSet presAssocID="{2E2A0F9A-C4AB-4CB2-9488-7CE0E19E3204}" presName="thickLine" presStyleLbl="alignNode1" presStyleIdx="1" presStyleCnt="3"/>
      <dgm:spPr/>
    </dgm:pt>
    <dgm:pt modelId="{D9A6220B-EF8C-496A-BC9C-AF01C77C6678}" type="pres">
      <dgm:prSet presAssocID="{2E2A0F9A-C4AB-4CB2-9488-7CE0E19E3204}" presName="horz1" presStyleCnt="0"/>
      <dgm:spPr/>
    </dgm:pt>
    <dgm:pt modelId="{0A5B1C83-D537-4154-8D14-08413AF1C545}" type="pres">
      <dgm:prSet presAssocID="{2E2A0F9A-C4AB-4CB2-9488-7CE0E19E3204}" presName="tx1" presStyleLbl="revTx" presStyleIdx="1" presStyleCnt="3"/>
      <dgm:spPr/>
    </dgm:pt>
    <dgm:pt modelId="{02E4E1B3-4844-46E5-BE13-48AFDADAFBD1}" type="pres">
      <dgm:prSet presAssocID="{2E2A0F9A-C4AB-4CB2-9488-7CE0E19E3204}" presName="vert1" presStyleCnt="0"/>
      <dgm:spPr/>
    </dgm:pt>
    <dgm:pt modelId="{384E4D1E-0A02-44A6-89FB-EC9E76C4231D}" type="pres">
      <dgm:prSet presAssocID="{FDB8BC93-0974-4D2A-B7C0-0C60B7E26F3F}" presName="thickLine" presStyleLbl="alignNode1" presStyleIdx="2" presStyleCnt="3"/>
      <dgm:spPr/>
    </dgm:pt>
    <dgm:pt modelId="{F90163F2-FC6C-4A25-BE13-54A9DD1B7471}" type="pres">
      <dgm:prSet presAssocID="{FDB8BC93-0974-4D2A-B7C0-0C60B7E26F3F}" presName="horz1" presStyleCnt="0"/>
      <dgm:spPr/>
    </dgm:pt>
    <dgm:pt modelId="{90C2B752-B747-4C0A-AC8C-1BA4CECCB4B8}" type="pres">
      <dgm:prSet presAssocID="{FDB8BC93-0974-4D2A-B7C0-0C60B7E26F3F}" presName="tx1" presStyleLbl="revTx" presStyleIdx="2" presStyleCnt="3"/>
      <dgm:spPr/>
    </dgm:pt>
    <dgm:pt modelId="{B0FF5F25-79ED-405E-8299-8A25B7537950}" type="pres">
      <dgm:prSet presAssocID="{FDB8BC93-0974-4D2A-B7C0-0C60B7E26F3F}" presName="vert1" presStyleCnt="0"/>
      <dgm:spPr/>
    </dgm:pt>
  </dgm:ptLst>
  <dgm:cxnLst>
    <dgm:cxn modelId="{395D661A-88F0-41FC-9BF1-28A2CA0F8F36}" srcId="{58237219-56BF-411F-BF46-0BE43B6E4B3B}" destId="{FDB8BC93-0974-4D2A-B7C0-0C60B7E26F3F}" srcOrd="2" destOrd="0" parTransId="{79B2EB54-6D00-4A3B-9C40-254A90E7DF3B}" sibTransId="{74DC8C66-CDC1-4561-A27F-B73815C49170}"/>
    <dgm:cxn modelId="{7A0B993A-A543-4B8E-A513-9FA5C2E89C2F}" type="presOf" srcId="{FDB8BC93-0974-4D2A-B7C0-0C60B7E26F3F}" destId="{90C2B752-B747-4C0A-AC8C-1BA4CECCB4B8}" srcOrd="0" destOrd="0" presId="urn:microsoft.com/office/officeart/2008/layout/LinedList"/>
    <dgm:cxn modelId="{05A63152-2BCB-42FB-A622-6EB0686C5609}" srcId="{58237219-56BF-411F-BF46-0BE43B6E4B3B}" destId="{2E2A0F9A-C4AB-4CB2-9488-7CE0E19E3204}" srcOrd="1" destOrd="0" parTransId="{3B8FB151-482A-4D97-AC60-94A07012E868}" sibTransId="{671DE0F2-E51A-436D-B609-C58561610893}"/>
    <dgm:cxn modelId="{93B06052-1029-4A4D-81DB-04037992409F}" type="presOf" srcId="{58237219-56BF-411F-BF46-0BE43B6E4B3B}" destId="{2FF01E04-E0BE-410D-9E21-4123262C9D35}" srcOrd="0" destOrd="0" presId="urn:microsoft.com/office/officeart/2008/layout/LinedList"/>
    <dgm:cxn modelId="{1CA3CF9D-1E7A-438B-8EA7-B883B559E470}" type="presOf" srcId="{E2776375-A2C9-4E46-82EA-9ED77C3B7C10}" destId="{288C08A1-2988-4A80-A014-E65BEBFF53D8}" srcOrd="0" destOrd="0" presId="urn:microsoft.com/office/officeart/2008/layout/LinedList"/>
    <dgm:cxn modelId="{43BAC4AF-75FD-4A67-A381-6AF7717B2740}" type="presOf" srcId="{2E2A0F9A-C4AB-4CB2-9488-7CE0E19E3204}" destId="{0A5B1C83-D537-4154-8D14-08413AF1C545}" srcOrd="0" destOrd="0" presId="urn:microsoft.com/office/officeart/2008/layout/LinedList"/>
    <dgm:cxn modelId="{C70DA2D8-74EA-4CE4-B26A-A180AE29CF0D}" srcId="{58237219-56BF-411F-BF46-0BE43B6E4B3B}" destId="{E2776375-A2C9-4E46-82EA-9ED77C3B7C10}" srcOrd="0" destOrd="0" parTransId="{0DFF8D66-9D2C-446A-9CC3-DAA08758FB61}" sibTransId="{D36ECBA3-C242-4B89-861C-58AA16B746BA}"/>
    <dgm:cxn modelId="{4DC9E45D-A79F-4F1E-98B3-1CEFD12615B8}" type="presParOf" srcId="{2FF01E04-E0BE-410D-9E21-4123262C9D35}" destId="{73A9F75D-F9F0-4C71-8A00-A02B8162DCB5}" srcOrd="0" destOrd="0" presId="urn:microsoft.com/office/officeart/2008/layout/LinedList"/>
    <dgm:cxn modelId="{47C42B08-D3F0-40F2-9F0C-F8B38C156C5B}" type="presParOf" srcId="{2FF01E04-E0BE-410D-9E21-4123262C9D35}" destId="{B0E9C08E-7132-4475-8FAC-4420AAA1D454}" srcOrd="1" destOrd="0" presId="urn:microsoft.com/office/officeart/2008/layout/LinedList"/>
    <dgm:cxn modelId="{B5F975F6-A62B-4D6B-A415-58A9019A3A84}" type="presParOf" srcId="{B0E9C08E-7132-4475-8FAC-4420AAA1D454}" destId="{288C08A1-2988-4A80-A014-E65BEBFF53D8}" srcOrd="0" destOrd="0" presId="urn:microsoft.com/office/officeart/2008/layout/LinedList"/>
    <dgm:cxn modelId="{D6DB70F2-A85B-4D56-909E-D9113B1BD004}" type="presParOf" srcId="{B0E9C08E-7132-4475-8FAC-4420AAA1D454}" destId="{7905A6E7-C995-4A0C-867C-2FEBFC950CFD}" srcOrd="1" destOrd="0" presId="urn:microsoft.com/office/officeart/2008/layout/LinedList"/>
    <dgm:cxn modelId="{2AA77F32-2519-44F7-8C5A-A6AE9820271B}" type="presParOf" srcId="{2FF01E04-E0BE-410D-9E21-4123262C9D35}" destId="{0E9D44B4-0B7B-494B-B964-1EEFB659A31D}" srcOrd="2" destOrd="0" presId="urn:microsoft.com/office/officeart/2008/layout/LinedList"/>
    <dgm:cxn modelId="{E8CEFB14-C165-414E-8328-2169AF9ADB2B}" type="presParOf" srcId="{2FF01E04-E0BE-410D-9E21-4123262C9D35}" destId="{D9A6220B-EF8C-496A-BC9C-AF01C77C6678}" srcOrd="3" destOrd="0" presId="urn:microsoft.com/office/officeart/2008/layout/LinedList"/>
    <dgm:cxn modelId="{02C90F18-0D0F-4D93-9584-B0CF913B5EDA}" type="presParOf" srcId="{D9A6220B-EF8C-496A-BC9C-AF01C77C6678}" destId="{0A5B1C83-D537-4154-8D14-08413AF1C545}" srcOrd="0" destOrd="0" presId="urn:microsoft.com/office/officeart/2008/layout/LinedList"/>
    <dgm:cxn modelId="{B3923BD7-7647-4F79-8AC2-5FE56B85144A}" type="presParOf" srcId="{D9A6220B-EF8C-496A-BC9C-AF01C77C6678}" destId="{02E4E1B3-4844-46E5-BE13-48AFDADAFBD1}" srcOrd="1" destOrd="0" presId="urn:microsoft.com/office/officeart/2008/layout/LinedList"/>
    <dgm:cxn modelId="{AF624682-F557-42D8-9ED0-BBB57A691074}" type="presParOf" srcId="{2FF01E04-E0BE-410D-9E21-4123262C9D35}" destId="{384E4D1E-0A02-44A6-89FB-EC9E76C4231D}" srcOrd="4" destOrd="0" presId="urn:microsoft.com/office/officeart/2008/layout/LinedList"/>
    <dgm:cxn modelId="{942BC7FC-E0A6-419C-8E24-0E7F30EFFBA7}" type="presParOf" srcId="{2FF01E04-E0BE-410D-9E21-4123262C9D35}" destId="{F90163F2-FC6C-4A25-BE13-54A9DD1B7471}" srcOrd="5" destOrd="0" presId="urn:microsoft.com/office/officeart/2008/layout/LinedList"/>
    <dgm:cxn modelId="{CA97AC2B-FF10-4B63-8E28-3BFEEB99CD27}" type="presParOf" srcId="{F90163F2-FC6C-4A25-BE13-54A9DD1B7471}" destId="{90C2B752-B747-4C0A-AC8C-1BA4CECCB4B8}" srcOrd="0" destOrd="0" presId="urn:microsoft.com/office/officeart/2008/layout/LinedList"/>
    <dgm:cxn modelId="{B4562B04-A02D-47F8-A901-D50C81C19DC3}" type="presParOf" srcId="{F90163F2-FC6C-4A25-BE13-54A9DD1B7471}" destId="{B0FF5F25-79ED-405E-8299-8A25B753795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399C54-D9D2-4835-B135-E778B1A26859}"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85720D38-6903-45B2-A5A0-40A535FEB6F9}">
      <dgm:prSet/>
      <dgm:spPr/>
      <dgm:t>
        <a:bodyPr/>
        <a:lstStyle/>
        <a:p>
          <a:r>
            <a:rPr lang="en-US" b="0" i="0"/>
            <a:t>Electromagnetic radiation at most wavelengths passes through the Earth's atmosphere.</a:t>
          </a:r>
          <a:endParaRPr lang="en-US"/>
        </a:p>
      </dgm:t>
    </dgm:pt>
    <dgm:pt modelId="{EC8086AB-FB13-4517-B401-4B115734A8CD}" type="parTrans" cxnId="{E1773C14-A425-493A-927B-044490EC17E7}">
      <dgm:prSet/>
      <dgm:spPr/>
      <dgm:t>
        <a:bodyPr/>
        <a:lstStyle/>
        <a:p>
          <a:endParaRPr lang="en-US"/>
        </a:p>
      </dgm:t>
    </dgm:pt>
    <dgm:pt modelId="{4D672D48-4794-48D8-BC5B-E6F5FFB1A9E9}" type="sibTrans" cxnId="{E1773C14-A425-493A-927B-044490EC17E7}">
      <dgm:prSet/>
      <dgm:spPr/>
      <dgm:t>
        <a:bodyPr/>
        <a:lstStyle/>
        <a:p>
          <a:endParaRPr lang="en-US"/>
        </a:p>
      </dgm:t>
    </dgm:pt>
    <dgm:pt modelId="{C164E9CD-93A6-421B-BEBD-168945A8DC3E}">
      <dgm:prSet/>
      <dgm:spPr/>
      <dgm:t>
        <a:bodyPr/>
        <a:lstStyle/>
        <a:p>
          <a:r>
            <a:rPr lang="en-US" b="0" i="0"/>
            <a:t>The Earth absorbs most of the radiation and warms up.</a:t>
          </a:r>
          <a:endParaRPr lang="en-US"/>
        </a:p>
      </dgm:t>
    </dgm:pt>
    <dgm:pt modelId="{4D68882E-49FA-4C8E-8C31-7C4264772EB8}" type="parTrans" cxnId="{0FBF56B6-C1AF-4408-8D09-3112F444878A}">
      <dgm:prSet/>
      <dgm:spPr/>
      <dgm:t>
        <a:bodyPr/>
        <a:lstStyle/>
        <a:p>
          <a:endParaRPr lang="en-US"/>
        </a:p>
      </dgm:t>
    </dgm:pt>
    <dgm:pt modelId="{769F5B11-33F1-4790-A9B1-DB6DD8021083}" type="sibTrans" cxnId="{0FBF56B6-C1AF-4408-8D09-3112F444878A}">
      <dgm:prSet/>
      <dgm:spPr/>
      <dgm:t>
        <a:bodyPr/>
        <a:lstStyle/>
        <a:p>
          <a:endParaRPr lang="en-US"/>
        </a:p>
      </dgm:t>
    </dgm:pt>
    <dgm:pt modelId="{DD85FA38-54E2-440C-A6DC-E0450D39B2A6}">
      <dgm:prSet/>
      <dgm:spPr/>
      <dgm:t>
        <a:bodyPr/>
        <a:lstStyle/>
        <a:p>
          <a:r>
            <a:rPr lang="en-US" b="0" i="0" dirty="0"/>
            <a:t>The Earth radiates energy as infrared radiation.</a:t>
          </a:r>
          <a:endParaRPr lang="en-US" dirty="0"/>
        </a:p>
      </dgm:t>
    </dgm:pt>
    <dgm:pt modelId="{F9FEEB40-D57E-4321-BD33-7813A90E0DE9}" type="parTrans" cxnId="{550A5EC3-5241-4ECA-8996-4EB7E0D217EF}">
      <dgm:prSet/>
      <dgm:spPr/>
      <dgm:t>
        <a:bodyPr/>
        <a:lstStyle/>
        <a:p>
          <a:endParaRPr lang="en-US"/>
        </a:p>
      </dgm:t>
    </dgm:pt>
    <dgm:pt modelId="{1B6F7F6B-019B-4F9A-A754-AF8E13CC339C}" type="sibTrans" cxnId="{550A5EC3-5241-4ECA-8996-4EB7E0D217EF}">
      <dgm:prSet/>
      <dgm:spPr/>
      <dgm:t>
        <a:bodyPr/>
        <a:lstStyle/>
        <a:p>
          <a:endParaRPr lang="en-US"/>
        </a:p>
      </dgm:t>
    </dgm:pt>
    <dgm:pt modelId="{FE5AC959-4C5D-4955-9FA5-496571EE934D}">
      <dgm:prSet/>
      <dgm:spPr/>
      <dgm:t>
        <a:bodyPr/>
        <a:lstStyle/>
        <a:p>
          <a:r>
            <a:rPr lang="en-US" b="0" i="0"/>
            <a:t>Some of the infrared radiation goes into space.</a:t>
          </a:r>
          <a:endParaRPr lang="en-US"/>
        </a:p>
      </dgm:t>
    </dgm:pt>
    <dgm:pt modelId="{889C19CF-2F23-4A3E-A7A9-CA4C69F05089}" type="parTrans" cxnId="{67C1ADAA-54A0-4508-A1C9-7A3E7286E1C3}">
      <dgm:prSet/>
      <dgm:spPr/>
      <dgm:t>
        <a:bodyPr/>
        <a:lstStyle/>
        <a:p>
          <a:endParaRPr lang="en-US"/>
        </a:p>
      </dgm:t>
    </dgm:pt>
    <dgm:pt modelId="{0C7E0A07-8750-4E13-81B5-F777833FAA3E}" type="sibTrans" cxnId="{67C1ADAA-54A0-4508-A1C9-7A3E7286E1C3}">
      <dgm:prSet/>
      <dgm:spPr/>
      <dgm:t>
        <a:bodyPr/>
        <a:lstStyle/>
        <a:p>
          <a:endParaRPr lang="en-US"/>
        </a:p>
      </dgm:t>
    </dgm:pt>
    <dgm:pt modelId="{9B57E605-C2B1-4568-B259-0C7AB437078D}">
      <dgm:prSet/>
      <dgm:spPr/>
      <dgm:t>
        <a:bodyPr/>
        <a:lstStyle/>
        <a:p>
          <a:r>
            <a:rPr lang="en-US" b="0" i="0"/>
            <a:t>Some of the infrared radiation is absorbed by greenhouse gases in the atmosphere.</a:t>
          </a:r>
          <a:endParaRPr lang="en-US"/>
        </a:p>
      </dgm:t>
    </dgm:pt>
    <dgm:pt modelId="{66254663-258E-4C47-B1A9-3287C74AF6AA}" type="parTrans" cxnId="{84190CB6-42C4-4C8B-AF10-E4D031C13632}">
      <dgm:prSet/>
      <dgm:spPr/>
      <dgm:t>
        <a:bodyPr/>
        <a:lstStyle/>
        <a:p>
          <a:endParaRPr lang="en-US"/>
        </a:p>
      </dgm:t>
    </dgm:pt>
    <dgm:pt modelId="{F6D5E3EA-2B8C-4568-8691-A933C260060D}" type="sibTrans" cxnId="{84190CB6-42C4-4C8B-AF10-E4D031C13632}">
      <dgm:prSet/>
      <dgm:spPr/>
      <dgm:t>
        <a:bodyPr/>
        <a:lstStyle/>
        <a:p>
          <a:endParaRPr lang="en-US"/>
        </a:p>
      </dgm:t>
    </dgm:pt>
    <dgm:pt modelId="{A9329E32-A65C-4648-8B57-EECF6A0DB91D}">
      <dgm:prSet/>
      <dgm:spPr/>
      <dgm:t>
        <a:bodyPr/>
        <a:lstStyle/>
        <a:p>
          <a:r>
            <a:rPr lang="en-US" b="0" i="0"/>
            <a:t>The lower atmosphere warms up.</a:t>
          </a:r>
          <a:endParaRPr lang="en-US"/>
        </a:p>
      </dgm:t>
    </dgm:pt>
    <dgm:pt modelId="{E34C3182-E024-4148-BEA8-391353815435}" type="parTrans" cxnId="{9548F827-A8CB-49AE-8B27-545718F7A2ED}">
      <dgm:prSet/>
      <dgm:spPr/>
      <dgm:t>
        <a:bodyPr/>
        <a:lstStyle/>
        <a:p>
          <a:endParaRPr lang="en-US"/>
        </a:p>
      </dgm:t>
    </dgm:pt>
    <dgm:pt modelId="{F913B1A7-8993-4D59-AA36-EE6DCFE5E071}" type="sibTrans" cxnId="{9548F827-A8CB-49AE-8B27-545718F7A2ED}">
      <dgm:prSet/>
      <dgm:spPr/>
      <dgm:t>
        <a:bodyPr/>
        <a:lstStyle/>
        <a:p>
          <a:endParaRPr lang="en-US"/>
        </a:p>
      </dgm:t>
    </dgm:pt>
    <dgm:pt modelId="{E2F125DB-107D-4AE6-B953-7183FB7B68CD}" type="pres">
      <dgm:prSet presAssocID="{D8399C54-D9D2-4835-B135-E778B1A26859}" presName="Name0" presStyleCnt="0">
        <dgm:presLayoutVars>
          <dgm:dir/>
          <dgm:resizeHandles val="exact"/>
        </dgm:presLayoutVars>
      </dgm:prSet>
      <dgm:spPr/>
    </dgm:pt>
    <dgm:pt modelId="{C06C243D-CB36-4922-B2AB-6B92759F54E2}" type="pres">
      <dgm:prSet presAssocID="{85720D38-6903-45B2-A5A0-40A535FEB6F9}" presName="node" presStyleLbl="node1" presStyleIdx="0" presStyleCnt="6">
        <dgm:presLayoutVars>
          <dgm:bulletEnabled val="1"/>
        </dgm:presLayoutVars>
      </dgm:prSet>
      <dgm:spPr/>
    </dgm:pt>
    <dgm:pt modelId="{589C3D8C-C4C7-4A02-A85E-C75DF9346967}" type="pres">
      <dgm:prSet presAssocID="{4D672D48-4794-48D8-BC5B-E6F5FFB1A9E9}" presName="sibTrans" presStyleLbl="sibTrans1D1" presStyleIdx="0" presStyleCnt="5"/>
      <dgm:spPr/>
    </dgm:pt>
    <dgm:pt modelId="{00F9CC58-61D2-4CFD-9ADA-EA6FD9687F99}" type="pres">
      <dgm:prSet presAssocID="{4D672D48-4794-48D8-BC5B-E6F5FFB1A9E9}" presName="connectorText" presStyleLbl="sibTrans1D1" presStyleIdx="0" presStyleCnt="5"/>
      <dgm:spPr/>
    </dgm:pt>
    <dgm:pt modelId="{16418B29-C433-4849-864E-E3A24E2C4AFB}" type="pres">
      <dgm:prSet presAssocID="{C164E9CD-93A6-421B-BEBD-168945A8DC3E}" presName="node" presStyleLbl="node1" presStyleIdx="1" presStyleCnt="6">
        <dgm:presLayoutVars>
          <dgm:bulletEnabled val="1"/>
        </dgm:presLayoutVars>
      </dgm:prSet>
      <dgm:spPr/>
    </dgm:pt>
    <dgm:pt modelId="{911A9B0C-6638-460C-81EB-FCD2E0331DD9}" type="pres">
      <dgm:prSet presAssocID="{769F5B11-33F1-4790-A9B1-DB6DD8021083}" presName="sibTrans" presStyleLbl="sibTrans1D1" presStyleIdx="1" presStyleCnt="5"/>
      <dgm:spPr/>
    </dgm:pt>
    <dgm:pt modelId="{8500750D-5323-42BE-B354-4209BBA7FBC1}" type="pres">
      <dgm:prSet presAssocID="{769F5B11-33F1-4790-A9B1-DB6DD8021083}" presName="connectorText" presStyleLbl="sibTrans1D1" presStyleIdx="1" presStyleCnt="5"/>
      <dgm:spPr/>
    </dgm:pt>
    <dgm:pt modelId="{13C68F77-AA3C-4106-90A4-67552BD86D3B}" type="pres">
      <dgm:prSet presAssocID="{DD85FA38-54E2-440C-A6DC-E0450D39B2A6}" presName="node" presStyleLbl="node1" presStyleIdx="2" presStyleCnt="6">
        <dgm:presLayoutVars>
          <dgm:bulletEnabled val="1"/>
        </dgm:presLayoutVars>
      </dgm:prSet>
      <dgm:spPr/>
    </dgm:pt>
    <dgm:pt modelId="{029F027D-FE18-4F41-BD3B-D5A75A9D9186}" type="pres">
      <dgm:prSet presAssocID="{1B6F7F6B-019B-4F9A-A754-AF8E13CC339C}" presName="sibTrans" presStyleLbl="sibTrans1D1" presStyleIdx="2" presStyleCnt="5"/>
      <dgm:spPr/>
    </dgm:pt>
    <dgm:pt modelId="{628FCD37-8B6F-4D6A-A234-BDC161B9BF67}" type="pres">
      <dgm:prSet presAssocID="{1B6F7F6B-019B-4F9A-A754-AF8E13CC339C}" presName="connectorText" presStyleLbl="sibTrans1D1" presStyleIdx="2" presStyleCnt="5"/>
      <dgm:spPr/>
    </dgm:pt>
    <dgm:pt modelId="{C23B8951-53C8-4D0C-B84C-3E1F4678DC22}" type="pres">
      <dgm:prSet presAssocID="{FE5AC959-4C5D-4955-9FA5-496571EE934D}" presName="node" presStyleLbl="node1" presStyleIdx="3" presStyleCnt="6">
        <dgm:presLayoutVars>
          <dgm:bulletEnabled val="1"/>
        </dgm:presLayoutVars>
      </dgm:prSet>
      <dgm:spPr/>
    </dgm:pt>
    <dgm:pt modelId="{FA308916-98C2-4847-9020-1C474A1A4327}" type="pres">
      <dgm:prSet presAssocID="{0C7E0A07-8750-4E13-81B5-F777833FAA3E}" presName="sibTrans" presStyleLbl="sibTrans1D1" presStyleIdx="3" presStyleCnt="5"/>
      <dgm:spPr/>
    </dgm:pt>
    <dgm:pt modelId="{36D8A2EE-8606-416C-BD23-7CEB215C897A}" type="pres">
      <dgm:prSet presAssocID="{0C7E0A07-8750-4E13-81B5-F777833FAA3E}" presName="connectorText" presStyleLbl="sibTrans1D1" presStyleIdx="3" presStyleCnt="5"/>
      <dgm:spPr/>
    </dgm:pt>
    <dgm:pt modelId="{A9AFFB7B-4388-4AA3-97BE-917A669E2FFB}" type="pres">
      <dgm:prSet presAssocID="{9B57E605-C2B1-4568-B259-0C7AB437078D}" presName="node" presStyleLbl="node1" presStyleIdx="4" presStyleCnt="6">
        <dgm:presLayoutVars>
          <dgm:bulletEnabled val="1"/>
        </dgm:presLayoutVars>
      </dgm:prSet>
      <dgm:spPr/>
    </dgm:pt>
    <dgm:pt modelId="{9A11C630-C290-4BBF-A096-75E7CB1687BE}" type="pres">
      <dgm:prSet presAssocID="{F6D5E3EA-2B8C-4568-8691-A933C260060D}" presName="sibTrans" presStyleLbl="sibTrans1D1" presStyleIdx="4" presStyleCnt="5"/>
      <dgm:spPr/>
    </dgm:pt>
    <dgm:pt modelId="{AB788A56-DE95-4DB0-88D3-11FB360F6D53}" type="pres">
      <dgm:prSet presAssocID="{F6D5E3EA-2B8C-4568-8691-A933C260060D}" presName="connectorText" presStyleLbl="sibTrans1D1" presStyleIdx="4" presStyleCnt="5"/>
      <dgm:spPr/>
    </dgm:pt>
    <dgm:pt modelId="{33A7B3AF-0426-4F4E-AC78-4A0653998183}" type="pres">
      <dgm:prSet presAssocID="{A9329E32-A65C-4648-8B57-EECF6A0DB91D}" presName="node" presStyleLbl="node1" presStyleIdx="5" presStyleCnt="6">
        <dgm:presLayoutVars>
          <dgm:bulletEnabled val="1"/>
        </dgm:presLayoutVars>
      </dgm:prSet>
      <dgm:spPr/>
    </dgm:pt>
  </dgm:ptLst>
  <dgm:cxnLst>
    <dgm:cxn modelId="{E1773C14-A425-493A-927B-044490EC17E7}" srcId="{D8399C54-D9D2-4835-B135-E778B1A26859}" destId="{85720D38-6903-45B2-A5A0-40A535FEB6F9}" srcOrd="0" destOrd="0" parTransId="{EC8086AB-FB13-4517-B401-4B115734A8CD}" sibTransId="{4D672D48-4794-48D8-BC5B-E6F5FFB1A9E9}"/>
    <dgm:cxn modelId="{9548F827-A8CB-49AE-8B27-545718F7A2ED}" srcId="{D8399C54-D9D2-4835-B135-E778B1A26859}" destId="{A9329E32-A65C-4648-8B57-EECF6A0DB91D}" srcOrd="5" destOrd="0" parTransId="{E34C3182-E024-4148-BEA8-391353815435}" sibTransId="{F913B1A7-8993-4D59-AA36-EE6DCFE5E071}"/>
    <dgm:cxn modelId="{026BA233-BDF0-401B-92D1-AE0136D74576}" type="presOf" srcId="{769F5B11-33F1-4790-A9B1-DB6DD8021083}" destId="{8500750D-5323-42BE-B354-4209BBA7FBC1}" srcOrd="1" destOrd="0" presId="urn:microsoft.com/office/officeart/2016/7/layout/RepeatingBendingProcessNew"/>
    <dgm:cxn modelId="{DB846437-9CAA-4F2D-A907-E4D803A59CC9}" type="presOf" srcId="{F6D5E3EA-2B8C-4568-8691-A933C260060D}" destId="{9A11C630-C290-4BBF-A096-75E7CB1687BE}" srcOrd="0" destOrd="0" presId="urn:microsoft.com/office/officeart/2016/7/layout/RepeatingBendingProcessNew"/>
    <dgm:cxn modelId="{CCA1BC3C-A467-4EEB-958A-7B7B6C464106}" type="presOf" srcId="{FE5AC959-4C5D-4955-9FA5-496571EE934D}" destId="{C23B8951-53C8-4D0C-B84C-3E1F4678DC22}" srcOrd="0" destOrd="0" presId="urn:microsoft.com/office/officeart/2016/7/layout/RepeatingBendingProcessNew"/>
    <dgm:cxn modelId="{40B1C63C-D40E-48F2-AB25-DBBCC59EAE5E}" type="presOf" srcId="{1B6F7F6B-019B-4F9A-A754-AF8E13CC339C}" destId="{628FCD37-8B6F-4D6A-A234-BDC161B9BF67}" srcOrd="1" destOrd="0" presId="urn:microsoft.com/office/officeart/2016/7/layout/RepeatingBendingProcessNew"/>
    <dgm:cxn modelId="{3A264747-8FB6-4ACF-9DA6-C582ACA8B217}" type="presOf" srcId="{D8399C54-D9D2-4835-B135-E778B1A26859}" destId="{E2F125DB-107D-4AE6-B953-7183FB7B68CD}" srcOrd="0" destOrd="0" presId="urn:microsoft.com/office/officeart/2016/7/layout/RepeatingBendingProcessNew"/>
    <dgm:cxn modelId="{75EC696D-BFFD-4F81-B92B-8DEB1CDBE022}" type="presOf" srcId="{DD85FA38-54E2-440C-A6DC-E0450D39B2A6}" destId="{13C68F77-AA3C-4106-90A4-67552BD86D3B}" srcOrd="0" destOrd="0" presId="urn:microsoft.com/office/officeart/2016/7/layout/RepeatingBendingProcessNew"/>
    <dgm:cxn modelId="{E1B1B270-FAC1-425B-B0FC-15C96AD6D3A7}" type="presOf" srcId="{A9329E32-A65C-4648-8B57-EECF6A0DB91D}" destId="{33A7B3AF-0426-4F4E-AC78-4A0653998183}" srcOrd="0" destOrd="0" presId="urn:microsoft.com/office/officeart/2016/7/layout/RepeatingBendingProcessNew"/>
    <dgm:cxn modelId="{B7FAB172-98FB-40B5-8497-AC9998342AA8}" type="presOf" srcId="{4D672D48-4794-48D8-BC5B-E6F5FFB1A9E9}" destId="{589C3D8C-C4C7-4A02-A85E-C75DF9346967}" srcOrd="0" destOrd="0" presId="urn:microsoft.com/office/officeart/2016/7/layout/RepeatingBendingProcessNew"/>
    <dgm:cxn modelId="{19F35873-0B2B-4E7C-A6B6-7DEFE497C3F3}" type="presOf" srcId="{85720D38-6903-45B2-A5A0-40A535FEB6F9}" destId="{C06C243D-CB36-4922-B2AB-6B92759F54E2}" srcOrd="0" destOrd="0" presId="urn:microsoft.com/office/officeart/2016/7/layout/RepeatingBendingProcessNew"/>
    <dgm:cxn modelId="{EF9D4359-FABF-467A-9CA2-70FCD8C548F9}" type="presOf" srcId="{F6D5E3EA-2B8C-4568-8691-A933C260060D}" destId="{AB788A56-DE95-4DB0-88D3-11FB360F6D53}" srcOrd="1" destOrd="0" presId="urn:microsoft.com/office/officeart/2016/7/layout/RepeatingBendingProcessNew"/>
    <dgm:cxn modelId="{36A57D82-BCE6-46C6-B3BC-D5BF8663F775}" type="presOf" srcId="{C164E9CD-93A6-421B-BEBD-168945A8DC3E}" destId="{16418B29-C433-4849-864E-E3A24E2C4AFB}" srcOrd="0" destOrd="0" presId="urn:microsoft.com/office/officeart/2016/7/layout/RepeatingBendingProcessNew"/>
    <dgm:cxn modelId="{2D8C84A3-20F5-40A3-9BC6-D48BD68D3D73}" type="presOf" srcId="{1B6F7F6B-019B-4F9A-A754-AF8E13CC339C}" destId="{029F027D-FE18-4F41-BD3B-D5A75A9D9186}" srcOrd="0" destOrd="0" presId="urn:microsoft.com/office/officeart/2016/7/layout/RepeatingBendingProcessNew"/>
    <dgm:cxn modelId="{67C1ADAA-54A0-4508-A1C9-7A3E7286E1C3}" srcId="{D8399C54-D9D2-4835-B135-E778B1A26859}" destId="{FE5AC959-4C5D-4955-9FA5-496571EE934D}" srcOrd="3" destOrd="0" parTransId="{889C19CF-2F23-4A3E-A7A9-CA4C69F05089}" sibTransId="{0C7E0A07-8750-4E13-81B5-F777833FAA3E}"/>
    <dgm:cxn modelId="{9C289AAE-2878-4A8E-9B8B-61009D81F4ED}" type="presOf" srcId="{0C7E0A07-8750-4E13-81B5-F777833FAA3E}" destId="{36D8A2EE-8606-416C-BD23-7CEB215C897A}" srcOrd="1" destOrd="0" presId="urn:microsoft.com/office/officeart/2016/7/layout/RepeatingBendingProcessNew"/>
    <dgm:cxn modelId="{84190CB6-42C4-4C8B-AF10-E4D031C13632}" srcId="{D8399C54-D9D2-4835-B135-E778B1A26859}" destId="{9B57E605-C2B1-4568-B259-0C7AB437078D}" srcOrd="4" destOrd="0" parTransId="{66254663-258E-4C47-B1A9-3287C74AF6AA}" sibTransId="{F6D5E3EA-2B8C-4568-8691-A933C260060D}"/>
    <dgm:cxn modelId="{0FBF56B6-C1AF-4408-8D09-3112F444878A}" srcId="{D8399C54-D9D2-4835-B135-E778B1A26859}" destId="{C164E9CD-93A6-421B-BEBD-168945A8DC3E}" srcOrd="1" destOrd="0" parTransId="{4D68882E-49FA-4C8E-8C31-7C4264772EB8}" sibTransId="{769F5B11-33F1-4790-A9B1-DB6DD8021083}"/>
    <dgm:cxn modelId="{7E21F7B9-9D80-4B5F-AEEF-2A233873E8F8}" type="presOf" srcId="{769F5B11-33F1-4790-A9B1-DB6DD8021083}" destId="{911A9B0C-6638-460C-81EB-FCD2E0331DD9}" srcOrd="0" destOrd="0" presId="urn:microsoft.com/office/officeart/2016/7/layout/RepeatingBendingProcessNew"/>
    <dgm:cxn modelId="{550A5EC3-5241-4ECA-8996-4EB7E0D217EF}" srcId="{D8399C54-D9D2-4835-B135-E778B1A26859}" destId="{DD85FA38-54E2-440C-A6DC-E0450D39B2A6}" srcOrd="2" destOrd="0" parTransId="{F9FEEB40-D57E-4321-BD33-7813A90E0DE9}" sibTransId="{1B6F7F6B-019B-4F9A-A754-AF8E13CC339C}"/>
    <dgm:cxn modelId="{CAF43CC5-9E92-40C1-87BA-E882AC399F47}" type="presOf" srcId="{0C7E0A07-8750-4E13-81B5-F777833FAA3E}" destId="{FA308916-98C2-4847-9020-1C474A1A4327}" srcOrd="0" destOrd="0" presId="urn:microsoft.com/office/officeart/2016/7/layout/RepeatingBendingProcessNew"/>
    <dgm:cxn modelId="{8EBDB7C5-0DFC-41EC-94E3-707136211D0C}" type="presOf" srcId="{4D672D48-4794-48D8-BC5B-E6F5FFB1A9E9}" destId="{00F9CC58-61D2-4CFD-9ADA-EA6FD9687F99}" srcOrd="1" destOrd="0" presId="urn:microsoft.com/office/officeart/2016/7/layout/RepeatingBendingProcessNew"/>
    <dgm:cxn modelId="{A5B1A0E0-B7D1-4CE5-B3A6-E86CB48FE3DE}" type="presOf" srcId="{9B57E605-C2B1-4568-B259-0C7AB437078D}" destId="{A9AFFB7B-4388-4AA3-97BE-917A669E2FFB}" srcOrd="0" destOrd="0" presId="urn:microsoft.com/office/officeart/2016/7/layout/RepeatingBendingProcessNew"/>
    <dgm:cxn modelId="{A40428D4-D6EF-4AC0-916E-40E441EA179E}" type="presParOf" srcId="{E2F125DB-107D-4AE6-B953-7183FB7B68CD}" destId="{C06C243D-CB36-4922-B2AB-6B92759F54E2}" srcOrd="0" destOrd="0" presId="urn:microsoft.com/office/officeart/2016/7/layout/RepeatingBendingProcessNew"/>
    <dgm:cxn modelId="{5D00394B-E80D-4C89-BAA6-89EE49DA4CE9}" type="presParOf" srcId="{E2F125DB-107D-4AE6-B953-7183FB7B68CD}" destId="{589C3D8C-C4C7-4A02-A85E-C75DF9346967}" srcOrd="1" destOrd="0" presId="urn:microsoft.com/office/officeart/2016/7/layout/RepeatingBendingProcessNew"/>
    <dgm:cxn modelId="{EB574F3C-159D-49E0-B51D-EA7F200F54A9}" type="presParOf" srcId="{589C3D8C-C4C7-4A02-A85E-C75DF9346967}" destId="{00F9CC58-61D2-4CFD-9ADA-EA6FD9687F99}" srcOrd="0" destOrd="0" presId="urn:microsoft.com/office/officeart/2016/7/layout/RepeatingBendingProcessNew"/>
    <dgm:cxn modelId="{159BCB7D-9A07-4535-9E2A-F704E6034558}" type="presParOf" srcId="{E2F125DB-107D-4AE6-B953-7183FB7B68CD}" destId="{16418B29-C433-4849-864E-E3A24E2C4AFB}" srcOrd="2" destOrd="0" presId="urn:microsoft.com/office/officeart/2016/7/layout/RepeatingBendingProcessNew"/>
    <dgm:cxn modelId="{EAA733A1-E7AB-4B5D-92FC-CAD2406D13CD}" type="presParOf" srcId="{E2F125DB-107D-4AE6-B953-7183FB7B68CD}" destId="{911A9B0C-6638-460C-81EB-FCD2E0331DD9}" srcOrd="3" destOrd="0" presId="urn:microsoft.com/office/officeart/2016/7/layout/RepeatingBendingProcessNew"/>
    <dgm:cxn modelId="{C112F8A2-704C-4E8C-97A2-1BF9D1C25EAE}" type="presParOf" srcId="{911A9B0C-6638-460C-81EB-FCD2E0331DD9}" destId="{8500750D-5323-42BE-B354-4209BBA7FBC1}" srcOrd="0" destOrd="0" presId="urn:microsoft.com/office/officeart/2016/7/layout/RepeatingBendingProcessNew"/>
    <dgm:cxn modelId="{AA4E5D94-B751-4FE4-8648-081B8B6E3930}" type="presParOf" srcId="{E2F125DB-107D-4AE6-B953-7183FB7B68CD}" destId="{13C68F77-AA3C-4106-90A4-67552BD86D3B}" srcOrd="4" destOrd="0" presId="urn:microsoft.com/office/officeart/2016/7/layout/RepeatingBendingProcessNew"/>
    <dgm:cxn modelId="{EE0F6528-3B0F-4678-A1F9-628F7C6404D5}" type="presParOf" srcId="{E2F125DB-107D-4AE6-B953-7183FB7B68CD}" destId="{029F027D-FE18-4F41-BD3B-D5A75A9D9186}" srcOrd="5" destOrd="0" presId="urn:microsoft.com/office/officeart/2016/7/layout/RepeatingBendingProcessNew"/>
    <dgm:cxn modelId="{148D9220-2846-4E41-9D82-EA0143BD90C0}" type="presParOf" srcId="{029F027D-FE18-4F41-BD3B-D5A75A9D9186}" destId="{628FCD37-8B6F-4D6A-A234-BDC161B9BF67}" srcOrd="0" destOrd="0" presId="urn:microsoft.com/office/officeart/2016/7/layout/RepeatingBendingProcessNew"/>
    <dgm:cxn modelId="{14895F87-AA58-40DE-A33C-3359C063F1AC}" type="presParOf" srcId="{E2F125DB-107D-4AE6-B953-7183FB7B68CD}" destId="{C23B8951-53C8-4D0C-B84C-3E1F4678DC22}" srcOrd="6" destOrd="0" presId="urn:microsoft.com/office/officeart/2016/7/layout/RepeatingBendingProcessNew"/>
    <dgm:cxn modelId="{B3B1523E-AB4E-4871-A960-2B3FFA3D7C98}" type="presParOf" srcId="{E2F125DB-107D-4AE6-B953-7183FB7B68CD}" destId="{FA308916-98C2-4847-9020-1C474A1A4327}" srcOrd="7" destOrd="0" presId="urn:microsoft.com/office/officeart/2016/7/layout/RepeatingBendingProcessNew"/>
    <dgm:cxn modelId="{88945A0E-A3F1-478E-80F0-E47477CA0AF9}" type="presParOf" srcId="{FA308916-98C2-4847-9020-1C474A1A4327}" destId="{36D8A2EE-8606-416C-BD23-7CEB215C897A}" srcOrd="0" destOrd="0" presId="urn:microsoft.com/office/officeart/2016/7/layout/RepeatingBendingProcessNew"/>
    <dgm:cxn modelId="{BA353634-E11A-4261-8997-F5F7AD1ADEB4}" type="presParOf" srcId="{E2F125DB-107D-4AE6-B953-7183FB7B68CD}" destId="{A9AFFB7B-4388-4AA3-97BE-917A669E2FFB}" srcOrd="8" destOrd="0" presId="urn:microsoft.com/office/officeart/2016/7/layout/RepeatingBendingProcessNew"/>
    <dgm:cxn modelId="{31FBC63C-7CF0-485D-AF10-33A213FEF6AB}" type="presParOf" srcId="{E2F125DB-107D-4AE6-B953-7183FB7B68CD}" destId="{9A11C630-C290-4BBF-A096-75E7CB1687BE}" srcOrd="9" destOrd="0" presId="urn:microsoft.com/office/officeart/2016/7/layout/RepeatingBendingProcessNew"/>
    <dgm:cxn modelId="{435752A5-A940-4F15-81BA-36E72012B71A}" type="presParOf" srcId="{9A11C630-C290-4BBF-A096-75E7CB1687BE}" destId="{AB788A56-DE95-4DB0-88D3-11FB360F6D53}" srcOrd="0" destOrd="0" presId="urn:microsoft.com/office/officeart/2016/7/layout/RepeatingBendingProcessNew"/>
    <dgm:cxn modelId="{3117B83E-7FF0-4B00-A0C7-DC141C343A88}" type="presParOf" srcId="{E2F125DB-107D-4AE6-B953-7183FB7B68CD}" destId="{33A7B3AF-0426-4F4E-AC78-4A0653998183}"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B1ED9F-CCE6-47B9-9F50-E19903B056AE}"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F84FFACB-501B-40B7-8CAC-889E796CCB2C}">
      <dgm:prSet/>
      <dgm:spPr/>
      <dgm:t>
        <a:bodyPr/>
        <a:lstStyle/>
        <a:p>
          <a:pPr>
            <a:lnSpc>
              <a:spcPct val="100000"/>
            </a:lnSpc>
          </a:pPr>
          <a:r>
            <a:rPr lang="en-US" b="0" i="0" dirty="0"/>
            <a:t>use electricity at home, probably generated from </a:t>
          </a:r>
          <a:r>
            <a:rPr lang="en-US" b="1" i="0" dirty="0"/>
            <a:t>fossil fuels</a:t>
          </a:r>
          <a:r>
            <a:rPr lang="en-US" b="0" i="0" dirty="0"/>
            <a:t>, for lighting their room and using electronic devices</a:t>
          </a:r>
          <a:endParaRPr lang="en-US" dirty="0"/>
        </a:p>
      </dgm:t>
    </dgm:pt>
    <dgm:pt modelId="{E2E4C00B-2BD4-4693-9BB8-41A5C2A5FAE6}" type="parTrans" cxnId="{A984CA90-7C71-4465-A67C-23AC3B01A190}">
      <dgm:prSet/>
      <dgm:spPr/>
      <dgm:t>
        <a:bodyPr/>
        <a:lstStyle/>
        <a:p>
          <a:endParaRPr lang="en-US"/>
        </a:p>
      </dgm:t>
    </dgm:pt>
    <dgm:pt modelId="{019DB258-D37E-4B3E-817F-FF0ED0F08196}" type="sibTrans" cxnId="{A984CA90-7C71-4465-A67C-23AC3B01A190}">
      <dgm:prSet/>
      <dgm:spPr/>
      <dgm:t>
        <a:bodyPr/>
        <a:lstStyle/>
        <a:p>
          <a:pPr>
            <a:lnSpc>
              <a:spcPct val="100000"/>
            </a:lnSpc>
          </a:pPr>
          <a:endParaRPr lang="en-US"/>
        </a:p>
      </dgm:t>
    </dgm:pt>
    <dgm:pt modelId="{CE652A9F-1C02-4835-971A-C5BFC4360DCC}">
      <dgm:prSet/>
      <dgm:spPr/>
      <dgm:t>
        <a:bodyPr/>
        <a:lstStyle/>
        <a:p>
          <a:pPr>
            <a:lnSpc>
              <a:spcPct val="100000"/>
            </a:lnSpc>
          </a:pPr>
          <a:r>
            <a:rPr lang="en-US" b="0" i="0"/>
            <a:t>use a gas-powered boiler at home (which produces carbon dioxide) for heating and hot water</a:t>
          </a:r>
          <a:endParaRPr lang="en-US"/>
        </a:p>
      </dgm:t>
    </dgm:pt>
    <dgm:pt modelId="{730F4A2F-CBCE-4588-AC94-B310EF15390E}" type="parTrans" cxnId="{33518AC4-9006-42A0-8778-29D85A23F000}">
      <dgm:prSet/>
      <dgm:spPr/>
      <dgm:t>
        <a:bodyPr/>
        <a:lstStyle/>
        <a:p>
          <a:endParaRPr lang="en-US"/>
        </a:p>
      </dgm:t>
    </dgm:pt>
    <dgm:pt modelId="{E45ED175-CDD4-4834-9150-A42338871B37}" type="sibTrans" cxnId="{33518AC4-9006-42A0-8778-29D85A23F000}">
      <dgm:prSet/>
      <dgm:spPr/>
      <dgm:t>
        <a:bodyPr/>
        <a:lstStyle/>
        <a:p>
          <a:pPr>
            <a:lnSpc>
              <a:spcPct val="100000"/>
            </a:lnSpc>
          </a:pPr>
          <a:endParaRPr lang="en-US"/>
        </a:p>
      </dgm:t>
    </dgm:pt>
    <dgm:pt modelId="{194516EF-EEFA-45BD-9344-DE0626242E6D}">
      <dgm:prSet/>
      <dgm:spPr/>
      <dgm:t>
        <a:bodyPr/>
        <a:lstStyle/>
        <a:p>
          <a:pPr>
            <a:lnSpc>
              <a:spcPct val="100000"/>
            </a:lnSpc>
          </a:pPr>
          <a:r>
            <a:rPr lang="en-US" b="0" i="0"/>
            <a:t>travel to school by bus or car (which probably runs on petrol or diesel)</a:t>
          </a:r>
          <a:endParaRPr lang="en-US"/>
        </a:p>
      </dgm:t>
    </dgm:pt>
    <dgm:pt modelId="{61E14456-14BC-42B9-B3DF-63F41C0D9357}" type="parTrans" cxnId="{6D595CCE-7420-41F9-845D-EFB7F6FEB362}">
      <dgm:prSet/>
      <dgm:spPr/>
      <dgm:t>
        <a:bodyPr/>
        <a:lstStyle/>
        <a:p>
          <a:endParaRPr lang="en-US"/>
        </a:p>
      </dgm:t>
    </dgm:pt>
    <dgm:pt modelId="{8F657E07-DE6B-4366-8F40-35713CBB6BC0}" type="sibTrans" cxnId="{6D595CCE-7420-41F9-845D-EFB7F6FEB362}">
      <dgm:prSet/>
      <dgm:spPr/>
      <dgm:t>
        <a:bodyPr/>
        <a:lstStyle/>
        <a:p>
          <a:pPr>
            <a:lnSpc>
              <a:spcPct val="100000"/>
            </a:lnSpc>
          </a:pPr>
          <a:endParaRPr lang="en-US"/>
        </a:p>
      </dgm:t>
    </dgm:pt>
    <dgm:pt modelId="{62FF3013-7957-40C3-BBA8-CFC09821993D}">
      <dgm:prSet/>
      <dgm:spPr/>
      <dgm:t>
        <a:bodyPr/>
        <a:lstStyle/>
        <a:p>
          <a:pPr>
            <a:lnSpc>
              <a:spcPct val="100000"/>
            </a:lnSpc>
          </a:pPr>
          <a:r>
            <a:rPr lang="en-US" b="0" i="0"/>
            <a:t>eat beef or rice which have been farmed using methods that release </a:t>
          </a:r>
          <a:r>
            <a:rPr lang="en-US" b="1" i="0"/>
            <a:t>methane</a:t>
          </a:r>
          <a:endParaRPr lang="en-US"/>
        </a:p>
      </dgm:t>
    </dgm:pt>
    <dgm:pt modelId="{E885945C-06D7-4FD7-9B7B-02B3F05138F2}" type="parTrans" cxnId="{54EBDC28-B927-40B4-87B8-18C4F941E7B6}">
      <dgm:prSet/>
      <dgm:spPr/>
      <dgm:t>
        <a:bodyPr/>
        <a:lstStyle/>
        <a:p>
          <a:endParaRPr lang="en-US"/>
        </a:p>
      </dgm:t>
    </dgm:pt>
    <dgm:pt modelId="{AD3A3243-E0AA-4219-8A6D-8ED323F64904}" type="sibTrans" cxnId="{54EBDC28-B927-40B4-87B8-18C4F941E7B6}">
      <dgm:prSet/>
      <dgm:spPr/>
      <dgm:t>
        <a:bodyPr/>
        <a:lstStyle/>
        <a:p>
          <a:pPr>
            <a:lnSpc>
              <a:spcPct val="100000"/>
            </a:lnSpc>
          </a:pPr>
          <a:endParaRPr lang="en-US"/>
        </a:p>
      </dgm:t>
    </dgm:pt>
    <dgm:pt modelId="{EA4FC5E6-E859-45AE-9A52-37FF5AD12D8A}">
      <dgm:prSet/>
      <dgm:spPr/>
      <dgm:t>
        <a:bodyPr/>
        <a:lstStyle/>
        <a:p>
          <a:pPr>
            <a:lnSpc>
              <a:spcPct val="100000"/>
            </a:lnSpc>
          </a:pPr>
          <a:r>
            <a:rPr lang="en-US" b="0" i="0" dirty="0"/>
            <a:t>travel abroad once per year on an </a:t>
          </a:r>
          <a:r>
            <a:rPr lang="en-US" b="0" i="0" dirty="0" err="1"/>
            <a:t>aeroplane</a:t>
          </a:r>
          <a:r>
            <a:rPr lang="en-US" b="0" i="0" dirty="0"/>
            <a:t> (which produces carbon dioxide)</a:t>
          </a:r>
          <a:endParaRPr lang="en-US" dirty="0"/>
        </a:p>
      </dgm:t>
    </dgm:pt>
    <dgm:pt modelId="{907F00EB-A358-4B7F-AF7B-4601201D7217}" type="parTrans" cxnId="{777E6CB0-F7E7-4C05-9F98-96CF129C6427}">
      <dgm:prSet/>
      <dgm:spPr/>
      <dgm:t>
        <a:bodyPr/>
        <a:lstStyle/>
        <a:p>
          <a:endParaRPr lang="en-US"/>
        </a:p>
      </dgm:t>
    </dgm:pt>
    <dgm:pt modelId="{EFB9F63A-AFD3-452C-9134-5A1AC1F7F9D1}" type="sibTrans" cxnId="{777E6CB0-F7E7-4C05-9F98-96CF129C6427}">
      <dgm:prSet/>
      <dgm:spPr/>
      <dgm:t>
        <a:bodyPr/>
        <a:lstStyle/>
        <a:p>
          <a:endParaRPr lang="en-US"/>
        </a:p>
      </dgm:t>
    </dgm:pt>
    <dgm:pt modelId="{C9BFAFEF-2F03-401A-853E-FBFDDBA1D9B3}" type="pres">
      <dgm:prSet presAssocID="{C2B1ED9F-CCE6-47B9-9F50-E19903B056AE}" presName="root" presStyleCnt="0">
        <dgm:presLayoutVars>
          <dgm:dir/>
          <dgm:resizeHandles val="exact"/>
        </dgm:presLayoutVars>
      </dgm:prSet>
      <dgm:spPr/>
    </dgm:pt>
    <dgm:pt modelId="{4B4EA2D6-4953-4FEE-8E52-7D23DE493F93}" type="pres">
      <dgm:prSet presAssocID="{C2B1ED9F-CCE6-47B9-9F50-E19903B056AE}" presName="container" presStyleCnt="0">
        <dgm:presLayoutVars>
          <dgm:dir/>
          <dgm:resizeHandles val="exact"/>
        </dgm:presLayoutVars>
      </dgm:prSet>
      <dgm:spPr/>
    </dgm:pt>
    <dgm:pt modelId="{B002580A-807D-493C-B07F-06DE5D9258F3}" type="pres">
      <dgm:prSet presAssocID="{F84FFACB-501B-40B7-8CAC-889E796CCB2C}" presName="compNode" presStyleCnt="0"/>
      <dgm:spPr/>
    </dgm:pt>
    <dgm:pt modelId="{8E2E53A2-0435-44C0-A8B4-D4E95A1F892A}" type="pres">
      <dgm:prSet presAssocID="{F84FFACB-501B-40B7-8CAC-889E796CCB2C}" presName="iconBgRect" presStyleLbl="bgShp" presStyleIdx="0" presStyleCnt="5"/>
      <dgm:spPr/>
    </dgm:pt>
    <dgm:pt modelId="{2E140D1C-F258-44E8-AA9C-62F134DF3C6D}" type="pres">
      <dgm:prSet presAssocID="{F84FFACB-501B-40B7-8CAC-889E796CCB2C}"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Electric Car"/>
        </a:ext>
      </dgm:extLst>
    </dgm:pt>
    <dgm:pt modelId="{1DD8E694-2C4C-4995-BF21-AA77F4C71E8D}" type="pres">
      <dgm:prSet presAssocID="{F84FFACB-501B-40B7-8CAC-889E796CCB2C}" presName="spaceRect" presStyleCnt="0"/>
      <dgm:spPr/>
    </dgm:pt>
    <dgm:pt modelId="{12D7BC67-8B71-4E5C-AFC1-CBCD296188F4}" type="pres">
      <dgm:prSet presAssocID="{F84FFACB-501B-40B7-8CAC-889E796CCB2C}" presName="textRect" presStyleLbl="revTx" presStyleIdx="0" presStyleCnt="5">
        <dgm:presLayoutVars>
          <dgm:chMax val="1"/>
          <dgm:chPref val="1"/>
        </dgm:presLayoutVars>
      </dgm:prSet>
      <dgm:spPr/>
    </dgm:pt>
    <dgm:pt modelId="{C3BF837B-6675-419A-84EC-56A8BC6F9774}" type="pres">
      <dgm:prSet presAssocID="{019DB258-D37E-4B3E-817F-FF0ED0F08196}" presName="sibTrans" presStyleLbl="sibTrans2D1" presStyleIdx="0" presStyleCnt="0"/>
      <dgm:spPr/>
    </dgm:pt>
    <dgm:pt modelId="{A9ED0DBA-BC31-49E6-AE37-E1EC610E170B}" type="pres">
      <dgm:prSet presAssocID="{CE652A9F-1C02-4835-971A-C5BFC4360DCC}" presName="compNode" presStyleCnt="0"/>
      <dgm:spPr/>
    </dgm:pt>
    <dgm:pt modelId="{D08A585D-3EA7-4877-816A-E0B9C4BFCFE4}" type="pres">
      <dgm:prSet presAssocID="{CE652A9F-1C02-4835-971A-C5BFC4360DCC}" presName="iconBgRect" presStyleLbl="bgShp" presStyleIdx="1" presStyleCnt="5"/>
      <dgm:spPr/>
    </dgm:pt>
    <dgm:pt modelId="{F039E3DF-EB90-4F47-B1B2-103BDEB1D685}" type="pres">
      <dgm:prSet presAssocID="{CE652A9F-1C02-4835-971A-C5BFC4360DC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Fire"/>
        </a:ext>
      </dgm:extLst>
    </dgm:pt>
    <dgm:pt modelId="{41C6750F-60E1-424D-9BBE-70D6085405C5}" type="pres">
      <dgm:prSet presAssocID="{CE652A9F-1C02-4835-971A-C5BFC4360DCC}" presName="spaceRect" presStyleCnt="0"/>
      <dgm:spPr/>
    </dgm:pt>
    <dgm:pt modelId="{0B1564DE-5555-4880-82D4-12A7D4FE603C}" type="pres">
      <dgm:prSet presAssocID="{CE652A9F-1C02-4835-971A-C5BFC4360DCC}" presName="textRect" presStyleLbl="revTx" presStyleIdx="1" presStyleCnt="5">
        <dgm:presLayoutVars>
          <dgm:chMax val="1"/>
          <dgm:chPref val="1"/>
        </dgm:presLayoutVars>
      </dgm:prSet>
      <dgm:spPr/>
    </dgm:pt>
    <dgm:pt modelId="{F8034E22-9AD6-4648-9C30-89E108C700AE}" type="pres">
      <dgm:prSet presAssocID="{E45ED175-CDD4-4834-9150-A42338871B37}" presName="sibTrans" presStyleLbl="sibTrans2D1" presStyleIdx="0" presStyleCnt="0"/>
      <dgm:spPr/>
    </dgm:pt>
    <dgm:pt modelId="{36FC1058-55E4-41CB-A01A-BC1E893C38BB}" type="pres">
      <dgm:prSet presAssocID="{194516EF-EEFA-45BD-9344-DE0626242E6D}" presName="compNode" presStyleCnt="0"/>
      <dgm:spPr/>
    </dgm:pt>
    <dgm:pt modelId="{8CB7ED48-57D8-4335-A9BD-D659DE06261D}" type="pres">
      <dgm:prSet presAssocID="{194516EF-EEFA-45BD-9344-DE0626242E6D}" presName="iconBgRect" presStyleLbl="bgShp" presStyleIdx="2" presStyleCnt="5"/>
      <dgm:spPr/>
    </dgm:pt>
    <dgm:pt modelId="{ED42122B-A647-4287-B6EA-144F99B8ED93}" type="pres">
      <dgm:prSet presAssocID="{194516EF-EEFA-45BD-9344-DE0626242E6D}"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us"/>
        </a:ext>
      </dgm:extLst>
    </dgm:pt>
    <dgm:pt modelId="{97DF9943-9C06-4512-8286-71252969C02C}" type="pres">
      <dgm:prSet presAssocID="{194516EF-EEFA-45BD-9344-DE0626242E6D}" presName="spaceRect" presStyleCnt="0"/>
      <dgm:spPr/>
    </dgm:pt>
    <dgm:pt modelId="{B87CFF73-4A25-4599-82B0-6F4A0066B835}" type="pres">
      <dgm:prSet presAssocID="{194516EF-EEFA-45BD-9344-DE0626242E6D}" presName="textRect" presStyleLbl="revTx" presStyleIdx="2" presStyleCnt="5">
        <dgm:presLayoutVars>
          <dgm:chMax val="1"/>
          <dgm:chPref val="1"/>
        </dgm:presLayoutVars>
      </dgm:prSet>
      <dgm:spPr/>
    </dgm:pt>
    <dgm:pt modelId="{44CF5251-4D23-4F9C-AEFF-1F317624DCF2}" type="pres">
      <dgm:prSet presAssocID="{8F657E07-DE6B-4366-8F40-35713CBB6BC0}" presName="sibTrans" presStyleLbl="sibTrans2D1" presStyleIdx="0" presStyleCnt="0"/>
      <dgm:spPr/>
    </dgm:pt>
    <dgm:pt modelId="{AF5F7E5C-397D-4824-815A-C3CA8ABB732F}" type="pres">
      <dgm:prSet presAssocID="{62FF3013-7957-40C3-BBA8-CFC09821993D}" presName="compNode" presStyleCnt="0"/>
      <dgm:spPr/>
    </dgm:pt>
    <dgm:pt modelId="{82A80094-7186-42B1-B130-0986DB67E6FC}" type="pres">
      <dgm:prSet presAssocID="{62FF3013-7957-40C3-BBA8-CFC09821993D}" presName="iconBgRect" presStyleLbl="bgShp" presStyleIdx="3" presStyleCnt="5"/>
      <dgm:spPr/>
    </dgm:pt>
    <dgm:pt modelId="{D2694F6A-3ABE-41BF-9044-8A6405F6FCBC}" type="pres">
      <dgm:prSet presAssocID="{62FF3013-7957-40C3-BBA8-CFC09821993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ow"/>
        </a:ext>
      </dgm:extLst>
    </dgm:pt>
    <dgm:pt modelId="{F544667A-9999-4E2A-971F-F80F3FC1C814}" type="pres">
      <dgm:prSet presAssocID="{62FF3013-7957-40C3-BBA8-CFC09821993D}" presName="spaceRect" presStyleCnt="0"/>
      <dgm:spPr/>
    </dgm:pt>
    <dgm:pt modelId="{23F79EED-1C15-4E79-9598-6E872BC0B4DF}" type="pres">
      <dgm:prSet presAssocID="{62FF3013-7957-40C3-BBA8-CFC09821993D}" presName="textRect" presStyleLbl="revTx" presStyleIdx="3" presStyleCnt="5">
        <dgm:presLayoutVars>
          <dgm:chMax val="1"/>
          <dgm:chPref val="1"/>
        </dgm:presLayoutVars>
      </dgm:prSet>
      <dgm:spPr/>
    </dgm:pt>
    <dgm:pt modelId="{1BACB7AB-23C8-488A-95A1-5F29F8997DC7}" type="pres">
      <dgm:prSet presAssocID="{AD3A3243-E0AA-4219-8A6D-8ED323F64904}" presName="sibTrans" presStyleLbl="sibTrans2D1" presStyleIdx="0" presStyleCnt="0"/>
      <dgm:spPr/>
    </dgm:pt>
    <dgm:pt modelId="{495404C5-B6F7-40DC-8C7E-D9008C1DBE0E}" type="pres">
      <dgm:prSet presAssocID="{EA4FC5E6-E859-45AE-9A52-37FF5AD12D8A}" presName="compNode" presStyleCnt="0"/>
      <dgm:spPr/>
    </dgm:pt>
    <dgm:pt modelId="{068EE34C-DABA-4BD1-8020-C7896D3D754A}" type="pres">
      <dgm:prSet presAssocID="{EA4FC5E6-E859-45AE-9A52-37FF5AD12D8A}" presName="iconBgRect" presStyleLbl="bgShp" presStyleIdx="4" presStyleCnt="5"/>
      <dgm:spPr/>
    </dgm:pt>
    <dgm:pt modelId="{DF0E5B06-FBBB-47C1-A079-27E863483287}" type="pres">
      <dgm:prSet presAssocID="{EA4FC5E6-E859-45AE-9A52-37FF5AD12D8A}"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Hot Air Balloon"/>
        </a:ext>
      </dgm:extLst>
    </dgm:pt>
    <dgm:pt modelId="{9A18A76C-D9AF-46FA-AD9D-61C281132A03}" type="pres">
      <dgm:prSet presAssocID="{EA4FC5E6-E859-45AE-9A52-37FF5AD12D8A}" presName="spaceRect" presStyleCnt="0"/>
      <dgm:spPr/>
    </dgm:pt>
    <dgm:pt modelId="{EEFA1EA8-C31C-4185-95BA-916FFD39233C}" type="pres">
      <dgm:prSet presAssocID="{EA4FC5E6-E859-45AE-9A52-37FF5AD12D8A}" presName="textRect" presStyleLbl="revTx" presStyleIdx="4" presStyleCnt="5">
        <dgm:presLayoutVars>
          <dgm:chMax val="1"/>
          <dgm:chPref val="1"/>
        </dgm:presLayoutVars>
      </dgm:prSet>
      <dgm:spPr/>
    </dgm:pt>
  </dgm:ptLst>
  <dgm:cxnLst>
    <dgm:cxn modelId="{54EBDC28-B927-40B4-87B8-18C4F941E7B6}" srcId="{C2B1ED9F-CCE6-47B9-9F50-E19903B056AE}" destId="{62FF3013-7957-40C3-BBA8-CFC09821993D}" srcOrd="3" destOrd="0" parTransId="{E885945C-06D7-4FD7-9B7B-02B3F05138F2}" sibTransId="{AD3A3243-E0AA-4219-8A6D-8ED323F64904}"/>
    <dgm:cxn modelId="{A31F682B-F55C-4663-9F00-2E111C04654A}" type="presOf" srcId="{EA4FC5E6-E859-45AE-9A52-37FF5AD12D8A}" destId="{EEFA1EA8-C31C-4185-95BA-916FFD39233C}" srcOrd="0" destOrd="0" presId="urn:microsoft.com/office/officeart/2018/2/layout/IconCircleList"/>
    <dgm:cxn modelId="{320EC633-25D1-4339-BB8A-7668717D75F6}" type="presOf" srcId="{F84FFACB-501B-40B7-8CAC-889E796CCB2C}" destId="{12D7BC67-8B71-4E5C-AFC1-CBCD296188F4}" srcOrd="0" destOrd="0" presId="urn:microsoft.com/office/officeart/2018/2/layout/IconCircleList"/>
    <dgm:cxn modelId="{A58AE848-CE58-4248-8825-137B42C87E12}" type="presOf" srcId="{8F657E07-DE6B-4366-8F40-35713CBB6BC0}" destId="{44CF5251-4D23-4F9C-AEFF-1F317624DCF2}" srcOrd="0" destOrd="0" presId="urn:microsoft.com/office/officeart/2018/2/layout/IconCircleList"/>
    <dgm:cxn modelId="{FCC4EA52-83C7-4165-871C-F17CBBC29ABD}" type="presOf" srcId="{019DB258-D37E-4B3E-817F-FF0ED0F08196}" destId="{C3BF837B-6675-419A-84EC-56A8BC6F9774}" srcOrd="0" destOrd="0" presId="urn:microsoft.com/office/officeart/2018/2/layout/IconCircleList"/>
    <dgm:cxn modelId="{25644B55-4319-4BA9-86B7-98CF6622537D}" type="presOf" srcId="{AD3A3243-E0AA-4219-8A6D-8ED323F64904}" destId="{1BACB7AB-23C8-488A-95A1-5F29F8997DC7}" srcOrd="0" destOrd="0" presId="urn:microsoft.com/office/officeart/2018/2/layout/IconCircleList"/>
    <dgm:cxn modelId="{44CA2A82-1C19-4676-9813-AE9E959FF2BB}" type="presOf" srcId="{CE652A9F-1C02-4835-971A-C5BFC4360DCC}" destId="{0B1564DE-5555-4880-82D4-12A7D4FE603C}" srcOrd="0" destOrd="0" presId="urn:microsoft.com/office/officeart/2018/2/layout/IconCircleList"/>
    <dgm:cxn modelId="{A984CA90-7C71-4465-A67C-23AC3B01A190}" srcId="{C2B1ED9F-CCE6-47B9-9F50-E19903B056AE}" destId="{F84FFACB-501B-40B7-8CAC-889E796CCB2C}" srcOrd="0" destOrd="0" parTransId="{E2E4C00B-2BD4-4693-9BB8-41A5C2A5FAE6}" sibTransId="{019DB258-D37E-4B3E-817F-FF0ED0F08196}"/>
    <dgm:cxn modelId="{0F571DA9-79A7-47A9-9E0E-AE86F690FF29}" type="presOf" srcId="{C2B1ED9F-CCE6-47B9-9F50-E19903B056AE}" destId="{C9BFAFEF-2F03-401A-853E-FBFDDBA1D9B3}" srcOrd="0" destOrd="0" presId="urn:microsoft.com/office/officeart/2018/2/layout/IconCircleList"/>
    <dgm:cxn modelId="{777E6CB0-F7E7-4C05-9F98-96CF129C6427}" srcId="{C2B1ED9F-CCE6-47B9-9F50-E19903B056AE}" destId="{EA4FC5E6-E859-45AE-9A52-37FF5AD12D8A}" srcOrd="4" destOrd="0" parTransId="{907F00EB-A358-4B7F-AF7B-4601201D7217}" sibTransId="{EFB9F63A-AFD3-452C-9134-5A1AC1F7F9D1}"/>
    <dgm:cxn modelId="{33518AC4-9006-42A0-8778-29D85A23F000}" srcId="{C2B1ED9F-CCE6-47B9-9F50-E19903B056AE}" destId="{CE652A9F-1C02-4835-971A-C5BFC4360DCC}" srcOrd="1" destOrd="0" parTransId="{730F4A2F-CBCE-4588-AC94-B310EF15390E}" sibTransId="{E45ED175-CDD4-4834-9150-A42338871B37}"/>
    <dgm:cxn modelId="{F612D6C9-87C5-41C8-BA87-A505A4728CE8}" type="presOf" srcId="{62FF3013-7957-40C3-BBA8-CFC09821993D}" destId="{23F79EED-1C15-4E79-9598-6E872BC0B4DF}" srcOrd="0" destOrd="0" presId="urn:microsoft.com/office/officeart/2018/2/layout/IconCircleList"/>
    <dgm:cxn modelId="{6D595CCE-7420-41F9-845D-EFB7F6FEB362}" srcId="{C2B1ED9F-CCE6-47B9-9F50-E19903B056AE}" destId="{194516EF-EEFA-45BD-9344-DE0626242E6D}" srcOrd="2" destOrd="0" parTransId="{61E14456-14BC-42B9-B3DF-63F41C0D9357}" sibTransId="{8F657E07-DE6B-4366-8F40-35713CBB6BC0}"/>
    <dgm:cxn modelId="{2D60C4DF-3C73-4C95-83F5-F83AB94DB25E}" type="presOf" srcId="{194516EF-EEFA-45BD-9344-DE0626242E6D}" destId="{B87CFF73-4A25-4599-82B0-6F4A0066B835}" srcOrd="0" destOrd="0" presId="urn:microsoft.com/office/officeart/2018/2/layout/IconCircleList"/>
    <dgm:cxn modelId="{425B1CEA-AFE4-4520-A1C5-D97BA32DA204}" type="presOf" srcId="{E45ED175-CDD4-4834-9150-A42338871B37}" destId="{F8034E22-9AD6-4648-9C30-89E108C700AE}" srcOrd="0" destOrd="0" presId="urn:microsoft.com/office/officeart/2018/2/layout/IconCircleList"/>
    <dgm:cxn modelId="{11327ABC-6118-4741-A863-A84A87252127}" type="presParOf" srcId="{C9BFAFEF-2F03-401A-853E-FBFDDBA1D9B3}" destId="{4B4EA2D6-4953-4FEE-8E52-7D23DE493F93}" srcOrd="0" destOrd="0" presId="urn:microsoft.com/office/officeart/2018/2/layout/IconCircleList"/>
    <dgm:cxn modelId="{3BD1373F-D29E-4F63-9665-F23A7CF2E1B7}" type="presParOf" srcId="{4B4EA2D6-4953-4FEE-8E52-7D23DE493F93}" destId="{B002580A-807D-493C-B07F-06DE5D9258F3}" srcOrd="0" destOrd="0" presId="urn:microsoft.com/office/officeart/2018/2/layout/IconCircleList"/>
    <dgm:cxn modelId="{0A2A6194-679A-4D3E-9C43-202841086678}" type="presParOf" srcId="{B002580A-807D-493C-B07F-06DE5D9258F3}" destId="{8E2E53A2-0435-44C0-A8B4-D4E95A1F892A}" srcOrd="0" destOrd="0" presId="urn:microsoft.com/office/officeart/2018/2/layout/IconCircleList"/>
    <dgm:cxn modelId="{CEA3612E-7B52-49F7-A653-ED2222E30B29}" type="presParOf" srcId="{B002580A-807D-493C-B07F-06DE5D9258F3}" destId="{2E140D1C-F258-44E8-AA9C-62F134DF3C6D}" srcOrd="1" destOrd="0" presId="urn:microsoft.com/office/officeart/2018/2/layout/IconCircleList"/>
    <dgm:cxn modelId="{DE95E055-3A5F-4A76-A23A-1EE9194437CC}" type="presParOf" srcId="{B002580A-807D-493C-B07F-06DE5D9258F3}" destId="{1DD8E694-2C4C-4995-BF21-AA77F4C71E8D}" srcOrd="2" destOrd="0" presId="urn:microsoft.com/office/officeart/2018/2/layout/IconCircleList"/>
    <dgm:cxn modelId="{E8C06E05-C76E-46FB-9C63-BCA8611AEB1C}" type="presParOf" srcId="{B002580A-807D-493C-B07F-06DE5D9258F3}" destId="{12D7BC67-8B71-4E5C-AFC1-CBCD296188F4}" srcOrd="3" destOrd="0" presId="urn:microsoft.com/office/officeart/2018/2/layout/IconCircleList"/>
    <dgm:cxn modelId="{C854AACD-48FD-4722-BC2A-B60077DC7852}" type="presParOf" srcId="{4B4EA2D6-4953-4FEE-8E52-7D23DE493F93}" destId="{C3BF837B-6675-419A-84EC-56A8BC6F9774}" srcOrd="1" destOrd="0" presId="urn:microsoft.com/office/officeart/2018/2/layout/IconCircleList"/>
    <dgm:cxn modelId="{8E79ACBB-3F5B-40D6-A23A-A6CF46B60B73}" type="presParOf" srcId="{4B4EA2D6-4953-4FEE-8E52-7D23DE493F93}" destId="{A9ED0DBA-BC31-49E6-AE37-E1EC610E170B}" srcOrd="2" destOrd="0" presId="urn:microsoft.com/office/officeart/2018/2/layout/IconCircleList"/>
    <dgm:cxn modelId="{0AC74145-6284-4B11-BAA9-039A4D1AC38F}" type="presParOf" srcId="{A9ED0DBA-BC31-49E6-AE37-E1EC610E170B}" destId="{D08A585D-3EA7-4877-816A-E0B9C4BFCFE4}" srcOrd="0" destOrd="0" presId="urn:microsoft.com/office/officeart/2018/2/layout/IconCircleList"/>
    <dgm:cxn modelId="{9C76B4E1-1394-4F7C-AE54-5FE7AEBC3514}" type="presParOf" srcId="{A9ED0DBA-BC31-49E6-AE37-E1EC610E170B}" destId="{F039E3DF-EB90-4F47-B1B2-103BDEB1D685}" srcOrd="1" destOrd="0" presId="urn:microsoft.com/office/officeart/2018/2/layout/IconCircleList"/>
    <dgm:cxn modelId="{392967A4-7900-442B-ABC9-E96D8320FC56}" type="presParOf" srcId="{A9ED0DBA-BC31-49E6-AE37-E1EC610E170B}" destId="{41C6750F-60E1-424D-9BBE-70D6085405C5}" srcOrd="2" destOrd="0" presId="urn:microsoft.com/office/officeart/2018/2/layout/IconCircleList"/>
    <dgm:cxn modelId="{C64E694C-1F04-47A0-B852-F673518B08E9}" type="presParOf" srcId="{A9ED0DBA-BC31-49E6-AE37-E1EC610E170B}" destId="{0B1564DE-5555-4880-82D4-12A7D4FE603C}" srcOrd="3" destOrd="0" presId="urn:microsoft.com/office/officeart/2018/2/layout/IconCircleList"/>
    <dgm:cxn modelId="{A1ACC0AD-3DC1-4B49-91A5-ED10AB350FA0}" type="presParOf" srcId="{4B4EA2D6-4953-4FEE-8E52-7D23DE493F93}" destId="{F8034E22-9AD6-4648-9C30-89E108C700AE}" srcOrd="3" destOrd="0" presId="urn:microsoft.com/office/officeart/2018/2/layout/IconCircleList"/>
    <dgm:cxn modelId="{92CF9D4C-1687-45E9-9F31-2B06A908C619}" type="presParOf" srcId="{4B4EA2D6-4953-4FEE-8E52-7D23DE493F93}" destId="{36FC1058-55E4-41CB-A01A-BC1E893C38BB}" srcOrd="4" destOrd="0" presId="urn:microsoft.com/office/officeart/2018/2/layout/IconCircleList"/>
    <dgm:cxn modelId="{7888C7FF-719E-46DC-9C31-5811494FE253}" type="presParOf" srcId="{36FC1058-55E4-41CB-A01A-BC1E893C38BB}" destId="{8CB7ED48-57D8-4335-A9BD-D659DE06261D}" srcOrd="0" destOrd="0" presId="urn:microsoft.com/office/officeart/2018/2/layout/IconCircleList"/>
    <dgm:cxn modelId="{15CD06D8-9891-4E17-B9BF-4096F8C3ED47}" type="presParOf" srcId="{36FC1058-55E4-41CB-A01A-BC1E893C38BB}" destId="{ED42122B-A647-4287-B6EA-144F99B8ED93}" srcOrd="1" destOrd="0" presId="urn:microsoft.com/office/officeart/2018/2/layout/IconCircleList"/>
    <dgm:cxn modelId="{F0EAF6FD-1D07-4CBB-926B-1065D40BBFB0}" type="presParOf" srcId="{36FC1058-55E4-41CB-A01A-BC1E893C38BB}" destId="{97DF9943-9C06-4512-8286-71252969C02C}" srcOrd="2" destOrd="0" presId="urn:microsoft.com/office/officeart/2018/2/layout/IconCircleList"/>
    <dgm:cxn modelId="{D30D36C6-65E0-4FF2-AF08-7ED9B1A4C673}" type="presParOf" srcId="{36FC1058-55E4-41CB-A01A-BC1E893C38BB}" destId="{B87CFF73-4A25-4599-82B0-6F4A0066B835}" srcOrd="3" destOrd="0" presId="urn:microsoft.com/office/officeart/2018/2/layout/IconCircleList"/>
    <dgm:cxn modelId="{008F3738-D980-474C-BF19-E315E0F271D0}" type="presParOf" srcId="{4B4EA2D6-4953-4FEE-8E52-7D23DE493F93}" destId="{44CF5251-4D23-4F9C-AEFF-1F317624DCF2}" srcOrd="5" destOrd="0" presId="urn:microsoft.com/office/officeart/2018/2/layout/IconCircleList"/>
    <dgm:cxn modelId="{0EBB0401-DCE9-4C52-AD8E-E308F2DDB98A}" type="presParOf" srcId="{4B4EA2D6-4953-4FEE-8E52-7D23DE493F93}" destId="{AF5F7E5C-397D-4824-815A-C3CA8ABB732F}" srcOrd="6" destOrd="0" presId="urn:microsoft.com/office/officeart/2018/2/layout/IconCircleList"/>
    <dgm:cxn modelId="{66C681EC-C0FC-4C52-A3B7-60C12AA5FC07}" type="presParOf" srcId="{AF5F7E5C-397D-4824-815A-C3CA8ABB732F}" destId="{82A80094-7186-42B1-B130-0986DB67E6FC}" srcOrd="0" destOrd="0" presId="urn:microsoft.com/office/officeart/2018/2/layout/IconCircleList"/>
    <dgm:cxn modelId="{FE4C4B79-94C8-4F52-A8D6-32DA98363385}" type="presParOf" srcId="{AF5F7E5C-397D-4824-815A-C3CA8ABB732F}" destId="{D2694F6A-3ABE-41BF-9044-8A6405F6FCBC}" srcOrd="1" destOrd="0" presId="urn:microsoft.com/office/officeart/2018/2/layout/IconCircleList"/>
    <dgm:cxn modelId="{59CA0831-8C4C-4160-B59F-BE7FAB6EC54E}" type="presParOf" srcId="{AF5F7E5C-397D-4824-815A-C3CA8ABB732F}" destId="{F544667A-9999-4E2A-971F-F80F3FC1C814}" srcOrd="2" destOrd="0" presId="urn:microsoft.com/office/officeart/2018/2/layout/IconCircleList"/>
    <dgm:cxn modelId="{E493FEDF-9753-4A8F-9015-D20A26F7599B}" type="presParOf" srcId="{AF5F7E5C-397D-4824-815A-C3CA8ABB732F}" destId="{23F79EED-1C15-4E79-9598-6E872BC0B4DF}" srcOrd="3" destOrd="0" presId="urn:microsoft.com/office/officeart/2018/2/layout/IconCircleList"/>
    <dgm:cxn modelId="{4BBCE003-B1F1-4325-9E3A-170D68A61E54}" type="presParOf" srcId="{4B4EA2D6-4953-4FEE-8E52-7D23DE493F93}" destId="{1BACB7AB-23C8-488A-95A1-5F29F8997DC7}" srcOrd="7" destOrd="0" presId="urn:microsoft.com/office/officeart/2018/2/layout/IconCircleList"/>
    <dgm:cxn modelId="{C93B080A-5DCD-4FB3-8884-6AB64C118ED9}" type="presParOf" srcId="{4B4EA2D6-4953-4FEE-8E52-7D23DE493F93}" destId="{495404C5-B6F7-40DC-8C7E-D9008C1DBE0E}" srcOrd="8" destOrd="0" presId="urn:microsoft.com/office/officeart/2018/2/layout/IconCircleList"/>
    <dgm:cxn modelId="{7D3F4505-6519-485E-BB8E-1A48AAC222E5}" type="presParOf" srcId="{495404C5-B6F7-40DC-8C7E-D9008C1DBE0E}" destId="{068EE34C-DABA-4BD1-8020-C7896D3D754A}" srcOrd="0" destOrd="0" presId="urn:microsoft.com/office/officeart/2018/2/layout/IconCircleList"/>
    <dgm:cxn modelId="{DD3C3264-EC8F-4740-BC54-6F715FC378CA}" type="presParOf" srcId="{495404C5-B6F7-40DC-8C7E-D9008C1DBE0E}" destId="{DF0E5B06-FBBB-47C1-A079-27E863483287}" srcOrd="1" destOrd="0" presId="urn:microsoft.com/office/officeart/2018/2/layout/IconCircleList"/>
    <dgm:cxn modelId="{6ABD0F24-27C1-4CE0-A763-699BF5B8186C}" type="presParOf" srcId="{495404C5-B6F7-40DC-8C7E-D9008C1DBE0E}" destId="{9A18A76C-D9AF-46FA-AD9D-61C281132A03}" srcOrd="2" destOrd="0" presId="urn:microsoft.com/office/officeart/2018/2/layout/IconCircleList"/>
    <dgm:cxn modelId="{E17AD85E-35D3-448D-8730-75663D39D44D}" type="presParOf" srcId="{495404C5-B6F7-40DC-8C7E-D9008C1DBE0E}" destId="{EEFA1EA8-C31C-4185-95BA-916FFD39233C}"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F5BC4D-3485-4234-A359-F4E11BDFD11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D24439CC-4D11-4E63-9FE2-2ABA6B67A18F}">
      <dgm:prSet/>
      <dgm:spPr/>
      <dgm:t>
        <a:bodyPr/>
        <a:lstStyle/>
        <a:p>
          <a:r>
            <a:rPr lang="en-US" b="0" i="0"/>
            <a:t>Most </a:t>
          </a:r>
          <a:r>
            <a:rPr lang="en-US" b="1" i="0"/>
            <a:t>fuels</a:t>
          </a:r>
          <a:r>
            <a:rPr lang="en-US" b="0" i="0"/>
            <a:t> contain carbon and/or hydrogen. When hydrogen </a:t>
          </a:r>
          <a:r>
            <a:rPr lang="en-US" b="1" i="0"/>
            <a:t>atoms</a:t>
          </a:r>
          <a:r>
            <a:rPr lang="en-US" b="0" i="0"/>
            <a:t> are present in a fuel, they are </a:t>
          </a:r>
          <a:r>
            <a:rPr lang="en-US" b="1" i="0"/>
            <a:t>oxidised</a:t>
          </a:r>
          <a:r>
            <a:rPr lang="en-US" b="0" i="0"/>
            <a:t> to water. Water is not a </a:t>
          </a:r>
          <a:r>
            <a:rPr lang="en-US" b="1" i="0"/>
            <a:t>pollutant</a:t>
          </a:r>
          <a:r>
            <a:rPr lang="en-US" b="0" i="0"/>
            <a:t>.</a:t>
          </a:r>
          <a:endParaRPr lang="en-US"/>
        </a:p>
      </dgm:t>
    </dgm:pt>
    <dgm:pt modelId="{BCE90A97-528C-4A76-AA66-2EE414044753}" type="parTrans" cxnId="{3BB78474-9CA7-4FE4-9756-A1A2D5476E70}">
      <dgm:prSet/>
      <dgm:spPr/>
      <dgm:t>
        <a:bodyPr/>
        <a:lstStyle/>
        <a:p>
          <a:endParaRPr lang="en-US"/>
        </a:p>
      </dgm:t>
    </dgm:pt>
    <dgm:pt modelId="{94E261C7-C7C1-4468-8EA7-26CFA0523C7C}" type="sibTrans" cxnId="{3BB78474-9CA7-4FE4-9756-A1A2D5476E70}">
      <dgm:prSet/>
      <dgm:spPr/>
      <dgm:t>
        <a:bodyPr/>
        <a:lstStyle/>
        <a:p>
          <a:endParaRPr lang="en-US"/>
        </a:p>
      </dgm:t>
    </dgm:pt>
    <dgm:pt modelId="{5F3C40C2-7414-4CEA-BD92-5AD1EB922CCA}">
      <dgm:prSet/>
      <dgm:spPr/>
      <dgm:t>
        <a:bodyPr/>
        <a:lstStyle/>
        <a:p>
          <a:r>
            <a:rPr lang="en-US" b="0" i="0"/>
            <a:t>When there are lots of oxygen atoms present during </a:t>
          </a:r>
          <a:r>
            <a:rPr lang="en-US" b="1" i="0"/>
            <a:t>combustion</a:t>
          </a:r>
          <a:r>
            <a:rPr lang="en-US" b="0" i="0"/>
            <a:t>, the carbon atoms are completely oxidised to carbon dioxide. When there are fewer oxygen atoms present, carbon monoxide or carbon may be produced during combustion.</a:t>
          </a:r>
          <a:endParaRPr lang="en-US"/>
        </a:p>
      </dgm:t>
    </dgm:pt>
    <dgm:pt modelId="{2173DEFD-975C-4E30-851F-31CFF89C245D}" type="parTrans" cxnId="{B42B41B8-F97D-43C5-818C-865419CC2FEE}">
      <dgm:prSet/>
      <dgm:spPr/>
      <dgm:t>
        <a:bodyPr/>
        <a:lstStyle/>
        <a:p>
          <a:endParaRPr lang="en-US"/>
        </a:p>
      </dgm:t>
    </dgm:pt>
    <dgm:pt modelId="{B182ABAA-160A-4623-AB07-615DAB96E035}" type="sibTrans" cxnId="{B42B41B8-F97D-43C5-818C-865419CC2FEE}">
      <dgm:prSet/>
      <dgm:spPr/>
      <dgm:t>
        <a:bodyPr/>
        <a:lstStyle/>
        <a:p>
          <a:endParaRPr lang="en-US"/>
        </a:p>
      </dgm:t>
    </dgm:pt>
    <dgm:pt modelId="{DE27DE6F-6042-4628-8E12-767A7BAEC175}" type="pres">
      <dgm:prSet presAssocID="{2DF5BC4D-3485-4234-A359-F4E11BDFD118}" presName="linear" presStyleCnt="0">
        <dgm:presLayoutVars>
          <dgm:animLvl val="lvl"/>
          <dgm:resizeHandles val="exact"/>
        </dgm:presLayoutVars>
      </dgm:prSet>
      <dgm:spPr/>
    </dgm:pt>
    <dgm:pt modelId="{13B9DCE8-51CD-4258-85EE-09B84ECBDCEC}" type="pres">
      <dgm:prSet presAssocID="{D24439CC-4D11-4E63-9FE2-2ABA6B67A18F}" presName="parentText" presStyleLbl="node1" presStyleIdx="0" presStyleCnt="2">
        <dgm:presLayoutVars>
          <dgm:chMax val="0"/>
          <dgm:bulletEnabled val="1"/>
        </dgm:presLayoutVars>
      </dgm:prSet>
      <dgm:spPr/>
    </dgm:pt>
    <dgm:pt modelId="{5130142D-FC7C-40DE-86AA-9C472DA620E2}" type="pres">
      <dgm:prSet presAssocID="{94E261C7-C7C1-4468-8EA7-26CFA0523C7C}" presName="spacer" presStyleCnt="0"/>
      <dgm:spPr/>
    </dgm:pt>
    <dgm:pt modelId="{37C331AC-4899-482D-86E5-3F5ECC6DCD15}" type="pres">
      <dgm:prSet presAssocID="{5F3C40C2-7414-4CEA-BD92-5AD1EB922CCA}" presName="parentText" presStyleLbl="node1" presStyleIdx="1" presStyleCnt="2">
        <dgm:presLayoutVars>
          <dgm:chMax val="0"/>
          <dgm:bulletEnabled val="1"/>
        </dgm:presLayoutVars>
      </dgm:prSet>
      <dgm:spPr/>
    </dgm:pt>
  </dgm:ptLst>
  <dgm:cxnLst>
    <dgm:cxn modelId="{1E05A71E-89CD-41BA-99D8-CF48C03CE831}" type="presOf" srcId="{D24439CC-4D11-4E63-9FE2-2ABA6B67A18F}" destId="{13B9DCE8-51CD-4258-85EE-09B84ECBDCEC}" srcOrd="0" destOrd="0" presId="urn:microsoft.com/office/officeart/2005/8/layout/vList2"/>
    <dgm:cxn modelId="{3BB78474-9CA7-4FE4-9756-A1A2D5476E70}" srcId="{2DF5BC4D-3485-4234-A359-F4E11BDFD118}" destId="{D24439CC-4D11-4E63-9FE2-2ABA6B67A18F}" srcOrd="0" destOrd="0" parTransId="{BCE90A97-528C-4A76-AA66-2EE414044753}" sibTransId="{94E261C7-C7C1-4468-8EA7-26CFA0523C7C}"/>
    <dgm:cxn modelId="{BA31E28F-CBCB-452C-B70E-25F117AA7B9E}" type="presOf" srcId="{2DF5BC4D-3485-4234-A359-F4E11BDFD118}" destId="{DE27DE6F-6042-4628-8E12-767A7BAEC175}" srcOrd="0" destOrd="0" presId="urn:microsoft.com/office/officeart/2005/8/layout/vList2"/>
    <dgm:cxn modelId="{B42B41B8-F97D-43C5-818C-865419CC2FEE}" srcId="{2DF5BC4D-3485-4234-A359-F4E11BDFD118}" destId="{5F3C40C2-7414-4CEA-BD92-5AD1EB922CCA}" srcOrd="1" destOrd="0" parTransId="{2173DEFD-975C-4E30-851F-31CFF89C245D}" sibTransId="{B182ABAA-160A-4623-AB07-615DAB96E035}"/>
    <dgm:cxn modelId="{0AB9ADBB-C1E6-4433-B751-E977CA8CE7EA}" type="presOf" srcId="{5F3C40C2-7414-4CEA-BD92-5AD1EB922CCA}" destId="{37C331AC-4899-482D-86E5-3F5ECC6DCD15}" srcOrd="0" destOrd="0" presId="urn:microsoft.com/office/officeart/2005/8/layout/vList2"/>
    <dgm:cxn modelId="{C6241EB5-80C2-46FE-AB19-456445FE98DF}" type="presParOf" srcId="{DE27DE6F-6042-4628-8E12-767A7BAEC175}" destId="{13B9DCE8-51CD-4258-85EE-09B84ECBDCEC}" srcOrd="0" destOrd="0" presId="urn:microsoft.com/office/officeart/2005/8/layout/vList2"/>
    <dgm:cxn modelId="{4EC017C1-1FF4-4090-AB37-E13EDE287F1C}" type="presParOf" srcId="{DE27DE6F-6042-4628-8E12-767A7BAEC175}" destId="{5130142D-FC7C-40DE-86AA-9C472DA620E2}" srcOrd="1" destOrd="0" presId="urn:microsoft.com/office/officeart/2005/8/layout/vList2"/>
    <dgm:cxn modelId="{BA4B04EE-8FC1-4E68-BAC0-15FEC6CFE3DA}" type="presParOf" srcId="{DE27DE6F-6042-4628-8E12-767A7BAEC175}" destId="{37C331AC-4899-482D-86E5-3F5ECC6DCD1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A552B72-F697-4CDE-8958-BDF769975B0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42CED723-008F-44F0-9E5B-D6301B957CAF}">
      <dgm:prSet/>
      <dgm:spPr/>
      <dgm:t>
        <a:bodyPr/>
        <a:lstStyle/>
        <a:p>
          <a:pPr>
            <a:lnSpc>
              <a:spcPct val="100000"/>
            </a:lnSpc>
          </a:pPr>
          <a:r>
            <a:rPr lang="en-US" b="0" i="0"/>
            <a:t>screening and grit removal to remove large particles</a:t>
          </a:r>
          <a:endParaRPr lang="en-US"/>
        </a:p>
      </dgm:t>
    </dgm:pt>
    <dgm:pt modelId="{795A7956-CE66-4EC8-A2DC-9DA9A98239FA}" type="parTrans" cxnId="{ECB67526-FF36-4DF4-B1A8-645E54AC1B14}">
      <dgm:prSet/>
      <dgm:spPr/>
      <dgm:t>
        <a:bodyPr/>
        <a:lstStyle/>
        <a:p>
          <a:endParaRPr lang="en-US"/>
        </a:p>
      </dgm:t>
    </dgm:pt>
    <dgm:pt modelId="{228CA963-1FB6-4176-92F7-8087915577D3}" type="sibTrans" cxnId="{ECB67526-FF36-4DF4-B1A8-645E54AC1B14}">
      <dgm:prSet/>
      <dgm:spPr/>
      <dgm:t>
        <a:bodyPr/>
        <a:lstStyle/>
        <a:p>
          <a:endParaRPr lang="en-US"/>
        </a:p>
      </dgm:t>
    </dgm:pt>
    <dgm:pt modelId="{B085EC6F-0EC6-4FA1-85E6-F89C727BB9EE}">
      <dgm:prSet/>
      <dgm:spPr/>
      <dgm:t>
        <a:bodyPr/>
        <a:lstStyle/>
        <a:p>
          <a:pPr>
            <a:lnSpc>
              <a:spcPct val="100000"/>
            </a:lnSpc>
          </a:pPr>
          <a:r>
            <a:rPr lang="en-US" b="0" i="0"/>
            <a:t>sedimentation allows tiny particles to settle out from still water, which produces sewage sludge and effluent (the liquid which remains on top)</a:t>
          </a:r>
          <a:endParaRPr lang="en-US"/>
        </a:p>
      </dgm:t>
    </dgm:pt>
    <dgm:pt modelId="{A43D660A-C6F8-477C-8E33-A33B208B419A}" type="parTrans" cxnId="{7EFAFA0E-133D-4266-A4C2-3DF840131A5E}">
      <dgm:prSet/>
      <dgm:spPr/>
      <dgm:t>
        <a:bodyPr/>
        <a:lstStyle/>
        <a:p>
          <a:endParaRPr lang="en-US"/>
        </a:p>
      </dgm:t>
    </dgm:pt>
    <dgm:pt modelId="{C605B1ED-B0BA-4F79-A42C-5A1949953AE6}" type="sibTrans" cxnId="{7EFAFA0E-133D-4266-A4C2-3DF840131A5E}">
      <dgm:prSet/>
      <dgm:spPr/>
      <dgm:t>
        <a:bodyPr/>
        <a:lstStyle/>
        <a:p>
          <a:endParaRPr lang="en-US"/>
        </a:p>
      </dgm:t>
    </dgm:pt>
    <dgm:pt modelId="{4BD0ECDF-82E9-4D39-9C72-0C75C8ED8D29}">
      <dgm:prSet/>
      <dgm:spPr/>
      <dgm:t>
        <a:bodyPr/>
        <a:lstStyle/>
        <a:p>
          <a:pPr>
            <a:lnSpc>
              <a:spcPct val="100000"/>
            </a:lnSpc>
          </a:pPr>
          <a:r>
            <a:rPr lang="en-US" b="0" i="0"/>
            <a:t>the sewage sludge is digested anaerobically by specific bacteria</a:t>
          </a:r>
          <a:endParaRPr lang="en-US"/>
        </a:p>
      </dgm:t>
    </dgm:pt>
    <dgm:pt modelId="{3AC6FDB3-0131-46F8-B89D-1FC1A9F45B98}" type="parTrans" cxnId="{0380B8F3-4B0C-4B11-9D58-FDB775F7F8EA}">
      <dgm:prSet/>
      <dgm:spPr/>
      <dgm:t>
        <a:bodyPr/>
        <a:lstStyle/>
        <a:p>
          <a:endParaRPr lang="en-US"/>
        </a:p>
      </dgm:t>
    </dgm:pt>
    <dgm:pt modelId="{4B95376F-636B-478C-AD9B-DC8B45F6F176}" type="sibTrans" cxnId="{0380B8F3-4B0C-4B11-9D58-FDB775F7F8EA}">
      <dgm:prSet/>
      <dgm:spPr/>
      <dgm:t>
        <a:bodyPr/>
        <a:lstStyle/>
        <a:p>
          <a:endParaRPr lang="en-US"/>
        </a:p>
      </dgm:t>
    </dgm:pt>
    <dgm:pt modelId="{9618F8B9-B0C2-4503-910E-4652DA1B798D}">
      <dgm:prSet/>
      <dgm:spPr/>
      <dgm:t>
        <a:bodyPr/>
        <a:lstStyle/>
        <a:p>
          <a:pPr>
            <a:lnSpc>
              <a:spcPct val="100000"/>
            </a:lnSpc>
          </a:pPr>
          <a:r>
            <a:rPr lang="en-US" b="0" i="0"/>
            <a:t>the effluent is treated with aerobic bacteria to reduce the volume of solid waste</a:t>
          </a:r>
          <a:endParaRPr lang="en-US"/>
        </a:p>
      </dgm:t>
    </dgm:pt>
    <dgm:pt modelId="{61FB000D-F692-432E-88CE-66318CF417B7}" type="parTrans" cxnId="{60C08AE1-0FD6-4096-8EDA-1CB08E38E7A8}">
      <dgm:prSet/>
      <dgm:spPr/>
      <dgm:t>
        <a:bodyPr/>
        <a:lstStyle/>
        <a:p>
          <a:endParaRPr lang="en-US"/>
        </a:p>
      </dgm:t>
    </dgm:pt>
    <dgm:pt modelId="{4938FA19-1F3E-42B4-9959-D4AE0168DA90}" type="sibTrans" cxnId="{60C08AE1-0FD6-4096-8EDA-1CB08E38E7A8}">
      <dgm:prSet/>
      <dgm:spPr/>
      <dgm:t>
        <a:bodyPr/>
        <a:lstStyle/>
        <a:p>
          <a:endParaRPr lang="en-US"/>
        </a:p>
      </dgm:t>
    </dgm:pt>
    <dgm:pt modelId="{43433CCE-6C1F-46A1-AC60-6E58A7939AA8}" type="pres">
      <dgm:prSet presAssocID="{0A552B72-F697-4CDE-8958-BDF769975B05}" presName="root" presStyleCnt="0">
        <dgm:presLayoutVars>
          <dgm:dir/>
          <dgm:resizeHandles val="exact"/>
        </dgm:presLayoutVars>
      </dgm:prSet>
      <dgm:spPr/>
    </dgm:pt>
    <dgm:pt modelId="{A932D3E9-D80E-49CB-9B05-89975B23DE53}" type="pres">
      <dgm:prSet presAssocID="{42CED723-008F-44F0-9E5B-D6301B957CAF}" presName="compNode" presStyleCnt="0"/>
      <dgm:spPr/>
    </dgm:pt>
    <dgm:pt modelId="{C4AEB5E9-1305-4020-B2F8-1F3607F78D55}" type="pres">
      <dgm:prSet presAssocID="{42CED723-008F-44F0-9E5B-D6301B957CAF}" presName="bgRect" presStyleLbl="bgShp" presStyleIdx="0" presStyleCnt="4"/>
      <dgm:spPr/>
    </dgm:pt>
    <dgm:pt modelId="{8CB858D3-5F03-4A0B-BC44-C2CC61BB6D24}" type="pres">
      <dgm:prSet presAssocID="{42CED723-008F-44F0-9E5B-D6301B957CA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lask"/>
        </a:ext>
      </dgm:extLst>
    </dgm:pt>
    <dgm:pt modelId="{ABA07062-8EED-4612-8AC2-76390F97F5CB}" type="pres">
      <dgm:prSet presAssocID="{42CED723-008F-44F0-9E5B-D6301B957CAF}" presName="spaceRect" presStyleCnt="0"/>
      <dgm:spPr/>
    </dgm:pt>
    <dgm:pt modelId="{CB98E048-CA2B-4851-BF7F-E252F65917F0}" type="pres">
      <dgm:prSet presAssocID="{42CED723-008F-44F0-9E5B-D6301B957CAF}" presName="parTx" presStyleLbl="revTx" presStyleIdx="0" presStyleCnt="4">
        <dgm:presLayoutVars>
          <dgm:chMax val="0"/>
          <dgm:chPref val="0"/>
        </dgm:presLayoutVars>
      </dgm:prSet>
      <dgm:spPr/>
    </dgm:pt>
    <dgm:pt modelId="{DC31A94D-86A8-4DDC-AE12-51FC91EB89D9}" type="pres">
      <dgm:prSet presAssocID="{228CA963-1FB6-4176-92F7-8087915577D3}" presName="sibTrans" presStyleCnt="0"/>
      <dgm:spPr/>
    </dgm:pt>
    <dgm:pt modelId="{5F39C703-1CCA-4398-AEC3-7393CEE99C55}" type="pres">
      <dgm:prSet presAssocID="{B085EC6F-0EC6-4FA1-85E6-F89C727BB9EE}" presName="compNode" presStyleCnt="0"/>
      <dgm:spPr/>
    </dgm:pt>
    <dgm:pt modelId="{D4E06A88-9A71-4C6A-B4E6-52F21E638909}" type="pres">
      <dgm:prSet presAssocID="{B085EC6F-0EC6-4FA1-85E6-F89C727BB9EE}" presName="bgRect" presStyleLbl="bgShp" presStyleIdx="1" presStyleCnt="4"/>
      <dgm:spPr/>
    </dgm:pt>
    <dgm:pt modelId="{679E0E2A-AC57-4D51-9094-72357ADF4A10}" type="pres">
      <dgm:prSet presAssocID="{B085EC6F-0EC6-4FA1-85E6-F89C727BB9E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plash"/>
        </a:ext>
      </dgm:extLst>
    </dgm:pt>
    <dgm:pt modelId="{EC961719-8547-4A31-B7CB-31F2D2029B6F}" type="pres">
      <dgm:prSet presAssocID="{B085EC6F-0EC6-4FA1-85E6-F89C727BB9EE}" presName="spaceRect" presStyleCnt="0"/>
      <dgm:spPr/>
    </dgm:pt>
    <dgm:pt modelId="{F1215327-A496-4A60-8F2F-AFC1DCFA1442}" type="pres">
      <dgm:prSet presAssocID="{B085EC6F-0EC6-4FA1-85E6-F89C727BB9EE}" presName="parTx" presStyleLbl="revTx" presStyleIdx="1" presStyleCnt="4">
        <dgm:presLayoutVars>
          <dgm:chMax val="0"/>
          <dgm:chPref val="0"/>
        </dgm:presLayoutVars>
      </dgm:prSet>
      <dgm:spPr/>
    </dgm:pt>
    <dgm:pt modelId="{8DCEE74F-1A06-42F2-B501-3364547B7B3A}" type="pres">
      <dgm:prSet presAssocID="{C605B1ED-B0BA-4F79-A42C-5A1949953AE6}" presName="sibTrans" presStyleCnt="0"/>
      <dgm:spPr/>
    </dgm:pt>
    <dgm:pt modelId="{CB4DD446-8DC5-4EA2-9275-208C0CFCFF86}" type="pres">
      <dgm:prSet presAssocID="{4BD0ECDF-82E9-4D39-9C72-0C75C8ED8D29}" presName="compNode" presStyleCnt="0"/>
      <dgm:spPr/>
    </dgm:pt>
    <dgm:pt modelId="{B2105CC0-066D-4AB7-8EE2-AE0E58195134}" type="pres">
      <dgm:prSet presAssocID="{4BD0ECDF-82E9-4D39-9C72-0C75C8ED8D29}" presName="bgRect" presStyleLbl="bgShp" presStyleIdx="2" presStyleCnt="4"/>
      <dgm:spPr/>
    </dgm:pt>
    <dgm:pt modelId="{5478A1D0-A877-4047-85EE-A2A3A0A6E801}" type="pres">
      <dgm:prSet presAssocID="{4BD0ECDF-82E9-4D39-9C72-0C75C8ED8D2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Water"/>
        </a:ext>
      </dgm:extLst>
    </dgm:pt>
    <dgm:pt modelId="{2DC300E7-AC5D-41FA-AD8B-6DD2164B5298}" type="pres">
      <dgm:prSet presAssocID="{4BD0ECDF-82E9-4D39-9C72-0C75C8ED8D29}" presName="spaceRect" presStyleCnt="0"/>
      <dgm:spPr/>
    </dgm:pt>
    <dgm:pt modelId="{678C9234-1316-4041-A758-0F39EA43205B}" type="pres">
      <dgm:prSet presAssocID="{4BD0ECDF-82E9-4D39-9C72-0C75C8ED8D29}" presName="parTx" presStyleLbl="revTx" presStyleIdx="2" presStyleCnt="4">
        <dgm:presLayoutVars>
          <dgm:chMax val="0"/>
          <dgm:chPref val="0"/>
        </dgm:presLayoutVars>
      </dgm:prSet>
      <dgm:spPr/>
    </dgm:pt>
    <dgm:pt modelId="{07F82A6B-834A-44CF-BBD8-693222150A01}" type="pres">
      <dgm:prSet presAssocID="{4B95376F-636B-478C-AD9B-DC8B45F6F176}" presName="sibTrans" presStyleCnt="0"/>
      <dgm:spPr/>
    </dgm:pt>
    <dgm:pt modelId="{5DE0C454-C92A-4614-9F2C-C8266E64247B}" type="pres">
      <dgm:prSet presAssocID="{9618F8B9-B0C2-4503-910E-4652DA1B798D}" presName="compNode" presStyleCnt="0"/>
      <dgm:spPr/>
    </dgm:pt>
    <dgm:pt modelId="{56045367-DDF9-4EAF-98E9-ADD44CFE4535}" type="pres">
      <dgm:prSet presAssocID="{9618F8B9-B0C2-4503-910E-4652DA1B798D}" presName="bgRect" presStyleLbl="bgShp" presStyleIdx="3" presStyleCnt="4"/>
      <dgm:spPr/>
    </dgm:pt>
    <dgm:pt modelId="{FB4F87F1-E920-4D0C-924E-F4328ED23164}" type="pres">
      <dgm:prSet presAssocID="{9618F8B9-B0C2-4503-910E-4652DA1B798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Scientist"/>
        </a:ext>
      </dgm:extLst>
    </dgm:pt>
    <dgm:pt modelId="{BD8A2976-5CF6-4F0D-A0B1-C3944F0E1FB0}" type="pres">
      <dgm:prSet presAssocID="{9618F8B9-B0C2-4503-910E-4652DA1B798D}" presName="spaceRect" presStyleCnt="0"/>
      <dgm:spPr/>
    </dgm:pt>
    <dgm:pt modelId="{8658A2D6-B4A3-4A50-8A73-18B2EF1411DE}" type="pres">
      <dgm:prSet presAssocID="{9618F8B9-B0C2-4503-910E-4652DA1B798D}" presName="parTx" presStyleLbl="revTx" presStyleIdx="3" presStyleCnt="4">
        <dgm:presLayoutVars>
          <dgm:chMax val="0"/>
          <dgm:chPref val="0"/>
        </dgm:presLayoutVars>
      </dgm:prSet>
      <dgm:spPr/>
    </dgm:pt>
  </dgm:ptLst>
  <dgm:cxnLst>
    <dgm:cxn modelId="{7813DA0B-FBE0-4B74-9A47-D72C7DFD8DBF}" type="presOf" srcId="{0A552B72-F697-4CDE-8958-BDF769975B05}" destId="{43433CCE-6C1F-46A1-AC60-6E58A7939AA8}" srcOrd="0" destOrd="0" presId="urn:microsoft.com/office/officeart/2018/2/layout/IconVerticalSolidList"/>
    <dgm:cxn modelId="{7EFAFA0E-133D-4266-A4C2-3DF840131A5E}" srcId="{0A552B72-F697-4CDE-8958-BDF769975B05}" destId="{B085EC6F-0EC6-4FA1-85E6-F89C727BB9EE}" srcOrd="1" destOrd="0" parTransId="{A43D660A-C6F8-477C-8E33-A33B208B419A}" sibTransId="{C605B1ED-B0BA-4F79-A42C-5A1949953AE6}"/>
    <dgm:cxn modelId="{ECB67526-FF36-4DF4-B1A8-645E54AC1B14}" srcId="{0A552B72-F697-4CDE-8958-BDF769975B05}" destId="{42CED723-008F-44F0-9E5B-D6301B957CAF}" srcOrd="0" destOrd="0" parTransId="{795A7956-CE66-4EC8-A2DC-9DA9A98239FA}" sibTransId="{228CA963-1FB6-4176-92F7-8087915577D3}"/>
    <dgm:cxn modelId="{B8272D8E-D008-4218-B82E-6FAEFCCF08C5}" type="presOf" srcId="{4BD0ECDF-82E9-4D39-9C72-0C75C8ED8D29}" destId="{678C9234-1316-4041-A758-0F39EA43205B}" srcOrd="0" destOrd="0" presId="urn:microsoft.com/office/officeart/2018/2/layout/IconVerticalSolidList"/>
    <dgm:cxn modelId="{1B3DB19D-4AF7-47A9-92A6-870C329C4AA2}" type="presOf" srcId="{B085EC6F-0EC6-4FA1-85E6-F89C727BB9EE}" destId="{F1215327-A496-4A60-8F2F-AFC1DCFA1442}" srcOrd="0" destOrd="0" presId="urn:microsoft.com/office/officeart/2018/2/layout/IconVerticalSolidList"/>
    <dgm:cxn modelId="{60A698D1-827D-4653-8C66-7B2E38F71F2E}" type="presOf" srcId="{9618F8B9-B0C2-4503-910E-4652DA1B798D}" destId="{8658A2D6-B4A3-4A50-8A73-18B2EF1411DE}" srcOrd="0" destOrd="0" presId="urn:microsoft.com/office/officeart/2018/2/layout/IconVerticalSolidList"/>
    <dgm:cxn modelId="{F790A0D6-56BA-4C20-B25B-DBC30407032B}" type="presOf" srcId="{42CED723-008F-44F0-9E5B-D6301B957CAF}" destId="{CB98E048-CA2B-4851-BF7F-E252F65917F0}" srcOrd="0" destOrd="0" presId="urn:microsoft.com/office/officeart/2018/2/layout/IconVerticalSolidList"/>
    <dgm:cxn modelId="{60C08AE1-0FD6-4096-8EDA-1CB08E38E7A8}" srcId="{0A552B72-F697-4CDE-8958-BDF769975B05}" destId="{9618F8B9-B0C2-4503-910E-4652DA1B798D}" srcOrd="3" destOrd="0" parTransId="{61FB000D-F692-432E-88CE-66318CF417B7}" sibTransId="{4938FA19-1F3E-42B4-9959-D4AE0168DA90}"/>
    <dgm:cxn modelId="{0380B8F3-4B0C-4B11-9D58-FDB775F7F8EA}" srcId="{0A552B72-F697-4CDE-8958-BDF769975B05}" destId="{4BD0ECDF-82E9-4D39-9C72-0C75C8ED8D29}" srcOrd="2" destOrd="0" parTransId="{3AC6FDB3-0131-46F8-B89D-1FC1A9F45B98}" sibTransId="{4B95376F-636B-478C-AD9B-DC8B45F6F176}"/>
    <dgm:cxn modelId="{BA9EC731-89E8-4CCA-8C03-D167114E7D50}" type="presParOf" srcId="{43433CCE-6C1F-46A1-AC60-6E58A7939AA8}" destId="{A932D3E9-D80E-49CB-9B05-89975B23DE53}" srcOrd="0" destOrd="0" presId="urn:microsoft.com/office/officeart/2018/2/layout/IconVerticalSolidList"/>
    <dgm:cxn modelId="{14AE6A5B-21A7-4ED9-9AA0-08C2BCBA325E}" type="presParOf" srcId="{A932D3E9-D80E-49CB-9B05-89975B23DE53}" destId="{C4AEB5E9-1305-4020-B2F8-1F3607F78D55}" srcOrd="0" destOrd="0" presId="urn:microsoft.com/office/officeart/2018/2/layout/IconVerticalSolidList"/>
    <dgm:cxn modelId="{D050FEAA-5EF0-4808-972B-DBFFAD776A6C}" type="presParOf" srcId="{A932D3E9-D80E-49CB-9B05-89975B23DE53}" destId="{8CB858D3-5F03-4A0B-BC44-C2CC61BB6D24}" srcOrd="1" destOrd="0" presId="urn:microsoft.com/office/officeart/2018/2/layout/IconVerticalSolidList"/>
    <dgm:cxn modelId="{D6E3FFE2-761E-45F0-82E5-80D27242AD7E}" type="presParOf" srcId="{A932D3E9-D80E-49CB-9B05-89975B23DE53}" destId="{ABA07062-8EED-4612-8AC2-76390F97F5CB}" srcOrd="2" destOrd="0" presId="urn:microsoft.com/office/officeart/2018/2/layout/IconVerticalSolidList"/>
    <dgm:cxn modelId="{724AE4A2-A2CD-45F5-AD6A-D4255DFD2519}" type="presParOf" srcId="{A932D3E9-D80E-49CB-9B05-89975B23DE53}" destId="{CB98E048-CA2B-4851-BF7F-E252F65917F0}" srcOrd="3" destOrd="0" presId="urn:microsoft.com/office/officeart/2018/2/layout/IconVerticalSolidList"/>
    <dgm:cxn modelId="{C3C9D03E-DE31-470C-A43B-C9F8FFFC9D14}" type="presParOf" srcId="{43433CCE-6C1F-46A1-AC60-6E58A7939AA8}" destId="{DC31A94D-86A8-4DDC-AE12-51FC91EB89D9}" srcOrd="1" destOrd="0" presId="urn:microsoft.com/office/officeart/2018/2/layout/IconVerticalSolidList"/>
    <dgm:cxn modelId="{459A6636-8F2C-40C3-8DD1-C0426B6D4041}" type="presParOf" srcId="{43433CCE-6C1F-46A1-AC60-6E58A7939AA8}" destId="{5F39C703-1CCA-4398-AEC3-7393CEE99C55}" srcOrd="2" destOrd="0" presId="urn:microsoft.com/office/officeart/2018/2/layout/IconVerticalSolidList"/>
    <dgm:cxn modelId="{0487581B-8E10-49FA-8939-CBD4EA4959A8}" type="presParOf" srcId="{5F39C703-1CCA-4398-AEC3-7393CEE99C55}" destId="{D4E06A88-9A71-4C6A-B4E6-52F21E638909}" srcOrd="0" destOrd="0" presId="urn:microsoft.com/office/officeart/2018/2/layout/IconVerticalSolidList"/>
    <dgm:cxn modelId="{86BBDE86-FB12-43C2-BACF-2CBBC0FBDA78}" type="presParOf" srcId="{5F39C703-1CCA-4398-AEC3-7393CEE99C55}" destId="{679E0E2A-AC57-4D51-9094-72357ADF4A10}" srcOrd="1" destOrd="0" presId="urn:microsoft.com/office/officeart/2018/2/layout/IconVerticalSolidList"/>
    <dgm:cxn modelId="{15246CC6-AA54-454B-BD13-F72A0C1B96FD}" type="presParOf" srcId="{5F39C703-1CCA-4398-AEC3-7393CEE99C55}" destId="{EC961719-8547-4A31-B7CB-31F2D2029B6F}" srcOrd="2" destOrd="0" presId="urn:microsoft.com/office/officeart/2018/2/layout/IconVerticalSolidList"/>
    <dgm:cxn modelId="{0CA6FDF0-655B-4696-BCD3-842C900901BE}" type="presParOf" srcId="{5F39C703-1CCA-4398-AEC3-7393CEE99C55}" destId="{F1215327-A496-4A60-8F2F-AFC1DCFA1442}" srcOrd="3" destOrd="0" presId="urn:microsoft.com/office/officeart/2018/2/layout/IconVerticalSolidList"/>
    <dgm:cxn modelId="{A9E93B2E-1791-4558-85E7-63A14DB36E88}" type="presParOf" srcId="{43433CCE-6C1F-46A1-AC60-6E58A7939AA8}" destId="{8DCEE74F-1A06-42F2-B501-3364547B7B3A}" srcOrd="3" destOrd="0" presId="urn:microsoft.com/office/officeart/2018/2/layout/IconVerticalSolidList"/>
    <dgm:cxn modelId="{C70D64EF-BB90-490E-ABF8-60D1518A0BCB}" type="presParOf" srcId="{43433CCE-6C1F-46A1-AC60-6E58A7939AA8}" destId="{CB4DD446-8DC5-4EA2-9275-208C0CFCFF86}" srcOrd="4" destOrd="0" presId="urn:microsoft.com/office/officeart/2018/2/layout/IconVerticalSolidList"/>
    <dgm:cxn modelId="{A01691D1-E578-4ABA-B94C-61253448EAE3}" type="presParOf" srcId="{CB4DD446-8DC5-4EA2-9275-208C0CFCFF86}" destId="{B2105CC0-066D-4AB7-8EE2-AE0E58195134}" srcOrd="0" destOrd="0" presId="urn:microsoft.com/office/officeart/2018/2/layout/IconVerticalSolidList"/>
    <dgm:cxn modelId="{502AF1E6-3187-42BE-84F3-F7B435F5F872}" type="presParOf" srcId="{CB4DD446-8DC5-4EA2-9275-208C0CFCFF86}" destId="{5478A1D0-A877-4047-85EE-A2A3A0A6E801}" srcOrd="1" destOrd="0" presId="urn:microsoft.com/office/officeart/2018/2/layout/IconVerticalSolidList"/>
    <dgm:cxn modelId="{E55BFAB9-B770-4E82-AA9B-207E4C0AB4AA}" type="presParOf" srcId="{CB4DD446-8DC5-4EA2-9275-208C0CFCFF86}" destId="{2DC300E7-AC5D-41FA-AD8B-6DD2164B5298}" srcOrd="2" destOrd="0" presId="urn:microsoft.com/office/officeart/2018/2/layout/IconVerticalSolidList"/>
    <dgm:cxn modelId="{18889BDF-E656-4573-9F90-39710A3DAF16}" type="presParOf" srcId="{CB4DD446-8DC5-4EA2-9275-208C0CFCFF86}" destId="{678C9234-1316-4041-A758-0F39EA43205B}" srcOrd="3" destOrd="0" presId="urn:microsoft.com/office/officeart/2018/2/layout/IconVerticalSolidList"/>
    <dgm:cxn modelId="{69539E44-CD84-42DB-AA14-4FF573BE98FA}" type="presParOf" srcId="{43433CCE-6C1F-46A1-AC60-6E58A7939AA8}" destId="{07F82A6B-834A-44CF-BBD8-693222150A01}" srcOrd="5" destOrd="0" presId="urn:microsoft.com/office/officeart/2018/2/layout/IconVerticalSolidList"/>
    <dgm:cxn modelId="{36F3F680-09D4-41AF-9497-F6C6EB77820E}" type="presParOf" srcId="{43433CCE-6C1F-46A1-AC60-6E58A7939AA8}" destId="{5DE0C454-C92A-4614-9F2C-C8266E64247B}" srcOrd="6" destOrd="0" presId="urn:microsoft.com/office/officeart/2018/2/layout/IconVerticalSolidList"/>
    <dgm:cxn modelId="{84726D8C-4203-4FBF-BFF3-3E376506DE76}" type="presParOf" srcId="{5DE0C454-C92A-4614-9F2C-C8266E64247B}" destId="{56045367-DDF9-4EAF-98E9-ADD44CFE4535}" srcOrd="0" destOrd="0" presId="urn:microsoft.com/office/officeart/2018/2/layout/IconVerticalSolidList"/>
    <dgm:cxn modelId="{AA3BB705-E18F-48CE-A284-744CAEF09EC8}" type="presParOf" srcId="{5DE0C454-C92A-4614-9F2C-C8266E64247B}" destId="{FB4F87F1-E920-4D0C-924E-F4328ED23164}" srcOrd="1" destOrd="0" presId="urn:microsoft.com/office/officeart/2018/2/layout/IconVerticalSolidList"/>
    <dgm:cxn modelId="{42BC398E-B065-4A48-BE52-13E97E9041BA}" type="presParOf" srcId="{5DE0C454-C92A-4614-9F2C-C8266E64247B}" destId="{BD8A2976-5CF6-4F0D-A0B1-C3944F0E1FB0}" srcOrd="2" destOrd="0" presId="urn:microsoft.com/office/officeart/2018/2/layout/IconVerticalSolidList"/>
    <dgm:cxn modelId="{6C94D67B-E377-464D-828D-FD55C99A8949}" type="presParOf" srcId="{5DE0C454-C92A-4614-9F2C-C8266E64247B}" destId="{8658A2D6-B4A3-4A50-8A73-18B2EF1411D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9F75D-F9F0-4C71-8A00-A02B8162DCB5}">
      <dsp:nvSpPr>
        <dsp:cNvPr id="0" name=""/>
        <dsp:cNvSpPr/>
      </dsp:nvSpPr>
      <dsp:spPr>
        <a:xfrm>
          <a:off x="0" y="2124"/>
          <a:ext cx="1065911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8C08A1-2988-4A80-A014-E65BEBFF53D8}">
      <dsp:nvSpPr>
        <dsp:cNvPr id="0" name=""/>
        <dsp:cNvSpPr/>
      </dsp:nvSpPr>
      <dsp:spPr>
        <a:xfrm>
          <a:off x="0" y="2124"/>
          <a:ext cx="1065911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0" i="0" kern="1200"/>
            <a:t>Human activities are causing global warming. </a:t>
          </a:r>
          <a:endParaRPr lang="en-US" sz="4000" kern="1200"/>
        </a:p>
      </dsp:txBody>
      <dsp:txXfrm>
        <a:off x="0" y="2124"/>
        <a:ext cx="10659110" cy="1449029"/>
      </dsp:txXfrm>
    </dsp:sp>
    <dsp:sp modelId="{0E9D44B4-0B7B-494B-B964-1EEFB659A31D}">
      <dsp:nvSpPr>
        <dsp:cNvPr id="0" name=""/>
        <dsp:cNvSpPr/>
      </dsp:nvSpPr>
      <dsp:spPr>
        <a:xfrm>
          <a:off x="0" y="1451154"/>
          <a:ext cx="1065911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5B1C83-D537-4154-8D14-08413AF1C545}">
      <dsp:nvSpPr>
        <dsp:cNvPr id="0" name=""/>
        <dsp:cNvSpPr/>
      </dsp:nvSpPr>
      <dsp:spPr>
        <a:xfrm>
          <a:off x="0" y="1451154"/>
          <a:ext cx="1065911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0" i="0" kern="1200"/>
            <a:t>Combustion of fuel produces many pollutants.</a:t>
          </a:r>
          <a:endParaRPr lang="en-US" sz="4000" kern="1200"/>
        </a:p>
      </dsp:txBody>
      <dsp:txXfrm>
        <a:off x="0" y="1451154"/>
        <a:ext cx="10659110" cy="1449029"/>
      </dsp:txXfrm>
    </dsp:sp>
    <dsp:sp modelId="{384E4D1E-0A02-44A6-89FB-EC9E76C4231D}">
      <dsp:nvSpPr>
        <dsp:cNvPr id="0" name=""/>
        <dsp:cNvSpPr/>
      </dsp:nvSpPr>
      <dsp:spPr>
        <a:xfrm>
          <a:off x="0" y="2900183"/>
          <a:ext cx="1065911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C2B752-B747-4C0A-AC8C-1BA4CECCB4B8}">
      <dsp:nvSpPr>
        <dsp:cNvPr id="0" name=""/>
        <dsp:cNvSpPr/>
      </dsp:nvSpPr>
      <dsp:spPr>
        <a:xfrm>
          <a:off x="0" y="2900183"/>
          <a:ext cx="1065911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0" i="0" kern="1200"/>
            <a:t>Humans can reduce their impact on the environment.</a:t>
          </a:r>
          <a:endParaRPr lang="en-US" sz="4000" kern="1200"/>
        </a:p>
      </dsp:txBody>
      <dsp:txXfrm>
        <a:off x="0" y="2900183"/>
        <a:ext cx="10659110" cy="14490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9C3D8C-C4C7-4A02-A85E-C75DF9346967}">
      <dsp:nvSpPr>
        <dsp:cNvPr id="0" name=""/>
        <dsp:cNvSpPr/>
      </dsp:nvSpPr>
      <dsp:spPr>
        <a:xfrm>
          <a:off x="3324394" y="789426"/>
          <a:ext cx="608080" cy="91440"/>
        </a:xfrm>
        <a:custGeom>
          <a:avLst/>
          <a:gdLst/>
          <a:ahLst/>
          <a:cxnLst/>
          <a:rect l="0" t="0" r="0" b="0"/>
          <a:pathLst>
            <a:path>
              <a:moveTo>
                <a:pt x="0" y="45720"/>
              </a:moveTo>
              <a:lnTo>
                <a:pt x="608080"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12467" y="831952"/>
        <a:ext cx="31934" cy="6386"/>
      </dsp:txXfrm>
    </dsp:sp>
    <dsp:sp modelId="{C06C243D-CB36-4922-B2AB-6B92759F54E2}">
      <dsp:nvSpPr>
        <dsp:cNvPr id="0" name=""/>
        <dsp:cNvSpPr/>
      </dsp:nvSpPr>
      <dsp:spPr>
        <a:xfrm>
          <a:off x="549322" y="2084"/>
          <a:ext cx="2776871" cy="166612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69" tIns="142828" rIns="136069" bIns="142828" numCol="1" spcCol="1270" anchor="ctr" anchorCtr="0">
          <a:noAutofit/>
        </a:bodyPr>
        <a:lstStyle/>
        <a:p>
          <a:pPr marL="0" lvl="0" indent="0" algn="ctr" defTabSz="844550">
            <a:lnSpc>
              <a:spcPct val="90000"/>
            </a:lnSpc>
            <a:spcBef>
              <a:spcPct val="0"/>
            </a:spcBef>
            <a:spcAft>
              <a:spcPct val="35000"/>
            </a:spcAft>
            <a:buNone/>
          </a:pPr>
          <a:r>
            <a:rPr lang="en-US" sz="1900" b="0" i="0" kern="1200"/>
            <a:t>Electromagnetic radiation at most wavelengths passes through the Earth's atmosphere.</a:t>
          </a:r>
          <a:endParaRPr lang="en-US" sz="1900" kern="1200"/>
        </a:p>
      </dsp:txBody>
      <dsp:txXfrm>
        <a:off x="549322" y="2084"/>
        <a:ext cx="2776871" cy="1666123"/>
      </dsp:txXfrm>
    </dsp:sp>
    <dsp:sp modelId="{911A9B0C-6638-460C-81EB-FCD2E0331DD9}">
      <dsp:nvSpPr>
        <dsp:cNvPr id="0" name=""/>
        <dsp:cNvSpPr/>
      </dsp:nvSpPr>
      <dsp:spPr>
        <a:xfrm>
          <a:off x="1937758" y="1666407"/>
          <a:ext cx="3415552" cy="608080"/>
        </a:xfrm>
        <a:custGeom>
          <a:avLst/>
          <a:gdLst/>
          <a:ahLst/>
          <a:cxnLst/>
          <a:rect l="0" t="0" r="0" b="0"/>
          <a:pathLst>
            <a:path>
              <a:moveTo>
                <a:pt x="3415552" y="0"/>
              </a:moveTo>
              <a:lnTo>
                <a:pt x="3415552" y="321140"/>
              </a:lnTo>
              <a:lnTo>
                <a:pt x="0" y="321140"/>
              </a:lnTo>
              <a:lnTo>
                <a:pt x="0" y="60808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58665" y="1967254"/>
        <a:ext cx="173737" cy="6386"/>
      </dsp:txXfrm>
    </dsp:sp>
    <dsp:sp modelId="{16418B29-C433-4849-864E-E3A24E2C4AFB}">
      <dsp:nvSpPr>
        <dsp:cNvPr id="0" name=""/>
        <dsp:cNvSpPr/>
      </dsp:nvSpPr>
      <dsp:spPr>
        <a:xfrm>
          <a:off x="3964874" y="2084"/>
          <a:ext cx="2776871" cy="166612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69" tIns="142828" rIns="136069" bIns="142828" numCol="1" spcCol="1270" anchor="ctr" anchorCtr="0">
          <a:noAutofit/>
        </a:bodyPr>
        <a:lstStyle/>
        <a:p>
          <a:pPr marL="0" lvl="0" indent="0" algn="ctr" defTabSz="844550">
            <a:lnSpc>
              <a:spcPct val="90000"/>
            </a:lnSpc>
            <a:spcBef>
              <a:spcPct val="0"/>
            </a:spcBef>
            <a:spcAft>
              <a:spcPct val="35000"/>
            </a:spcAft>
            <a:buNone/>
          </a:pPr>
          <a:r>
            <a:rPr lang="en-US" sz="1900" b="0" i="0" kern="1200"/>
            <a:t>The Earth absorbs most of the radiation and warms up.</a:t>
          </a:r>
          <a:endParaRPr lang="en-US" sz="1900" kern="1200"/>
        </a:p>
      </dsp:txBody>
      <dsp:txXfrm>
        <a:off x="3964874" y="2084"/>
        <a:ext cx="2776871" cy="1666123"/>
      </dsp:txXfrm>
    </dsp:sp>
    <dsp:sp modelId="{029F027D-FE18-4F41-BD3B-D5A75A9D9186}">
      <dsp:nvSpPr>
        <dsp:cNvPr id="0" name=""/>
        <dsp:cNvSpPr/>
      </dsp:nvSpPr>
      <dsp:spPr>
        <a:xfrm>
          <a:off x="3324394" y="3094230"/>
          <a:ext cx="608080" cy="91440"/>
        </a:xfrm>
        <a:custGeom>
          <a:avLst/>
          <a:gdLst/>
          <a:ahLst/>
          <a:cxnLst/>
          <a:rect l="0" t="0" r="0" b="0"/>
          <a:pathLst>
            <a:path>
              <a:moveTo>
                <a:pt x="0" y="45720"/>
              </a:moveTo>
              <a:lnTo>
                <a:pt x="608080"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12467" y="3136756"/>
        <a:ext cx="31934" cy="6386"/>
      </dsp:txXfrm>
    </dsp:sp>
    <dsp:sp modelId="{13C68F77-AA3C-4106-90A4-67552BD86D3B}">
      <dsp:nvSpPr>
        <dsp:cNvPr id="0" name=""/>
        <dsp:cNvSpPr/>
      </dsp:nvSpPr>
      <dsp:spPr>
        <a:xfrm>
          <a:off x="549322" y="2306888"/>
          <a:ext cx="2776871" cy="166612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69" tIns="142828" rIns="136069" bIns="142828" numCol="1" spcCol="1270" anchor="ctr" anchorCtr="0">
          <a:noAutofit/>
        </a:bodyPr>
        <a:lstStyle/>
        <a:p>
          <a:pPr marL="0" lvl="0" indent="0" algn="ctr" defTabSz="844550">
            <a:lnSpc>
              <a:spcPct val="90000"/>
            </a:lnSpc>
            <a:spcBef>
              <a:spcPct val="0"/>
            </a:spcBef>
            <a:spcAft>
              <a:spcPct val="35000"/>
            </a:spcAft>
            <a:buNone/>
          </a:pPr>
          <a:r>
            <a:rPr lang="en-US" sz="1900" b="0" i="0" kern="1200" dirty="0"/>
            <a:t>The Earth radiates energy as infrared radiation.</a:t>
          </a:r>
          <a:endParaRPr lang="en-US" sz="1900" kern="1200" dirty="0"/>
        </a:p>
      </dsp:txBody>
      <dsp:txXfrm>
        <a:off x="549322" y="2306888"/>
        <a:ext cx="2776871" cy="1666123"/>
      </dsp:txXfrm>
    </dsp:sp>
    <dsp:sp modelId="{FA308916-98C2-4847-9020-1C474A1A4327}">
      <dsp:nvSpPr>
        <dsp:cNvPr id="0" name=""/>
        <dsp:cNvSpPr/>
      </dsp:nvSpPr>
      <dsp:spPr>
        <a:xfrm>
          <a:off x="1937758" y="3971211"/>
          <a:ext cx="3415552" cy="608080"/>
        </a:xfrm>
        <a:custGeom>
          <a:avLst/>
          <a:gdLst/>
          <a:ahLst/>
          <a:cxnLst/>
          <a:rect l="0" t="0" r="0" b="0"/>
          <a:pathLst>
            <a:path>
              <a:moveTo>
                <a:pt x="3415552" y="0"/>
              </a:moveTo>
              <a:lnTo>
                <a:pt x="3415552" y="321140"/>
              </a:lnTo>
              <a:lnTo>
                <a:pt x="0" y="321140"/>
              </a:lnTo>
              <a:lnTo>
                <a:pt x="0" y="60808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58665" y="4272058"/>
        <a:ext cx="173737" cy="6386"/>
      </dsp:txXfrm>
    </dsp:sp>
    <dsp:sp modelId="{C23B8951-53C8-4D0C-B84C-3E1F4678DC22}">
      <dsp:nvSpPr>
        <dsp:cNvPr id="0" name=""/>
        <dsp:cNvSpPr/>
      </dsp:nvSpPr>
      <dsp:spPr>
        <a:xfrm>
          <a:off x="3964874" y="2306888"/>
          <a:ext cx="2776871" cy="166612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69" tIns="142828" rIns="136069" bIns="142828" numCol="1" spcCol="1270" anchor="ctr" anchorCtr="0">
          <a:noAutofit/>
        </a:bodyPr>
        <a:lstStyle/>
        <a:p>
          <a:pPr marL="0" lvl="0" indent="0" algn="ctr" defTabSz="844550">
            <a:lnSpc>
              <a:spcPct val="90000"/>
            </a:lnSpc>
            <a:spcBef>
              <a:spcPct val="0"/>
            </a:spcBef>
            <a:spcAft>
              <a:spcPct val="35000"/>
            </a:spcAft>
            <a:buNone/>
          </a:pPr>
          <a:r>
            <a:rPr lang="en-US" sz="1900" b="0" i="0" kern="1200"/>
            <a:t>Some of the infrared radiation goes into space.</a:t>
          </a:r>
          <a:endParaRPr lang="en-US" sz="1900" kern="1200"/>
        </a:p>
      </dsp:txBody>
      <dsp:txXfrm>
        <a:off x="3964874" y="2306888"/>
        <a:ext cx="2776871" cy="1666123"/>
      </dsp:txXfrm>
    </dsp:sp>
    <dsp:sp modelId="{9A11C630-C290-4BBF-A096-75E7CB1687BE}">
      <dsp:nvSpPr>
        <dsp:cNvPr id="0" name=""/>
        <dsp:cNvSpPr/>
      </dsp:nvSpPr>
      <dsp:spPr>
        <a:xfrm>
          <a:off x="3324394" y="5399033"/>
          <a:ext cx="608080" cy="91440"/>
        </a:xfrm>
        <a:custGeom>
          <a:avLst/>
          <a:gdLst/>
          <a:ahLst/>
          <a:cxnLst/>
          <a:rect l="0" t="0" r="0" b="0"/>
          <a:pathLst>
            <a:path>
              <a:moveTo>
                <a:pt x="0" y="45720"/>
              </a:moveTo>
              <a:lnTo>
                <a:pt x="608080"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12467" y="5441560"/>
        <a:ext cx="31934" cy="6386"/>
      </dsp:txXfrm>
    </dsp:sp>
    <dsp:sp modelId="{A9AFFB7B-4388-4AA3-97BE-917A669E2FFB}">
      <dsp:nvSpPr>
        <dsp:cNvPr id="0" name=""/>
        <dsp:cNvSpPr/>
      </dsp:nvSpPr>
      <dsp:spPr>
        <a:xfrm>
          <a:off x="549322" y="4611692"/>
          <a:ext cx="2776871" cy="166612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69" tIns="142828" rIns="136069" bIns="142828" numCol="1" spcCol="1270" anchor="ctr" anchorCtr="0">
          <a:noAutofit/>
        </a:bodyPr>
        <a:lstStyle/>
        <a:p>
          <a:pPr marL="0" lvl="0" indent="0" algn="ctr" defTabSz="844550">
            <a:lnSpc>
              <a:spcPct val="90000"/>
            </a:lnSpc>
            <a:spcBef>
              <a:spcPct val="0"/>
            </a:spcBef>
            <a:spcAft>
              <a:spcPct val="35000"/>
            </a:spcAft>
            <a:buNone/>
          </a:pPr>
          <a:r>
            <a:rPr lang="en-US" sz="1900" b="0" i="0" kern="1200"/>
            <a:t>Some of the infrared radiation is absorbed by greenhouse gases in the atmosphere.</a:t>
          </a:r>
          <a:endParaRPr lang="en-US" sz="1900" kern="1200"/>
        </a:p>
      </dsp:txBody>
      <dsp:txXfrm>
        <a:off x="549322" y="4611692"/>
        <a:ext cx="2776871" cy="1666123"/>
      </dsp:txXfrm>
    </dsp:sp>
    <dsp:sp modelId="{33A7B3AF-0426-4F4E-AC78-4A0653998183}">
      <dsp:nvSpPr>
        <dsp:cNvPr id="0" name=""/>
        <dsp:cNvSpPr/>
      </dsp:nvSpPr>
      <dsp:spPr>
        <a:xfrm>
          <a:off x="3964874" y="4611692"/>
          <a:ext cx="2776871" cy="166612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69" tIns="142828" rIns="136069" bIns="142828" numCol="1" spcCol="1270" anchor="ctr" anchorCtr="0">
          <a:noAutofit/>
        </a:bodyPr>
        <a:lstStyle/>
        <a:p>
          <a:pPr marL="0" lvl="0" indent="0" algn="ctr" defTabSz="844550">
            <a:lnSpc>
              <a:spcPct val="90000"/>
            </a:lnSpc>
            <a:spcBef>
              <a:spcPct val="0"/>
            </a:spcBef>
            <a:spcAft>
              <a:spcPct val="35000"/>
            </a:spcAft>
            <a:buNone/>
          </a:pPr>
          <a:r>
            <a:rPr lang="en-US" sz="1900" b="0" i="0" kern="1200"/>
            <a:t>The lower atmosphere warms up.</a:t>
          </a:r>
          <a:endParaRPr lang="en-US" sz="1900" kern="1200"/>
        </a:p>
      </dsp:txBody>
      <dsp:txXfrm>
        <a:off x="3964874" y="4611692"/>
        <a:ext cx="2776871" cy="16661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E53A2-0435-44C0-A8B4-D4E95A1F892A}">
      <dsp:nvSpPr>
        <dsp:cNvPr id="0" name=""/>
        <dsp:cNvSpPr/>
      </dsp:nvSpPr>
      <dsp:spPr>
        <a:xfrm>
          <a:off x="125397" y="809457"/>
          <a:ext cx="902268" cy="9022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140D1C-F258-44E8-AA9C-62F134DF3C6D}">
      <dsp:nvSpPr>
        <dsp:cNvPr id="0" name=""/>
        <dsp:cNvSpPr/>
      </dsp:nvSpPr>
      <dsp:spPr>
        <a:xfrm>
          <a:off x="314873" y="998934"/>
          <a:ext cx="523315" cy="5233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D7BC67-8B71-4E5C-AFC1-CBCD296188F4}">
      <dsp:nvSpPr>
        <dsp:cNvPr id="0" name=""/>
        <dsp:cNvSpPr/>
      </dsp:nvSpPr>
      <dsp:spPr>
        <a:xfrm>
          <a:off x="1221009" y="809457"/>
          <a:ext cx="2126776" cy="902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0" i="0" kern="1200" dirty="0"/>
            <a:t>use electricity at home, probably generated from </a:t>
          </a:r>
          <a:r>
            <a:rPr lang="en-US" sz="1300" b="1" i="0" kern="1200" dirty="0"/>
            <a:t>fossil fuels</a:t>
          </a:r>
          <a:r>
            <a:rPr lang="en-US" sz="1300" b="0" i="0" kern="1200" dirty="0"/>
            <a:t>, for lighting their room and using electronic devices</a:t>
          </a:r>
          <a:endParaRPr lang="en-US" sz="1300" kern="1200" dirty="0"/>
        </a:p>
      </dsp:txBody>
      <dsp:txXfrm>
        <a:off x="1221009" y="809457"/>
        <a:ext cx="2126776" cy="902268"/>
      </dsp:txXfrm>
    </dsp:sp>
    <dsp:sp modelId="{D08A585D-3EA7-4877-816A-E0B9C4BFCFE4}">
      <dsp:nvSpPr>
        <dsp:cNvPr id="0" name=""/>
        <dsp:cNvSpPr/>
      </dsp:nvSpPr>
      <dsp:spPr>
        <a:xfrm>
          <a:off x="3718360" y="809457"/>
          <a:ext cx="902268" cy="9022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39E3DF-EB90-4F47-B1B2-103BDEB1D685}">
      <dsp:nvSpPr>
        <dsp:cNvPr id="0" name=""/>
        <dsp:cNvSpPr/>
      </dsp:nvSpPr>
      <dsp:spPr>
        <a:xfrm>
          <a:off x="3907837" y="998934"/>
          <a:ext cx="523315" cy="5233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1564DE-5555-4880-82D4-12A7D4FE603C}">
      <dsp:nvSpPr>
        <dsp:cNvPr id="0" name=""/>
        <dsp:cNvSpPr/>
      </dsp:nvSpPr>
      <dsp:spPr>
        <a:xfrm>
          <a:off x="4813972" y="809457"/>
          <a:ext cx="2126776" cy="902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0" i="0" kern="1200"/>
            <a:t>use a gas-powered boiler at home (which produces carbon dioxide) for heating and hot water</a:t>
          </a:r>
          <a:endParaRPr lang="en-US" sz="1300" kern="1200"/>
        </a:p>
      </dsp:txBody>
      <dsp:txXfrm>
        <a:off x="4813972" y="809457"/>
        <a:ext cx="2126776" cy="902268"/>
      </dsp:txXfrm>
    </dsp:sp>
    <dsp:sp modelId="{8CB7ED48-57D8-4335-A9BD-D659DE06261D}">
      <dsp:nvSpPr>
        <dsp:cNvPr id="0" name=""/>
        <dsp:cNvSpPr/>
      </dsp:nvSpPr>
      <dsp:spPr>
        <a:xfrm>
          <a:off x="7311324" y="809457"/>
          <a:ext cx="902268" cy="9022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42122B-A647-4287-B6EA-144F99B8ED93}">
      <dsp:nvSpPr>
        <dsp:cNvPr id="0" name=""/>
        <dsp:cNvSpPr/>
      </dsp:nvSpPr>
      <dsp:spPr>
        <a:xfrm>
          <a:off x="7500800" y="998934"/>
          <a:ext cx="523315" cy="52331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7CFF73-4A25-4599-82B0-6F4A0066B835}">
      <dsp:nvSpPr>
        <dsp:cNvPr id="0" name=""/>
        <dsp:cNvSpPr/>
      </dsp:nvSpPr>
      <dsp:spPr>
        <a:xfrm>
          <a:off x="8406936" y="809457"/>
          <a:ext cx="2126776" cy="902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0" i="0" kern="1200"/>
            <a:t>travel to school by bus or car (which probably runs on petrol or diesel)</a:t>
          </a:r>
          <a:endParaRPr lang="en-US" sz="1300" kern="1200"/>
        </a:p>
      </dsp:txBody>
      <dsp:txXfrm>
        <a:off x="8406936" y="809457"/>
        <a:ext cx="2126776" cy="902268"/>
      </dsp:txXfrm>
    </dsp:sp>
    <dsp:sp modelId="{82A80094-7186-42B1-B130-0986DB67E6FC}">
      <dsp:nvSpPr>
        <dsp:cNvPr id="0" name=""/>
        <dsp:cNvSpPr/>
      </dsp:nvSpPr>
      <dsp:spPr>
        <a:xfrm>
          <a:off x="125397" y="2412916"/>
          <a:ext cx="902268" cy="9022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694F6A-3ABE-41BF-9044-8A6405F6FCBC}">
      <dsp:nvSpPr>
        <dsp:cNvPr id="0" name=""/>
        <dsp:cNvSpPr/>
      </dsp:nvSpPr>
      <dsp:spPr>
        <a:xfrm>
          <a:off x="314873" y="2602392"/>
          <a:ext cx="523315" cy="52331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F79EED-1C15-4E79-9598-6E872BC0B4DF}">
      <dsp:nvSpPr>
        <dsp:cNvPr id="0" name=""/>
        <dsp:cNvSpPr/>
      </dsp:nvSpPr>
      <dsp:spPr>
        <a:xfrm>
          <a:off x="1221009" y="2412916"/>
          <a:ext cx="2126776" cy="902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0" i="0" kern="1200"/>
            <a:t>eat beef or rice which have been farmed using methods that release </a:t>
          </a:r>
          <a:r>
            <a:rPr lang="en-US" sz="1300" b="1" i="0" kern="1200"/>
            <a:t>methane</a:t>
          </a:r>
          <a:endParaRPr lang="en-US" sz="1300" kern="1200"/>
        </a:p>
      </dsp:txBody>
      <dsp:txXfrm>
        <a:off x="1221009" y="2412916"/>
        <a:ext cx="2126776" cy="902268"/>
      </dsp:txXfrm>
    </dsp:sp>
    <dsp:sp modelId="{068EE34C-DABA-4BD1-8020-C7896D3D754A}">
      <dsp:nvSpPr>
        <dsp:cNvPr id="0" name=""/>
        <dsp:cNvSpPr/>
      </dsp:nvSpPr>
      <dsp:spPr>
        <a:xfrm>
          <a:off x="3718360" y="2412916"/>
          <a:ext cx="902268" cy="9022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0E5B06-FBBB-47C1-A079-27E863483287}">
      <dsp:nvSpPr>
        <dsp:cNvPr id="0" name=""/>
        <dsp:cNvSpPr/>
      </dsp:nvSpPr>
      <dsp:spPr>
        <a:xfrm>
          <a:off x="3907837" y="2602392"/>
          <a:ext cx="523315" cy="52331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FA1EA8-C31C-4185-95BA-916FFD39233C}">
      <dsp:nvSpPr>
        <dsp:cNvPr id="0" name=""/>
        <dsp:cNvSpPr/>
      </dsp:nvSpPr>
      <dsp:spPr>
        <a:xfrm>
          <a:off x="4813972" y="2412916"/>
          <a:ext cx="2126776" cy="902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0" i="0" kern="1200" dirty="0"/>
            <a:t>travel abroad once per year on an </a:t>
          </a:r>
          <a:r>
            <a:rPr lang="en-US" sz="1300" b="0" i="0" kern="1200" dirty="0" err="1"/>
            <a:t>aeroplane</a:t>
          </a:r>
          <a:r>
            <a:rPr lang="en-US" sz="1300" b="0" i="0" kern="1200" dirty="0"/>
            <a:t> (which produces carbon dioxide)</a:t>
          </a:r>
          <a:endParaRPr lang="en-US" sz="1300" kern="1200" dirty="0"/>
        </a:p>
      </dsp:txBody>
      <dsp:txXfrm>
        <a:off x="4813972" y="2412916"/>
        <a:ext cx="2126776" cy="9022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B9DCE8-51CD-4258-85EE-09B84ECBDCEC}">
      <dsp:nvSpPr>
        <dsp:cNvPr id="0" name=""/>
        <dsp:cNvSpPr/>
      </dsp:nvSpPr>
      <dsp:spPr>
        <a:xfrm>
          <a:off x="0" y="81699"/>
          <a:ext cx="5891471" cy="246226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Most </a:t>
          </a:r>
          <a:r>
            <a:rPr lang="en-US" sz="2400" b="1" i="0" kern="1200"/>
            <a:t>fuels</a:t>
          </a:r>
          <a:r>
            <a:rPr lang="en-US" sz="2400" b="0" i="0" kern="1200"/>
            <a:t> contain carbon and/or hydrogen. When hydrogen </a:t>
          </a:r>
          <a:r>
            <a:rPr lang="en-US" sz="2400" b="1" i="0" kern="1200"/>
            <a:t>atoms</a:t>
          </a:r>
          <a:r>
            <a:rPr lang="en-US" sz="2400" b="0" i="0" kern="1200"/>
            <a:t> are present in a fuel, they are </a:t>
          </a:r>
          <a:r>
            <a:rPr lang="en-US" sz="2400" b="1" i="0" kern="1200"/>
            <a:t>oxidised</a:t>
          </a:r>
          <a:r>
            <a:rPr lang="en-US" sz="2400" b="0" i="0" kern="1200"/>
            <a:t> to water. Water is not a </a:t>
          </a:r>
          <a:r>
            <a:rPr lang="en-US" sz="2400" b="1" i="0" kern="1200"/>
            <a:t>pollutant</a:t>
          </a:r>
          <a:r>
            <a:rPr lang="en-US" sz="2400" b="0" i="0" kern="1200"/>
            <a:t>.</a:t>
          </a:r>
          <a:endParaRPr lang="en-US" sz="2400" kern="1200"/>
        </a:p>
      </dsp:txBody>
      <dsp:txXfrm>
        <a:off x="120198" y="201897"/>
        <a:ext cx="5651075" cy="2221869"/>
      </dsp:txXfrm>
    </dsp:sp>
    <dsp:sp modelId="{37C331AC-4899-482D-86E5-3F5ECC6DCD15}">
      <dsp:nvSpPr>
        <dsp:cNvPr id="0" name=""/>
        <dsp:cNvSpPr/>
      </dsp:nvSpPr>
      <dsp:spPr>
        <a:xfrm>
          <a:off x="0" y="2613084"/>
          <a:ext cx="5891471" cy="2462265"/>
        </a:xfrm>
        <a:prstGeom prst="roundRect">
          <a:avLst/>
        </a:prstGeom>
        <a:solidFill>
          <a:schemeClr val="accent5">
            <a:hueOff val="-1491248"/>
            <a:satOff val="632"/>
            <a:lumOff val="-1117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When there are lots of oxygen atoms present during </a:t>
          </a:r>
          <a:r>
            <a:rPr lang="en-US" sz="2400" b="1" i="0" kern="1200"/>
            <a:t>combustion</a:t>
          </a:r>
          <a:r>
            <a:rPr lang="en-US" sz="2400" b="0" i="0" kern="1200"/>
            <a:t>, the carbon atoms are completely oxidised to carbon dioxide. When there are fewer oxygen atoms present, carbon monoxide or carbon may be produced during combustion.</a:t>
          </a:r>
          <a:endParaRPr lang="en-US" sz="2400" kern="1200"/>
        </a:p>
      </dsp:txBody>
      <dsp:txXfrm>
        <a:off x="120198" y="2733282"/>
        <a:ext cx="5651075" cy="22218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AEB5E9-1305-4020-B2F8-1F3607F78D55}">
      <dsp:nvSpPr>
        <dsp:cNvPr id="0" name=""/>
        <dsp:cNvSpPr/>
      </dsp:nvSpPr>
      <dsp:spPr>
        <a:xfrm>
          <a:off x="0" y="1805"/>
          <a:ext cx="1065911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B858D3-5F03-4A0B-BC44-C2CC61BB6D24}">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98E048-CA2B-4851-BF7F-E252F65917F0}">
      <dsp:nvSpPr>
        <dsp:cNvPr id="0" name=""/>
        <dsp:cNvSpPr/>
      </dsp:nvSpPr>
      <dsp:spPr>
        <a:xfrm>
          <a:off x="1057183" y="1805"/>
          <a:ext cx="960192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b="0" i="0" kern="1200"/>
            <a:t>screening and grit removal to remove large particles</a:t>
          </a:r>
          <a:endParaRPr lang="en-US" sz="2200" kern="1200"/>
        </a:p>
      </dsp:txBody>
      <dsp:txXfrm>
        <a:off x="1057183" y="1805"/>
        <a:ext cx="9601926" cy="915310"/>
      </dsp:txXfrm>
    </dsp:sp>
    <dsp:sp modelId="{D4E06A88-9A71-4C6A-B4E6-52F21E638909}">
      <dsp:nvSpPr>
        <dsp:cNvPr id="0" name=""/>
        <dsp:cNvSpPr/>
      </dsp:nvSpPr>
      <dsp:spPr>
        <a:xfrm>
          <a:off x="0" y="1145944"/>
          <a:ext cx="1065911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9E0E2A-AC57-4D51-9094-72357ADF4A10}">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215327-A496-4A60-8F2F-AFC1DCFA1442}">
      <dsp:nvSpPr>
        <dsp:cNvPr id="0" name=""/>
        <dsp:cNvSpPr/>
      </dsp:nvSpPr>
      <dsp:spPr>
        <a:xfrm>
          <a:off x="1057183" y="1145944"/>
          <a:ext cx="960192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b="0" i="0" kern="1200"/>
            <a:t>sedimentation allows tiny particles to settle out from still water, which produces sewage sludge and effluent (the liquid which remains on top)</a:t>
          </a:r>
          <a:endParaRPr lang="en-US" sz="2200" kern="1200"/>
        </a:p>
      </dsp:txBody>
      <dsp:txXfrm>
        <a:off x="1057183" y="1145944"/>
        <a:ext cx="9601926" cy="915310"/>
      </dsp:txXfrm>
    </dsp:sp>
    <dsp:sp modelId="{B2105CC0-066D-4AB7-8EE2-AE0E58195134}">
      <dsp:nvSpPr>
        <dsp:cNvPr id="0" name=""/>
        <dsp:cNvSpPr/>
      </dsp:nvSpPr>
      <dsp:spPr>
        <a:xfrm>
          <a:off x="0" y="2290082"/>
          <a:ext cx="1065911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78A1D0-A877-4047-85EE-A2A3A0A6E801}">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8C9234-1316-4041-A758-0F39EA43205B}">
      <dsp:nvSpPr>
        <dsp:cNvPr id="0" name=""/>
        <dsp:cNvSpPr/>
      </dsp:nvSpPr>
      <dsp:spPr>
        <a:xfrm>
          <a:off x="1057183" y="2290082"/>
          <a:ext cx="960192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b="0" i="0" kern="1200"/>
            <a:t>the sewage sludge is digested anaerobically by specific bacteria</a:t>
          </a:r>
          <a:endParaRPr lang="en-US" sz="2200" kern="1200"/>
        </a:p>
      </dsp:txBody>
      <dsp:txXfrm>
        <a:off x="1057183" y="2290082"/>
        <a:ext cx="9601926" cy="915310"/>
      </dsp:txXfrm>
    </dsp:sp>
    <dsp:sp modelId="{56045367-DDF9-4EAF-98E9-ADD44CFE4535}">
      <dsp:nvSpPr>
        <dsp:cNvPr id="0" name=""/>
        <dsp:cNvSpPr/>
      </dsp:nvSpPr>
      <dsp:spPr>
        <a:xfrm>
          <a:off x="0" y="3434221"/>
          <a:ext cx="1065911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4F87F1-E920-4D0C-924E-F4328ED23164}">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58A2D6-B4A3-4A50-8A73-18B2EF1411DE}">
      <dsp:nvSpPr>
        <dsp:cNvPr id="0" name=""/>
        <dsp:cNvSpPr/>
      </dsp:nvSpPr>
      <dsp:spPr>
        <a:xfrm>
          <a:off x="1057183" y="3434221"/>
          <a:ext cx="960192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b="0" i="0" kern="1200"/>
            <a:t>the effluent is treated with aerobic bacteria to reduce the volume of solid waste</a:t>
          </a:r>
          <a:endParaRPr lang="en-US" sz="2200" kern="1200"/>
        </a:p>
      </dsp:txBody>
      <dsp:txXfrm>
        <a:off x="1057183" y="3434221"/>
        <a:ext cx="9601926" cy="91531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58BF-C5E1-4B52-BD8A-FD1AD5779347}"/>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FCD51F7-3CC3-4BB7-8291-B1789482E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D320447-D6C7-43E1-AE88-1FB66CC9C55E}"/>
              </a:ext>
            </a:extLst>
          </p:cNvPr>
          <p:cNvSpPr>
            <a:spLocks noGrp="1"/>
          </p:cNvSpPr>
          <p:nvPr>
            <p:ph type="dt" sz="half" idx="10"/>
          </p:nvPr>
        </p:nvSpPr>
        <p:spPr/>
        <p:txBody>
          <a:bodyPr/>
          <a:lstStyle/>
          <a:p>
            <a:fld id="{C43A76A3-ADC8-4477-8FC1-B9DD55D84908}" type="datetime1">
              <a:rPr lang="en-US" smtClean="0"/>
              <a:t>3/28/2022</a:t>
            </a:fld>
            <a:endParaRPr lang="en-US" dirty="0"/>
          </a:p>
        </p:txBody>
      </p:sp>
      <p:sp>
        <p:nvSpPr>
          <p:cNvPr id="5" name="Footer Placeholder 4">
            <a:extLst>
              <a:ext uri="{FF2B5EF4-FFF2-40B4-BE49-F238E27FC236}">
                <a16:creationId xmlns:a16="http://schemas.microsoft.com/office/drawing/2014/main" id="{6F5E17B6-E7FC-473A-8D5F-0E6B838E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AF4E0-FDDB-42B9-862C-7BBC501CDAC5}"/>
              </a:ext>
            </a:extLst>
          </p:cNvPr>
          <p:cNvSpPr>
            <a:spLocks noGrp="1"/>
          </p:cNvSpPr>
          <p:nvPr>
            <p:ph type="sldNum" sz="quarter" idx="12"/>
          </p:nvPr>
        </p:nvSpPr>
        <p:spPr/>
        <p:txBody>
          <a:bodyPr/>
          <a:lstStyle/>
          <a:p>
            <a:fld id="{35747434-7036-48DB-A148-6B3D8EE75CDA}" type="slidenum">
              <a:rPr lang="en-US" smtClean="0"/>
              <a:t>‹#›</a:t>
            </a:fld>
            <a:endParaRPr lang="en-US" dirty="0"/>
          </a:p>
        </p:txBody>
      </p:sp>
    </p:spTree>
    <p:extLst>
      <p:ext uri="{BB962C8B-B14F-4D97-AF65-F5344CB8AC3E}">
        <p14:creationId xmlns:p14="http://schemas.microsoft.com/office/powerpoint/2010/main" val="1848049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E922F-6166-4009-A42D-027DC71807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7791CF-167D-446D-9F99-6976C986E2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CA422-E040-4DE1-9DA5-C8D37C116A7B}"/>
              </a:ext>
            </a:extLst>
          </p:cNvPr>
          <p:cNvSpPr>
            <a:spLocks noGrp="1"/>
          </p:cNvSpPr>
          <p:nvPr>
            <p:ph type="dt" sz="half" idx="10"/>
          </p:nvPr>
        </p:nvSpPr>
        <p:spPr/>
        <p:txBody>
          <a:bodyPr/>
          <a:lstStyle/>
          <a:p>
            <a:fld id="{D6762538-DC4D-4667-96E5-B3278DDF8B12}" type="datetime1">
              <a:rPr lang="en-US" smtClean="0"/>
              <a:t>3/28/2022</a:t>
            </a:fld>
            <a:endParaRPr lang="en-US"/>
          </a:p>
        </p:txBody>
      </p:sp>
      <p:sp>
        <p:nvSpPr>
          <p:cNvPr id="5" name="Footer Placeholder 4">
            <a:extLst>
              <a:ext uri="{FF2B5EF4-FFF2-40B4-BE49-F238E27FC236}">
                <a16:creationId xmlns:a16="http://schemas.microsoft.com/office/drawing/2014/main" id="{6C813B0B-60E7-494E-91CB-055BC2690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8C554-7C1B-4D8F-9B6B-04492656904B}"/>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882674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66EF0-6ED8-49A7-BDAD-E20A143FAE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FCE9CD-90A9-44BA-B293-0662E077DD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57DAE0-05C4-460B-B96D-BD183ED030C4}"/>
              </a:ext>
            </a:extLst>
          </p:cNvPr>
          <p:cNvSpPr>
            <a:spLocks noGrp="1"/>
          </p:cNvSpPr>
          <p:nvPr>
            <p:ph type="dt" sz="half" idx="10"/>
          </p:nvPr>
        </p:nvSpPr>
        <p:spPr/>
        <p:txBody>
          <a:bodyPr/>
          <a:lstStyle/>
          <a:p>
            <a:fld id="{05880548-5C08-4BE3-B63E-F2BB63B0B00C}" type="datetime1">
              <a:rPr lang="en-US" smtClean="0"/>
              <a:t>3/28/2022</a:t>
            </a:fld>
            <a:endParaRPr lang="en-US"/>
          </a:p>
        </p:txBody>
      </p:sp>
      <p:sp>
        <p:nvSpPr>
          <p:cNvPr id="5" name="Footer Placeholder 4">
            <a:extLst>
              <a:ext uri="{FF2B5EF4-FFF2-40B4-BE49-F238E27FC236}">
                <a16:creationId xmlns:a16="http://schemas.microsoft.com/office/drawing/2014/main" id="{33B3CA93-55C9-4AA3-89A0-55490F745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BFD820-FF26-4325-816F-310C30F80ACC}"/>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77710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6C8-0B4F-4655-A630-0B1D2540B7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78B888-85E0-4D92-903E-C3FE7E870D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8916-250B-4232-BD7D-571FDE79F5E7}"/>
              </a:ext>
            </a:extLst>
          </p:cNvPr>
          <p:cNvSpPr>
            <a:spLocks noGrp="1"/>
          </p:cNvSpPr>
          <p:nvPr>
            <p:ph type="dt" sz="half" idx="10"/>
          </p:nvPr>
        </p:nvSpPr>
        <p:spPr/>
        <p:txBody>
          <a:bodyPr/>
          <a:lstStyle/>
          <a:p>
            <a:fld id="{DE7F49BE-398D-479A-8A7E-5DDBCA61EDCB}" type="datetime1">
              <a:rPr lang="en-US" smtClean="0"/>
              <a:t>3/28/2022</a:t>
            </a:fld>
            <a:endParaRPr lang="en-US"/>
          </a:p>
        </p:txBody>
      </p:sp>
      <p:sp>
        <p:nvSpPr>
          <p:cNvPr id="5" name="Footer Placeholder 4">
            <a:extLst>
              <a:ext uri="{FF2B5EF4-FFF2-40B4-BE49-F238E27FC236}">
                <a16:creationId xmlns:a16="http://schemas.microsoft.com/office/drawing/2014/main" id="{B6A8BFB4-647C-4104-B6D4-3346051C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FA73F-2BE8-4370-AE90-58F4CE51FC51}"/>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096110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1446D-9FAC-4157-A41A-51675C8BE929}"/>
              </a:ext>
            </a:extLst>
          </p:cNvPr>
          <p:cNvSpPr>
            <a:spLocks noGrp="1"/>
          </p:cNvSpPr>
          <p:nvPr>
            <p:ph type="title"/>
          </p:nvPr>
        </p:nvSpPr>
        <p:spPr>
          <a:xfrm>
            <a:off x="777240" y="1709738"/>
            <a:ext cx="10570210" cy="2758895"/>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2AF8D4A-8F93-4399-9546-64F286400D24}"/>
              </a:ext>
            </a:extLst>
          </p:cNvPr>
          <p:cNvSpPr>
            <a:spLocks noGrp="1"/>
          </p:cNvSpPr>
          <p:nvPr>
            <p:ph type="body" idx="1"/>
          </p:nvPr>
        </p:nvSpPr>
        <p:spPr>
          <a:xfrm>
            <a:off x="777240" y="4589463"/>
            <a:ext cx="1057021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9C2FD4-BF96-470C-8247-20DFAE1CF870}"/>
              </a:ext>
            </a:extLst>
          </p:cNvPr>
          <p:cNvSpPr>
            <a:spLocks noGrp="1"/>
          </p:cNvSpPr>
          <p:nvPr>
            <p:ph type="dt" sz="half" idx="10"/>
          </p:nvPr>
        </p:nvSpPr>
        <p:spPr/>
        <p:txBody>
          <a:bodyPr/>
          <a:lstStyle/>
          <a:p>
            <a:fld id="{CCD0C193-4974-4A1F-9C63-07D595E30D66}" type="datetime1">
              <a:rPr lang="en-US" smtClean="0"/>
              <a:t>3/28/2022</a:t>
            </a:fld>
            <a:endParaRPr lang="en-US"/>
          </a:p>
        </p:txBody>
      </p:sp>
      <p:sp>
        <p:nvSpPr>
          <p:cNvPr id="5" name="Footer Placeholder 4">
            <a:extLst>
              <a:ext uri="{FF2B5EF4-FFF2-40B4-BE49-F238E27FC236}">
                <a16:creationId xmlns:a16="http://schemas.microsoft.com/office/drawing/2014/main" id="{27175A2D-86C4-4467-BAB8-E9ED004D2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42A4D-D9B2-4C82-95E4-B86F9F5F3802}"/>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769247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6B3AA-8C30-429E-B934-AF12204387B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15834E-691F-4728-88F5-A0C4696695EB}"/>
              </a:ext>
            </a:extLst>
          </p:cNvPr>
          <p:cNvSpPr>
            <a:spLocks noGrp="1"/>
          </p:cNvSpPr>
          <p:nvPr>
            <p:ph sz="half" idx="1"/>
          </p:nvPr>
        </p:nvSpPr>
        <p:spPr>
          <a:xfrm>
            <a:off x="777240" y="1825625"/>
            <a:ext cx="52425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3876374-880F-4E25-9F88-79E3C1AB1F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19BD69-B509-4FCE-95A8-ED03FFC8CC3C}"/>
              </a:ext>
            </a:extLst>
          </p:cNvPr>
          <p:cNvSpPr>
            <a:spLocks noGrp="1"/>
          </p:cNvSpPr>
          <p:nvPr>
            <p:ph type="dt" sz="half" idx="10"/>
          </p:nvPr>
        </p:nvSpPr>
        <p:spPr/>
        <p:txBody>
          <a:bodyPr/>
          <a:lstStyle/>
          <a:p>
            <a:fld id="{701AA87F-28D4-4BF0-B81F-877A89DFD5AC}" type="datetime1">
              <a:rPr lang="en-US" smtClean="0"/>
              <a:t>3/28/2022</a:t>
            </a:fld>
            <a:endParaRPr lang="en-US"/>
          </a:p>
        </p:txBody>
      </p:sp>
      <p:sp>
        <p:nvSpPr>
          <p:cNvPr id="6" name="Footer Placeholder 5">
            <a:extLst>
              <a:ext uri="{FF2B5EF4-FFF2-40B4-BE49-F238E27FC236}">
                <a16:creationId xmlns:a16="http://schemas.microsoft.com/office/drawing/2014/main" id="{DB7C287B-AE5B-490B-BF81-A50D7A2E8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3C2246-303C-4A29-B6EA-E62CEDE6C2A1}"/>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301664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FE79-D5BE-43E8-B6C5-2675B7F4D818}"/>
              </a:ext>
            </a:extLst>
          </p:cNvPr>
          <p:cNvSpPr>
            <a:spLocks noGrp="1"/>
          </p:cNvSpPr>
          <p:nvPr>
            <p:ph type="title"/>
          </p:nvPr>
        </p:nvSpPr>
        <p:spPr>
          <a:xfrm>
            <a:off x="777240" y="365125"/>
            <a:ext cx="1057814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9D3A07-BA51-4113-902E-830A887D2394}"/>
              </a:ext>
            </a:extLst>
          </p:cNvPr>
          <p:cNvSpPr>
            <a:spLocks noGrp="1"/>
          </p:cNvSpPr>
          <p:nvPr>
            <p:ph type="body" idx="1"/>
          </p:nvPr>
        </p:nvSpPr>
        <p:spPr>
          <a:xfrm>
            <a:off x="777240" y="1801812"/>
            <a:ext cx="5220335" cy="9350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320A9-E274-4E1B-B02D-9A3F510A1F22}"/>
              </a:ext>
            </a:extLst>
          </p:cNvPr>
          <p:cNvSpPr>
            <a:spLocks noGrp="1"/>
          </p:cNvSpPr>
          <p:nvPr>
            <p:ph sz="half" idx="2"/>
          </p:nvPr>
        </p:nvSpPr>
        <p:spPr>
          <a:xfrm>
            <a:off x="777240" y="2825749"/>
            <a:ext cx="5220335" cy="3363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BE80D3A-C2A8-4B78-B7E2-4908C74B1C43}"/>
              </a:ext>
            </a:extLst>
          </p:cNvPr>
          <p:cNvSpPr>
            <a:spLocks noGrp="1"/>
          </p:cNvSpPr>
          <p:nvPr>
            <p:ph type="body" sz="quarter" idx="3"/>
          </p:nvPr>
        </p:nvSpPr>
        <p:spPr>
          <a:xfrm>
            <a:off x="6172200" y="1801812"/>
            <a:ext cx="5183188" cy="9350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5D84DD-9460-4B08-86AD-27486A940047}"/>
              </a:ext>
            </a:extLst>
          </p:cNvPr>
          <p:cNvSpPr>
            <a:spLocks noGrp="1"/>
          </p:cNvSpPr>
          <p:nvPr>
            <p:ph sz="quarter" idx="4"/>
          </p:nvPr>
        </p:nvSpPr>
        <p:spPr>
          <a:xfrm>
            <a:off x="6172200" y="2825749"/>
            <a:ext cx="5183188" cy="3363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B0B7F8-282C-4210-AE7D-F35228BAC803}"/>
              </a:ext>
            </a:extLst>
          </p:cNvPr>
          <p:cNvSpPr>
            <a:spLocks noGrp="1"/>
          </p:cNvSpPr>
          <p:nvPr>
            <p:ph type="dt" sz="half" idx="10"/>
          </p:nvPr>
        </p:nvSpPr>
        <p:spPr/>
        <p:txBody>
          <a:bodyPr/>
          <a:lstStyle/>
          <a:p>
            <a:fld id="{A8A9F1F3-208B-49A3-B337-9C8ACEB3E0E1}" type="datetime1">
              <a:rPr lang="en-US" smtClean="0"/>
              <a:t>3/28/2022</a:t>
            </a:fld>
            <a:endParaRPr lang="en-US"/>
          </a:p>
        </p:txBody>
      </p:sp>
      <p:sp>
        <p:nvSpPr>
          <p:cNvPr id="8" name="Footer Placeholder 7">
            <a:extLst>
              <a:ext uri="{FF2B5EF4-FFF2-40B4-BE49-F238E27FC236}">
                <a16:creationId xmlns:a16="http://schemas.microsoft.com/office/drawing/2014/main" id="{FAE343A9-1067-4DCF-BACC-1F7F380502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E471-04DB-4DB5-8CC5-16B3FC88509D}"/>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601508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87C0-272E-4E50-A316-78079B2B923E}"/>
              </a:ext>
            </a:extLst>
          </p:cNvPr>
          <p:cNvSpPr>
            <a:spLocks noGrp="1"/>
          </p:cNvSpPr>
          <p:nvPr>
            <p:ph type="title"/>
          </p:nvPr>
        </p:nvSpPr>
        <p:spPr>
          <a:xfrm>
            <a:off x="777240" y="365125"/>
            <a:ext cx="10659110"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06C1C9-1F69-432A-858C-D828B56E1659}"/>
              </a:ext>
            </a:extLst>
          </p:cNvPr>
          <p:cNvSpPr>
            <a:spLocks noGrp="1"/>
          </p:cNvSpPr>
          <p:nvPr>
            <p:ph type="dt" sz="half" idx="10"/>
          </p:nvPr>
        </p:nvSpPr>
        <p:spPr/>
        <p:txBody>
          <a:bodyPr/>
          <a:lstStyle/>
          <a:p>
            <a:fld id="{27AF6CA6-7293-4AA2-A0E0-A3BF4416E786}" type="datetime1">
              <a:rPr lang="en-US" smtClean="0"/>
              <a:t>3/28/2022</a:t>
            </a:fld>
            <a:endParaRPr lang="en-US"/>
          </a:p>
        </p:txBody>
      </p:sp>
      <p:sp>
        <p:nvSpPr>
          <p:cNvPr id="4" name="Footer Placeholder 3">
            <a:extLst>
              <a:ext uri="{FF2B5EF4-FFF2-40B4-BE49-F238E27FC236}">
                <a16:creationId xmlns:a16="http://schemas.microsoft.com/office/drawing/2014/main" id="{BD6D9A1B-D149-4B97-B161-3D7C9ADBCF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B3722F-8C88-4E54-8CD6-12D31A05F813}"/>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032676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1B4EE-6DFC-45F3-9174-D913EB57CB9D}"/>
              </a:ext>
            </a:extLst>
          </p:cNvPr>
          <p:cNvSpPr>
            <a:spLocks noGrp="1"/>
          </p:cNvSpPr>
          <p:nvPr>
            <p:ph type="dt" sz="half" idx="10"/>
          </p:nvPr>
        </p:nvSpPr>
        <p:spPr/>
        <p:txBody>
          <a:bodyPr/>
          <a:lstStyle/>
          <a:p>
            <a:fld id="{98D87016-7BCD-46FB-8EE3-AB6C369108B4}" type="datetime1">
              <a:rPr lang="en-US" smtClean="0"/>
              <a:t>3/28/2022</a:t>
            </a:fld>
            <a:endParaRPr lang="en-US"/>
          </a:p>
        </p:txBody>
      </p:sp>
      <p:sp>
        <p:nvSpPr>
          <p:cNvPr id="3" name="Footer Placeholder 2">
            <a:extLst>
              <a:ext uri="{FF2B5EF4-FFF2-40B4-BE49-F238E27FC236}">
                <a16:creationId xmlns:a16="http://schemas.microsoft.com/office/drawing/2014/main" id="{0BF7F7DC-6DDE-4337-AD27-BBE7D54224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C58EA9-3AC4-421E-B133-1FA7757DF8BA}"/>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58770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035BB-74CC-43E9-B71F-A5C05D17EB78}"/>
              </a:ext>
            </a:extLst>
          </p:cNvPr>
          <p:cNvSpPr>
            <a:spLocks noGrp="1"/>
          </p:cNvSpPr>
          <p:nvPr>
            <p:ph type="title"/>
          </p:nvPr>
        </p:nvSpPr>
        <p:spPr>
          <a:xfrm>
            <a:off x="777240" y="457200"/>
            <a:ext cx="3994785" cy="2501900"/>
          </a:xfrm>
        </p:spPr>
        <p:txBody>
          <a:bodyPr anchor="b">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CAADC9E-7845-4DB1-87E3-6FBFB2B03B8A}"/>
              </a:ext>
            </a:extLst>
          </p:cNvPr>
          <p:cNvSpPr>
            <a:spLocks noGrp="1"/>
          </p:cNvSpPr>
          <p:nvPr>
            <p:ph idx="1"/>
          </p:nvPr>
        </p:nvSpPr>
        <p:spPr>
          <a:xfrm>
            <a:off x="5183188" y="457201"/>
            <a:ext cx="6172200" cy="540385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5C925A8-2A07-43B9-B549-061F3684986B}"/>
              </a:ext>
            </a:extLst>
          </p:cNvPr>
          <p:cNvSpPr>
            <a:spLocks noGrp="1"/>
          </p:cNvSpPr>
          <p:nvPr>
            <p:ph type="body" sz="half" idx="2"/>
          </p:nvPr>
        </p:nvSpPr>
        <p:spPr>
          <a:xfrm>
            <a:off x="777240" y="3092450"/>
            <a:ext cx="3994785" cy="27765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A9037-0564-43A1-8156-1D9932E1F85F}"/>
              </a:ext>
            </a:extLst>
          </p:cNvPr>
          <p:cNvSpPr>
            <a:spLocks noGrp="1"/>
          </p:cNvSpPr>
          <p:nvPr>
            <p:ph type="dt" sz="half" idx="10"/>
          </p:nvPr>
        </p:nvSpPr>
        <p:spPr/>
        <p:txBody>
          <a:bodyPr/>
          <a:lstStyle/>
          <a:p>
            <a:fld id="{A1547011-1FFC-4EF8-9A2E-53B4AD2ADBD4}" type="datetime1">
              <a:rPr lang="en-US" smtClean="0"/>
              <a:t>3/28/2022</a:t>
            </a:fld>
            <a:endParaRPr lang="en-US"/>
          </a:p>
        </p:txBody>
      </p:sp>
      <p:sp>
        <p:nvSpPr>
          <p:cNvPr id="6" name="Footer Placeholder 5">
            <a:extLst>
              <a:ext uri="{FF2B5EF4-FFF2-40B4-BE49-F238E27FC236}">
                <a16:creationId xmlns:a16="http://schemas.microsoft.com/office/drawing/2014/main" id="{CBFF0D40-D0E1-49C9-BE47-91BBC50AB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129BD-890D-412E-9805-D29F4A0D3622}"/>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58807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ADB4-BA7B-42C2-9C6C-58B2763F8617}"/>
              </a:ext>
            </a:extLst>
          </p:cNvPr>
          <p:cNvSpPr>
            <a:spLocks noGrp="1"/>
          </p:cNvSpPr>
          <p:nvPr>
            <p:ph type="title"/>
          </p:nvPr>
        </p:nvSpPr>
        <p:spPr>
          <a:xfrm>
            <a:off x="777240" y="457200"/>
            <a:ext cx="3994785" cy="2505456"/>
          </a:xfrm>
        </p:spPr>
        <p:txBody>
          <a:bodyPr anchor="b"/>
          <a:lstStyle>
            <a:lvl1pPr>
              <a:defRPr sz="4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9519B58-B546-4E6B-BE00-3D1D64DA8699}"/>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3FAA0AB8-41A9-4548-9B83-3EFF79A00793}"/>
              </a:ext>
            </a:extLst>
          </p:cNvPr>
          <p:cNvSpPr>
            <a:spLocks noGrp="1"/>
          </p:cNvSpPr>
          <p:nvPr>
            <p:ph type="body" sz="half" idx="2"/>
          </p:nvPr>
        </p:nvSpPr>
        <p:spPr>
          <a:xfrm>
            <a:off x="777240" y="3081275"/>
            <a:ext cx="3994785" cy="277977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BB33ED-A015-4992-A004-33D41CFFADA1}"/>
              </a:ext>
            </a:extLst>
          </p:cNvPr>
          <p:cNvSpPr>
            <a:spLocks noGrp="1"/>
          </p:cNvSpPr>
          <p:nvPr>
            <p:ph type="dt" sz="half" idx="10"/>
          </p:nvPr>
        </p:nvSpPr>
        <p:spPr/>
        <p:txBody>
          <a:bodyPr/>
          <a:lstStyle/>
          <a:p>
            <a:fld id="{9562EB47-45B4-4EF5-A743-B4885DD2F060}" type="datetime1">
              <a:rPr lang="en-US" smtClean="0"/>
              <a:t>3/28/2022</a:t>
            </a:fld>
            <a:endParaRPr lang="en-US"/>
          </a:p>
        </p:txBody>
      </p:sp>
      <p:sp>
        <p:nvSpPr>
          <p:cNvPr id="6" name="Footer Placeholder 5">
            <a:extLst>
              <a:ext uri="{FF2B5EF4-FFF2-40B4-BE49-F238E27FC236}">
                <a16:creationId xmlns:a16="http://schemas.microsoft.com/office/drawing/2014/main" id="{D3C29CDA-E85F-47D1-83B7-02A50DEBF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9625F-5352-4136-8AC4-F8899D00A1A9}"/>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4282783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99B5B3C5-A599-465B-B2B9-866E8B2087CE}"/>
              </a:ext>
            </a:extLst>
          </p:cNvPr>
          <p:cNvSpPr/>
          <p:nvPr/>
        </p:nvSpPr>
        <p:spPr>
          <a:xfrm>
            <a:off x="-1" y="-1"/>
            <a:ext cx="12192001"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25C84982-7DD0-43B1-8A2D-BFA4DF1B4E60}"/>
              </a:ext>
            </a:extLst>
          </p:cNvPr>
          <p:cNvSpPr/>
          <p:nvPr/>
        </p:nvSpPr>
        <p:spPr>
          <a:xfrm>
            <a:off x="-1" y="-1"/>
            <a:ext cx="12192001"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grpSp>
        <p:nvGrpSpPr>
          <p:cNvPr id="8" name="Decorative Circles">
            <a:extLst>
              <a:ext uri="{FF2B5EF4-FFF2-40B4-BE49-F238E27FC236}">
                <a16:creationId xmlns:a16="http://schemas.microsoft.com/office/drawing/2014/main" id="{1D912E1C-3BBA-42F0-A3EE-FEC382E7230A}"/>
              </a:ext>
            </a:extLst>
          </p:cNvPr>
          <p:cNvGrpSpPr/>
          <p:nvPr/>
        </p:nvGrpSpPr>
        <p:grpSpPr>
          <a:xfrm>
            <a:off x="-1" y="-1"/>
            <a:ext cx="12192001" cy="6858001"/>
            <a:chOff x="-1" y="-1"/>
            <a:chExt cx="12192001" cy="6858001"/>
          </a:xfrm>
        </p:grpSpPr>
        <p:sp>
          <p:nvSpPr>
            <p:cNvPr id="21" name="Oval 20">
              <a:extLst>
                <a:ext uri="{FF2B5EF4-FFF2-40B4-BE49-F238E27FC236}">
                  <a16:creationId xmlns:a16="http://schemas.microsoft.com/office/drawing/2014/main" id="{2FEEAC76-E273-46A8-8F8E-CE59860FE70D}"/>
                </a:ext>
              </a:extLst>
            </p:cNvPr>
            <p:cNvSpPr/>
            <p:nvPr/>
          </p:nvSpPr>
          <p:spPr>
            <a:xfrm>
              <a:off x="209098" y="727602"/>
              <a:ext cx="172408" cy="172408"/>
            </a:xfrm>
            <a:prstGeom prst="ellipse">
              <a:avLst/>
            </a:prstGeom>
            <a:solidFill>
              <a:schemeClr val="accent2">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6594A0E-9400-45AD-A431-1DA1C0B28966}"/>
                </a:ext>
              </a:extLst>
            </p:cNvPr>
            <p:cNvSpPr/>
            <p:nvPr/>
          </p:nvSpPr>
          <p:spPr>
            <a:xfrm>
              <a:off x="949947" y="136523"/>
              <a:ext cx="113367" cy="113367"/>
            </a:xfrm>
            <a:prstGeom prst="ellipse">
              <a:avLst/>
            </a:prstGeom>
            <a:solidFill>
              <a:srgbClr val="F39E2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0916D6C-D32F-42B6-8512-CD5EDB8F2B9B}"/>
                </a:ext>
              </a:extLst>
            </p:cNvPr>
            <p:cNvSpPr/>
            <p:nvPr/>
          </p:nvSpPr>
          <p:spPr>
            <a:xfrm>
              <a:off x="11575290" y="5859047"/>
              <a:ext cx="305780" cy="305780"/>
            </a:xfrm>
            <a:prstGeom prst="ellipse">
              <a:avLst/>
            </a:prstGeom>
            <a:solidFill>
              <a:schemeClr val="accent1">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834846D-59C6-40F4-907C-F1A4689B58F1}"/>
                </a:ext>
              </a:extLst>
            </p:cNvPr>
            <p:cNvSpPr/>
            <p:nvPr/>
          </p:nvSpPr>
          <p:spPr>
            <a:xfrm>
              <a:off x="95730" y="1133938"/>
              <a:ext cx="226735" cy="226735"/>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5A257CDF-2E36-4DC7-8EE4-5CD8F8ECAC87}"/>
                </a:ext>
              </a:extLst>
            </p:cNvPr>
            <p:cNvSpPr/>
            <p:nvPr/>
          </p:nvSpPr>
          <p:spPr>
            <a:xfrm>
              <a:off x="11536830" y="554419"/>
              <a:ext cx="382700" cy="382700"/>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D5B26E0E-A115-4AE2-82D8-76BB93CC494F}"/>
                </a:ext>
              </a:extLst>
            </p:cNvPr>
            <p:cNvSpPr/>
            <p:nvPr/>
          </p:nvSpPr>
          <p:spPr>
            <a:xfrm>
              <a:off x="11224303" y="299808"/>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755058DB-7E01-4E95-BF59-983AA1BBB38E}"/>
                </a:ext>
              </a:extLst>
            </p:cNvPr>
            <p:cNvSpPr/>
            <p:nvPr/>
          </p:nvSpPr>
          <p:spPr>
            <a:xfrm>
              <a:off x="11629630" y="5482355"/>
              <a:ext cx="94160" cy="94160"/>
            </a:xfrm>
            <a:prstGeom prst="ellipse">
              <a:avLst/>
            </a:prstGeom>
            <a:solidFill>
              <a:srgbClr val="E3BEBE">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A810F7E2-23F3-44D6-B09E-71E556536052}"/>
                </a:ext>
              </a:extLst>
            </p:cNvPr>
            <p:cNvSpPr/>
            <p:nvPr/>
          </p:nvSpPr>
          <p:spPr>
            <a:xfrm>
              <a:off x="10415328" y="612495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59D5C391-E1DB-410A-A78C-ED3BBDFF0758}"/>
                </a:ext>
              </a:extLst>
            </p:cNvPr>
            <p:cNvSpPr/>
            <p:nvPr/>
          </p:nvSpPr>
          <p:spPr>
            <a:xfrm>
              <a:off x="10120382" y="6255986"/>
              <a:ext cx="305780" cy="30578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77C4944D-9373-4283-BCAA-927A0316659E}"/>
                </a:ext>
              </a:extLst>
            </p:cNvPr>
            <p:cNvSpPr/>
            <p:nvPr/>
          </p:nvSpPr>
          <p:spPr>
            <a:xfrm>
              <a:off x="9934343" y="6204350"/>
              <a:ext cx="113367" cy="113367"/>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6804C521-2D9F-4CE4-AFD3-D4F1551FEC6A}"/>
                </a:ext>
              </a:extLst>
            </p:cNvPr>
            <p:cNvSpPr/>
            <p:nvPr/>
          </p:nvSpPr>
          <p:spPr>
            <a:xfrm>
              <a:off x="11642244" y="6317718"/>
              <a:ext cx="549756" cy="540282"/>
            </a:xfrm>
            <a:custGeom>
              <a:avLst/>
              <a:gdLst>
                <a:gd name="connsiteX0" fmla="*/ 1224540 w 2115556"/>
                <a:gd name="connsiteY0" fmla="*/ 0 h 2079100"/>
                <a:gd name="connsiteX1" fmla="*/ 2090421 w 2115556"/>
                <a:gd name="connsiteY1" fmla="*/ 358660 h 2079100"/>
                <a:gd name="connsiteX2" fmla="*/ 2115556 w 2115556"/>
                <a:gd name="connsiteY2" fmla="*/ 386315 h 2079100"/>
                <a:gd name="connsiteX3" fmla="*/ 2115556 w 2115556"/>
                <a:gd name="connsiteY3" fmla="*/ 2062765 h 2079100"/>
                <a:gd name="connsiteX4" fmla="*/ 2100710 w 2115556"/>
                <a:gd name="connsiteY4" fmla="*/ 2079100 h 2079100"/>
                <a:gd name="connsiteX5" fmla="*/ 348370 w 2115556"/>
                <a:gd name="connsiteY5" fmla="*/ 2079100 h 2079100"/>
                <a:gd name="connsiteX6" fmla="*/ 279625 w 2115556"/>
                <a:gd name="connsiteY6" fmla="*/ 2003461 h 2079100"/>
                <a:gd name="connsiteX7" fmla="*/ 0 w 2115556"/>
                <a:gd name="connsiteY7" fmla="*/ 1224540 h 2079100"/>
                <a:gd name="connsiteX8" fmla="*/ 1224540 w 2115556"/>
                <a:gd name="connsiteY8" fmla="*/ 0 h 207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5556" h="2079100">
                  <a:moveTo>
                    <a:pt x="1224540" y="0"/>
                  </a:moveTo>
                  <a:cubicBezTo>
                    <a:pt x="1562687" y="0"/>
                    <a:pt x="1868823" y="137062"/>
                    <a:pt x="2090421" y="358660"/>
                  </a:cubicBezTo>
                  <a:lnTo>
                    <a:pt x="2115556" y="386315"/>
                  </a:lnTo>
                  <a:lnTo>
                    <a:pt x="2115556" y="2062765"/>
                  </a:lnTo>
                  <a:lnTo>
                    <a:pt x="2100710" y="2079100"/>
                  </a:lnTo>
                  <a:lnTo>
                    <a:pt x="348370" y="2079100"/>
                  </a:lnTo>
                  <a:lnTo>
                    <a:pt x="279625" y="2003461"/>
                  </a:lnTo>
                  <a:cubicBezTo>
                    <a:pt x="104938" y="1791789"/>
                    <a:pt x="0" y="1520419"/>
                    <a:pt x="0" y="1224540"/>
                  </a:cubicBezTo>
                  <a:cubicBezTo>
                    <a:pt x="0" y="548245"/>
                    <a:pt x="548245" y="0"/>
                    <a:pt x="1224540" y="0"/>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56" name="Freeform: Shape 55">
              <a:extLst>
                <a:ext uri="{FF2B5EF4-FFF2-40B4-BE49-F238E27FC236}">
                  <a16:creationId xmlns:a16="http://schemas.microsoft.com/office/drawing/2014/main" id="{755AC65C-13EF-4182-AA3C-62BE165CC033}"/>
                </a:ext>
              </a:extLst>
            </p:cNvPr>
            <p:cNvSpPr/>
            <p:nvPr/>
          </p:nvSpPr>
          <p:spPr>
            <a:xfrm>
              <a:off x="-1" y="-1"/>
              <a:ext cx="510196" cy="538336"/>
            </a:xfrm>
            <a:custGeom>
              <a:avLst/>
              <a:gdLst>
                <a:gd name="connsiteX0" fmla="*/ 0 w 510196"/>
                <a:gd name="connsiteY0" fmla="*/ 0 h 538336"/>
                <a:gd name="connsiteX1" fmla="*/ 459276 w 510196"/>
                <a:gd name="connsiteY1" fmla="*/ 0 h 538336"/>
                <a:gd name="connsiteX2" fmla="*/ 482126 w 510196"/>
                <a:gd name="connsiteY2" fmla="*/ 42098 h 538336"/>
                <a:gd name="connsiteX3" fmla="*/ 510196 w 510196"/>
                <a:gd name="connsiteY3" fmla="*/ 181136 h 538336"/>
                <a:gd name="connsiteX4" fmla="*/ 152996 w 510196"/>
                <a:gd name="connsiteY4" fmla="*/ 538336 h 538336"/>
                <a:gd name="connsiteX5" fmla="*/ 13958 w 510196"/>
                <a:gd name="connsiteY5" fmla="*/ 510266 h 538336"/>
                <a:gd name="connsiteX6" fmla="*/ 0 w 510196"/>
                <a:gd name="connsiteY6" fmla="*/ 502690 h 538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0196" h="538336">
                  <a:moveTo>
                    <a:pt x="0" y="0"/>
                  </a:moveTo>
                  <a:lnTo>
                    <a:pt x="459276" y="0"/>
                  </a:lnTo>
                  <a:lnTo>
                    <a:pt x="482126" y="42098"/>
                  </a:lnTo>
                  <a:cubicBezTo>
                    <a:pt x="500201" y="84833"/>
                    <a:pt x="510196" y="131817"/>
                    <a:pt x="510196" y="181136"/>
                  </a:cubicBezTo>
                  <a:cubicBezTo>
                    <a:pt x="510196" y="378412"/>
                    <a:pt x="350272" y="538336"/>
                    <a:pt x="152996" y="538336"/>
                  </a:cubicBezTo>
                  <a:cubicBezTo>
                    <a:pt x="103677" y="538336"/>
                    <a:pt x="56693" y="528341"/>
                    <a:pt x="13958" y="510266"/>
                  </a:cubicBezTo>
                  <a:lnTo>
                    <a:pt x="0" y="502690"/>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58" name="Freeform: Shape 57">
              <a:extLst>
                <a:ext uri="{FF2B5EF4-FFF2-40B4-BE49-F238E27FC236}">
                  <a16:creationId xmlns:a16="http://schemas.microsoft.com/office/drawing/2014/main" id="{E40DA8D2-FA4B-4282-9D44-48C27B63A153}"/>
                </a:ext>
              </a:extLst>
            </p:cNvPr>
            <p:cNvSpPr/>
            <p:nvPr/>
          </p:nvSpPr>
          <p:spPr>
            <a:xfrm>
              <a:off x="10528695" y="1"/>
              <a:ext cx="554074" cy="282754"/>
            </a:xfrm>
            <a:custGeom>
              <a:avLst/>
              <a:gdLst>
                <a:gd name="connsiteX0" fmla="*/ 644 w 309162"/>
                <a:gd name="connsiteY0" fmla="*/ 0 h 157771"/>
                <a:gd name="connsiteX1" fmla="*/ 308518 w 309162"/>
                <a:gd name="connsiteY1" fmla="*/ 0 h 157771"/>
                <a:gd name="connsiteX2" fmla="*/ 309162 w 309162"/>
                <a:gd name="connsiteY2" fmla="*/ 3190 h 157771"/>
                <a:gd name="connsiteX3" fmla="*/ 154581 w 309162"/>
                <a:gd name="connsiteY3" fmla="*/ 157771 h 157771"/>
                <a:gd name="connsiteX4" fmla="*/ 0 w 309162"/>
                <a:gd name="connsiteY4" fmla="*/ 3190 h 1577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162" h="157771">
                  <a:moveTo>
                    <a:pt x="644" y="0"/>
                  </a:moveTo>
                  <a:lnTo>
                    <a:pt x="308518" y="0"/>
                  </a:lnTo>
                  <a:lnTo>
                    <a:pt x="309162" y="3190"/>
                  </a:lnTo>
                  <a:cubicBezTo>
                    <a:pt x="309162" y="88563"/>
                    <a:pt x="239954" y="157771"/>
                    <a:pt x="154581" y="157771"/>
                  </a:cubicBezTo>
                  <a:cubicBezTo>
                    <a:pt x="69208" y="157771"/>
                    <a:pt x="0" y="88563"/>
                    <a:pt x="0" y="319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10" name="Oval 9">
              <a:extLst>
                <a:ext uri="{FF2B5EF4-FFF2-40B4-BE49-F238E27FC236}">
                  <a16:creationId xmlns:a16="http://schemas.microsoft.com/office/drawing/2014/main" id="{99065014-CB18-414D-A527-31ECC45700AB}"/>
                </a:ext>
              </a:extLst>
            </p:cNvPr>
            <p:cNvSpPr/>
            <p:nvPr/>
          </p:nvSpPr>
          <p:spPr>
            <a:xfrm>
              <a:off x="504140" y="1132500"/>
              <a:ext cx="84680" cy="84680"/>
            </a:xfrm>
            <a:prstGeom prst="ellipse">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1" name="Freeform: Shape 60">
              <a:extLst>
                <a:ext uri="{FF2B5EF4-FFF2-40B4-BE49-F238E27FC236}">
                  <a16:creationId xmlns:a16="http://schemas.microsoft.com/office/drawing/2014/main" id="{8F39E27A-56C1-4328-8DF1-2DA147C78483}"/>
                </a:ext>
              </a:extLst>
            </p:cNvPr>
            <p:cNvSpPr/>
            <p:nvPr/>
          </p:nvSpPr>
          <p:spPr>
            <a:xfrm>
              <a:off x="12051348" y="5576515"/>
              <a:ext cx="137603" cy="210490"/>
            </a:xfrm>
            <a:custGeom>
              <a:avLst/>
              <a:gdLst>
                <a:gd name="connsiteX0" fmla="*/ 105245 w 137603"/>
                <a:gd name="connsiteY0" fmla="*/ 0 h 210490"/>
                <a:gd name="connsiteX1" fmla="*/ 137603 w 137603"/>
                <a:gd name="connsiteY1" fmla="*/ 6533 h 210490"/>
                <a:gd name="connsiteX2" fmla="*/ 137603 w 137603"/>
                <a:gd name="connsiteY2" fmla="*/ 203957 h 210490"/>
                <a:gd name="connsiteX3" fmla="*/ 105245 w 137603"/>
                <a:gd name="connsiteY3" fmla="*/ 210490 h 210490"/>
                <a:gd name="connsiteX4" fmla="*/ 0 w 137603"/>
                <a:gd name="connsiteY4" fmla="*/ 105245 h 210490"/>
                <a:gd name="connsiteX5" fmla="*/ 105245 w 137603"/>
                <a:gd name="connsiteY5" fmla="*/ 0 h 210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603" h="210490">
                  <a:moveTo>
                    <a:pt x="105245" y="0"/>
                  </a:moveTo>
                  <a:lnTo>
                    <a:pt x="137603" y="6533"/>
                  </a:lnTo>
                  <a:lnTo>
                    <a:pt x="137603" y="203957"/>
                  </a:lnTo>
                  <a:lnTo>
                    <a:pt x="105245" y="210490"/>
                  </a:lnTo>
                  <a:cubicBezTo>
                    <a:pt x="47120" y="210490"/>
                    <a:pt x="0" y="163370"/>
                    <a:pt x="0" y="105245"/>
                  </a:cubicBezTo>
                  <a:cubicBezTo>
                    <a:pt x="0" y="47120"/>
                    <a:pt x="47120" y="0"/>
                    <a:pt x="105245" y="0"/>
                  </a:cubicBez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grpSp>
      <p:sp>
        <p:nvSpPr>
          <p:cNvPr id="4" name="Date Placeholder 3">
            <a:extLst>
              <a:ext uri="{FF2B5EF4-FFF2-40B4-BE49-F238E27FC236}">
                <a16:creationId xmlns:a16="http://schemas.microsoft.com/office/drawing/2014/main" id="{442C5EC6-E331-4312-AC12-56D55F7D2B15}"/>
              </a:ext>
            </a:extLst>
          </p:cNvPr>
          <p:cNvSpPr>
            <a:spLocks noGrp="1"/>
          </p:cNvSpPr>
          <p:nvPr>
            <p:ph type="dt" sz="half" idx="2"/>
          </p:nvPr>
        </p:nvSpPr>
        <p:spPr>
          <a:xfrm>
            <a:off x="777240" y="6488268"/>
            <a:ext cx="2743200" cy="233209"/>
          </a:xfrm>
          <a:prstGeom prst="rect">
            <a:avLst/>
          </a:prstGeom>
        </p:spPr>
        <p:txBody>
          <a:bodyPr vert="horz" lIns="91440" tIns="45720" rIns="91440" bIns="45720" rtlCol="0" anchor="ctr"/>
          <a:lstStyle>
            <a:lvl1pPr algn="l">
              <a:defRPr sz="1000">
                <a:solidFill>
                  <a:schemeClr val="tx1">
                    <a:tint val="75000"/>
                  </a:schemeClr>
                </a:solidFill>
              </a:defRPr>
            </a:lvl1pPr>
          </a:lstStyle>
          <a:p>
            <a:fld id="{4A8D24A4-5FEC-4062-8995-EB21925B3B40}" type="datetime1">
              <a:rPr lang="en-US" smtClean="0"/>
              <a:t>3/28/2022</a:t>
            </a:fld>
            <a:endParaRPr lang="en-US" sz="1000" dirty="0"/>
          </a:p>
        </p:txBody>
      </p:sp>
      <p:sp>
        <p:nvSpPr>
          <p:cNvPr id="5" name="Footer Placeholder 4">
            <a:extLst>
              <a:ext uri="{FF2B5EF4-FFF2-40B4-BE49-F238E27FC236}">
                <a16:creationId xmlns:a16="http://schemas.microsoft.com/office/drawing/2014/main" id="{3337FC5D-92B2-4B4D-8111-6EDEF280692A}"/>
              </a:ext>
            </a:extLst>
          </p:cNvPr>
          <p:cNvSpPr>
            <a:spLocks noGrp="1"/>
          </p:cNvSpPr>
          <p:nvPr>
            <p:ph type="ftr" sz="quarter" idx="3"/>
          </p:nvPr>
        </p:nvSpPr>
        <p:spPr>
          <a:xfrm>
            <a:off x="4038600" y="6488268"/>
            <a:ext cx="4114800" cy="233209"/>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sz="1000"/>
          </a:p>
        </p:txBody>
      </p:sp>
      <p:sp>
        <p:nvSpPr>
          <p:cNvPr id="6" name="Slide Number Placeholder 5">
            <a:extLst>
              <a:ext uri="{FF2B5EF4-FFF2-40B4-BE49-F238E27FC236}">
                <a16:creationId xmlns:a16="http://schemas.microsoft.com/office/drawing/2014/main" id="{723A104D-C777-4A6E-8A43-F94028E5E311}"/>
              </a:ext>
            </a:extLst>
          </p:cNvPr>
          <p:cNvSpPr>
            <a:spLocks noGrp="1"/>
          </p:cNvSpPr>
          <p:nvPr>
            <p:ph type="sldNum" sz="quarter" idx="4"/>
          </p:nvPr>
        </p:nvSpPr>
        <p:spPr>
          <a:xfrm>
            <a:off x="8693150" y="6488268"/>
            <a:ext cx="2743200" cy="233209"/>
          </a:xfrm>
          <a:prstGeom prst="rect">
            <a:avLst/>
          </a:prstGeom>
        </p:spPr>
        <p:txBody>
          <a:bodyPr vert="horz" lIns="91440" tIns="45720" rIns="91440" bIns="45720" rtlCol="0" anchor="ctr"/>
          <a:lstStyle>
            <a:lvl1pPr algn="r">
              <a:defRPr sz="1000">
                <a:solidFill>
                  <a:schemeClr val="tx1">
                    <a:tint val="75000"/>
                  </a:schemeClr>
                </a:solidFill>
              </a:defRPr>
            </a:lvl1pPr>
          </a:lstStyle>
          <a:p>
            <a:fld id="{35747434-7036-48DB-A148-6B3D8EE75CDA}" type="slidenum">
              <a:rPr lang="en-US" smtClean="0"/>
              <a:pPr/>
              <a:t>‹#›</a:t>
            </a:fld>
            <a:endParaRPr lang="en-US" sz="1000" dirty="0"/>
          </a:p>
        </p:txBody>
      </p:sp>
      <p:sp>
        <p:nvSpPr>
          <p:cNvPr id="2" name="Title Placeholder 1">
            <a:extLst>
              <a:ext uri="{FF2B5EF4-FFF2-40B4-BE49-F238E27FC236}">
                <a16:creationId xmlns:a16="http://schemas.microsoft.com/office/drawing/2014/main" id="{12D3A74F-6169-4D30-A245-B46D738BEA81}"/>
              </a:ext>
            </a:extLst>
          </p:cNvPr>
          <p:cNvSpPr>
            <a:spLocks noGrp="1"/>
          </p:cNvSpPr>
          <p:nvPr>
            <p:ph type="title"/>
          </p:nvPr>
        </p:nvSpPr>
        <p:spPr>
          <a:xfrm>
            <a:off x="777240" y="365125"/>
            <a:ext cx="1065911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3877E64-7A05-44DA-81FA-6EF4806BBF0E}"/>
              </a:ext>
            </a:extLst>
          </p:cNvPr>
          <p:cNvSpPr>
            <a:spLocks noGrp="1"/>
          </p:cNvSpPr>
          <p:nvPr>
            <p:ph type="body" idx="1"/>
          </p:nvPr>
        </p:nvSpPr>
        <p:spPr>
          <a:xfrm>
            <a:off x="777240" y="1825625"/>
            <a:ext cx="1065911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04262177"/>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2">
            <a:lumMod val="75000"/>
            <a:lumOff val="25000"/>
          </a:schemeClr>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bbc.co.uk/education/guides/zshvw6f/revision/4" TargetMode="Externa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D7050A3-B1DE-4865-BAE7-B35015408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0401EF1-C054-4118-87E7-1621168ADB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bg1"/>
              </a:solidFill>
              <a:latin typeface="+mj-lt"/>
            </a:endParaRPr>
          </a:p>
        </p:txBody>
      </p:sp>
      <p:sp>
        <p:nvSpPr>
          <p:cNvPr id="2" name="Title 1">
            <a:extLst>
              <a:ext uri="{FF2B5EF4-FFF2-40B4-BE49-F238E27FC236}">
                <a16:creationId xmlns:a16="http://schemas.microsoft.com/office/drawing/2014/main" id="{E01BB6E0-B193-4B6F-A9FF-517F3302FFC2}"/>
              </a:ext>
            </a:extLst>
          </p:cNvPr>
          <p:cNvSpPr>
            <a:spLocks noGrp="1"/>
          </p:cNvSpPr>
          <p:nvPr>
            <p:ph type="ctrTitle"/>
          </p:nvPr>
        </p:nvSpPr>
        <p:spPr>
          <a:xfrm>
            <a:off x="777239" y="1122363"/>
            <a:ext cx="5047488" cy="2387600"/>
          </a:xfrm>
        </p:spPr>
        <p:txBody>
          <a:bodyPr>
            <a:normAutofit/>
          </a:bodyPr>
          <a:lstStyle/>
          <a:p>
            <a:pPr algn="l"/>
            <a:r>
              <a:rPr lang="es-ES"/>
              <a:t>Chemistry and the Environment </a:t>
            </a:r>
          </a:p>
        </p:txBody>
      </p:sp>
      <p:sp>
        <p:nvSpPr>
          <p:cNvPr id="3" name="Subtitle 2">
            <a:extLst>
              <a:ext uri="{FF2B5EF4-FFF2-40B4-BE49-F238E27FC236}">
                <a16:creationId xmlns:a16="http://schemas.microsoft.com/office/drawing/2014/main" id="{43649001-E097-4A1B-BAF0-12DE567CF1EB}"/>
              </a:ext>
            </a:extLst>
          </p:cNvPr>
          <p:cNvSpPr>
            <a:spLocks noGrp="1"/>
          </p:cNvSpPr>
          <p:nvPr>
            <p:ph type="subTitle" idx="1"/>
          </p:nvPr>
        </p:nvSpPr>
        <p:spPr>
          <a:xfrm>
            <a:off x="777239" y="3602038"/>
            <a:ext cx="5047488" cy="1655762"/>
          </a:xfrm>
        </p:spPr>
        <p:txBody>
          <a:bodyPr>
            <a:normAutofit/>
          </a:bodyPr>
          <a:lstStyle/>
          <a:p>
            <a:pPr algn="l"/>
            <a:r>
              <a:rPr lang="es-ES" sz="3200" dirty="0" err="1"/>
              <a:t>Polluting</a:t>
            </a:r>
            <a:r>
              <a:rPr lang="es-ES" sz="3200" dirty="0"/>
              <a:t> </a:t>
            </a:r>
            <a:r>
              <a:rPr lang="es-ES" sz="3200" dirty="0" err="1"/>
              <a:t>the</a:t>
            </a:r>
            <a:r>
              <a:rPr lang="es-ES" sz="3200" dirty="0"/>
              <a:t> </a:t>
            </a:r>
            <a:r>
              <a:rPr lang="es-ES" sz="3200" dirty="0" err="1"/>
              <a:t>Atmosphere</a:t>
            </a:r>
            <a:endParaRPr lang="es-ES" sz="3200" dirty="0"/>
          </a:p>
        </p:txBody>
      </p:sp>
      <p:grpSp>
        <p:nvGrpSpPr>
          <p:cNvPr id="37" name="decorative circles">
            <a:extLst>
              <a:ext uri="{FF2B5EF4-FFF2-40B4-BE49-F238E27FC236}">
                <a16:creationId xmlns:a16="http://schemas.microsoft.com/office/drawing/2014/main" id="{499E7689-E646-4066-9AD0-62F46B462A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8627" y="289695"/>
            <a:ext cx="5228154" cy="5966848"/>
            <a:chOff x="6008627" y="289695"/>
            <a:chExt cx="5228154" cy="5966848"/>
          </a:xfrm>
        </p:grpSpPr>
        <p:sp>
          <p:nvSpPr>
            <p:cNvPr id="38" name="Oval 37">
              <a:extLst>
                <a:ext uri="{FF2B5EF4-FFF2-40B4-BE49-F238E27FC236}">
                  <a16:creationId xmlns:a16="http://schemas.microsoft.com/office/drawing/2014/main" id="{8AFEBC98-1CAB-474C-8458-BEB70D8FBE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543605" y="289695"/>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3C1741FF-E9EA-44E7-90AD-0009B23D9A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03560" y="387281"/>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441A188E-5A43-4269-BD7A-89A6C8F391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08627" y="5790102"/>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1D6BB9FB-66A8-4DC7-BE6D-04F08DFF13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70340" y="674287"/>
              <a:ext cx="466441" cy="46644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09D76882-E899-4E4C-8818-FDEA473A7A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08627" y="5407667"/>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4" name="Picture 3">
            <a:extLst>
              <a:ext uri="{FF2B5EF4-FFF2-40B4-BE49-F238E27FC236}">
                <a16:creationId xmlns:a16="http://schemas.microsoft.com/office/drawing/2014/main" id="{823CF264-6ECE-7CE6-5495-3ED6C91880E7}"/>
              </a:ext>
            </a:extLst>
          </p:cNvPr>
          <p:cNvPicPr>
            <a:picLocks noChangeAspect="1"/>
          </p:cNvPicPr>
          <p:nvPr/>
        </p:nvPicPr>
        <p:blipFill rotWithShape="1">
          <a:blip r:embed="rId2"/>
          <a:srcRect l="10989" r="14041" b="-2"/>
          <a:stretch/>
        </p:blipFill>
        <p:spPr>
          <a:xfrm>
            <a:off x="6475068" y="1214970"/>
            <a:ext cx="5716932" cy="5643030"/>
          </a:xfrm>
          <a:custGeom>
            <a:avLst/>
            <a:gdLst/>
            <a:ahLst/>
            <a:cxnLst/>
            <a:rect l="l" t="t" r="r" b="b"/>
            <a:pathLst>
              <a:path w="5716932" h="5643030">
                <a:moveTo>
                  <a:pt x="3371933" y="0"/>
                </a:moveTo>
                <a:cubicBezTo>
                  <a:pt x="4186675" y="0"/>
                  <a:pt x="4933927" y="288960"/>
                  <a:pt x="5516795" y="769986"/>
                </a:cubicBezTo>
                <a:lnTo>
                  <a:pt x="5716932" y="951882"/>
                </a:lnTo>
                <a:lnTo>
                  <a:pt x="5716932" y="5643030"/>
                </a:lnTo>
                <a:lnTo>
                  <a:pt x="884716" y="5643030"/>
                </a:lnTo>
                <a:lnTo>
                  <a:pt x="769986" y="5516796"/>
                </a:lnTo>
                <a:cubicBezTo>
                  <a:pt x="288960" y="4933927"/>
                  <a:pt x="0" y="4186675"/>
                  <a:pt x="0" y="3371933"/>
                </a:cubicBezTo>
                <a:cubicBezTo>
                  <a:pt x="0" y="1509666"/>
                  <a:pt x="1509666" y="0"/>
                  <a:pt x="3371933" y="0"/>
                </a:cubicBezTo>
                <a:close/>
              </a:path>
            </a:pathLst>
          </a:custGeom>
        </p:spPr>
      </p:pic>
    </p:spTree>
    <p:extLst>
      <p:ext uri="{BB962C8B-B14F-4D97-AF65-F5344CB8AC3E}">
        <p14:creationId xmlns:p14="http://schemas.microsoft.com/office/powerpoint/2010/main" val="258018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8183E0-58D3-4C7F-97F0-2494113B3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3D7220-9A41-4B89-8A05-2E854925E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bg1"/>
              </a:solidFill>
              <a:latin typeface="+mj-lt"/>
            </a:endParaRPr>
          </a:p>
        </p:txBody>
      </p:sp>
      <p:pic>
        <p:nvPicPr>
          <p:cNvPr id="5" name="Picture 4" descr="Smoke from factory">
            <a:extLst>
              <a:ext uri="{FF2B5EF4-FFF2-40B4-BE49-F238E27FC236}">
                <a16:creationId xmlns:a16="http://schemas.microsoft.com/office/drawing/2014/main" id="{A151DCDA-C9AA-D683-EFD6-9A0CF83D4A10}"/>
              </a:ext>
            </a:extLst>
          </p:cNvPr>
          <p:cNvPicPr>
            <a:picLocks noChangeAspect="1"/>
          </p:cNvPicPr>
          <p:nvPr/>
        </p:nvPicPr>
        <p:blipFill rotWithShape="1">
          <a:blip r:embed="rId2">
            <a:alphaModFix amt="35000"/>
          </a:blip>
          <a:srcRect t="2693" r="-1" b="13015"/>
          <a:stretch/>
        </p:blipFill>
        <p:spPr>
          <a:xfrm>
            <a:off x="1525" y="10"/>
            <a:ext cx="12188951" cy="6857990"/>
          </a:xfrm>
          <a:prstGeom prst="rect">
            <a:avLst/>
          </a:prstGeom>
        </p:spPr>
      </p:pic>
      <p:grpSp>
        <p:nvGrpSpPr>
          <p:cNvPr id="13" name="decorative circles">
            <a:extLst>
              <a:ext uri="{FF2B5EF4-FFF2-40B4-BE49-F238E27FC236}">
                <a16:creationId xmlns:a16="http://schemas.microsoft.com/office/drawing/2014/main" id="{C1F869AB-954B-4EAB-8260-60AE9C8D0C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4102" y="236341"/>
            <a:ext cx="11340713" cy="5464029"/>
            <a:chOff x="314102" y="236341"/>
            <a:chExt cx="11340713" cy="5464029"/>
          </a:xfrm>
        </p:grpSpPr>
        <p:sp>
          <p:nvSpPr>
            <p:cNvPr id="14" name="Oval 13">
              <a:extLst>
                <a:ext uri="{FF2B5EF4-FFF2-40B4-BE49-F238E27FC236}">
                  <a16:creationId xmlns:a16="http://schemas.microsoft.com/office/drawing/2014/main" id="{73902316-BF90-4159-9FD2-6CFCCF7BE2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0448" y="3803994"/>
              <a:ext cx="94160" cy="94160"/>
            </a:xfrm>
            <a:prstGeom prst="ellipse">
              <a:avLst/>
            </a:prstGeom>
            <a:solidFill>
              <a:srgbClr val="E3BEBE">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F0C14E3-3AAA-4BA8-93F9-856D02967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4102" y="3044381"/>
              <a:ext cx="226735" cy="226735"/>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ECE6F6B-297F-4766-8C04-0960E9960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88374" y="386135"/>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44AE5C63-0522-4DDF-B67A-5DA271883B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65714" y="236341"/>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64F95A54-2855-4B65-82E3-A9D306CBA1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1535" y="2516671"/>
              <a:ext cx="466441" cy="46644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164F2D59-D40C-482F-BF5E-7FA622D97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30142" y="458803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9DCE1484-E528-418A-9339-8410B8F71B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02046" y="5394590"/>
              <a:ext cx="305780" cy="30578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471ADFB-A135-4594-B9A3-481A91AE2D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08287" y="5160714"/>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C50E13E-4707-4605-886B-0EB2344CB07D}"/>
              </a:ext>
            </a:extLst>
          </p:cNvPr>
          <p:cNvSpPr>
            <a:spLocks noGrp="1"/>
          </p:cNvSpPr>
          <p:nvPr>
            <p:ph type="title"/>
          </p:nvPr>
        </p:nvSpPr>
        <p:spPr>
          <a:xfrm>
            <a:off x="3124522" y="349708"/>
            <a:ext cx="5782804" cy="1442316"/>
          </a:xfrm>
        </p:spPr>
        <p:txBody>
          <a:bodyPr anchor="b">
            <a:normAutofit/>
          </a:bodyPr>
          <a:lstStyle/>
          <a:p>
            <a:pPr algn="ctr"/>
            <a:r>
              <a:rPr lang="en-US" sz="4400" b="1" i="0" dirty="0">
                <a:solidFill>
                  <a:srgbClr val="FFFFFF"/>
                </a:solidFill>
                <a:effectLst/>
                <a:latin typeface="ReithSans"/>
              </a:rPr>
              <a:t>The Carbon </a:t>
            </a:r>
            <a:r>
              <a:rPr lang="en-US" sz="4400" b="1" dirty="0">
                <a:solidFill>
                  <a:srgbClr val="FFFFFF"/>
                </a:solidFill>
                <a:latin typeface="ReithSans"/>
              </a:rPr>
              <a:t>F</a:t>
            </a:r>
            <a:r>
              <a:rPr lang="en-US" sz="4400" b="1" i="0" dirty="0">
                <a:solidFill>
                  <a:srgbClr val="FFFFFF"/>
                </a:solidFill>
                <a:effectLst/>
                <a:latin typeface="ReithSans"/>
              </a:rPr>
              <a:t>ootprint and its Reduction</a:t>
            </a:r>
            <a:endParaRPr lang="es-ES" sz="4400" dirty="0">
              <a:solidFill>
                <a:srgbClr val="FFFFFF"/>
              </a:solidFill>
            </a:endParaRPr>
          </a:p>
        </p:txBody>
      </p:sp>
      <p:sp>
        <p:nvSpPr>
          <p:cNvPr id="3" name="Content Placeholder 2">
            <a:extLst>
              <a:ext uri="{FF2B5EF4-FFF2-40B4-BE49-F238E27FC236}">
                <a16:creationId xmlns:a16="http://schemas.microsoft.com/office/drawing/2014/main" id="{600C8592-61E9-49F4-9C5B-94AD9750ECA6}"/>
              </a:ext>
            </a:extLst>
          </p:cNvPr>
          <p:cNvSpPr>
            <a:spLocks noGrp="1"/>
          </p:cNvSpPr>
          <p:nvPr>
            <p:ph idx="1"/>
          </p:nvPr>
        </p:nvSpPr>
        <p:spPr>
          <a:xfrm>
            <a:off x="1381761" y="2141722"/>
            <a:ext cx="10636768" cy="4366570"/>
          </a:xfrm>
        </p:spPr>
        <p:txBody>
          <a:bodyPr anchor="t">
            <a:normAutofit fontScale="92500" lnSpcReduction="20000"/>
          </a:bodyPr>
          <a:lstStyle/>
          <a:p>
            <a:r>
              <a:rPr lang="en-US" sz="2800" b="0" i="0" dirty="0">
                <a:solidFill>
                  <a:srgbClr val="FFFFFF"/>
                </a:solidFill>
                <a:effectLst/>
                <a:latin typeface="ReithSans"/>
              </a:rPr>
              <a:t>The </a:t>
            </a:r>
            <a:r>
              <a:rPr lang="en-US" sz="2800" b="1" i="0" dirty="0">
                <a:solidFill>
                  <a:srgbClr val="FFFFFF"/>
                </a:solidFill>
                <a:effectLst/>
                <a:latin typeface="ReithSans"/>
              </a:rPr>
              <a:t>carbon footprint</a:t>
            </a:r>
            <a:r>
              <a:rPr lang="en-US" sz="2800" b="0" i="0" dirty="0">
                <a:solidFill>
                  <a:srgbClr val="FFFFFF"/>
                </a:solidFill>
                <a:effectLst/>
                <a:latin typeface="ReithSans"/>
              </a:rPr>
              <a:t> of a product is the total amount of carbon dioxide (and other </a:t>
            </a:r>
            <a:r>
              <a:rPr lang="en-US" sz="2800" b="1" i="0" dirty="0">
                <a:solidFill>
                  <a:srgbClr val="FFFFFF"/>
                </a:solidFill>
                <a:effectLst/>
                <a:latin typeface="ReithSans"/>
              </a:rPr>
              <a:t>greenhouse gases</a:t>
            </a:r>
            <a:r>
              <a:rPr lang="en-US" sz="2800" b="0" i="0" dirty="0">
                <a:solidFill>
                  <a:srgbClr val="FFFFFF"/>
                </a:solidFill>
                <a:effectLst/>
                <a:latin typeface="ReithSans"/>
              </a:rPr>
              <a:t>) which are emitted over the full life cycle of a product, service or event.</a:t>
            </a:r>
          </a:p>
          <a:p>
            <a:endParaRPr lang="en-US" sz="2800" dirty="0">
              <a:solidFill>
                <a:srgbClr val="FFFFFF"/>
              </a:solidFill>
              <a:latin typeface="ReithSans"/>
            </a:endParaRPr>
          </a:p>
          <a:p>
            <a:r>
              <a:rPr lang="en-US" sz="2800" b="0" i="0" dirty="0">
                <a:solidFill>
                  <a:srgbClr val="FFFFFF"/>
                </a:solidFill>
                <a:effectLst/>
                <a:latin typeface="ReithSans"/>
              </a:rPr>
              <a:t>For example, the carbon footprint of a car would include the carbon dioxide emitted by:</a:t>
            </a:r>
          </a:p>
          <a:p>
            <a:pPr lvl="1"/>
            <a:r>
              <a:rPr lang="en-US" sz="2800" b="1" i="0" dirty="0">
                <a:solidFill>
                  <a:srgbClr val="FFFFFF"/>
                </a:solidFill>
                <a:effectLst/>
                <a:latin typeface="ReithSans"/>
              </a:rPr>
              <a:t>machinery</a:t>
            </a:r>
            <a:r>
              <a:rPr lang="en-US" sz="2800" b="0" i="0" dirty="0">
                <a:solidFill>
                  <a:srgbClr val="FFFFFF"/>
                </a:solidFill>
                <a:effectLst/>
                <a:latin typeface="ReithSans"/>
              </a:rPr>
              <a:t> whilst the metal is </a:t>
            </a:r>
            <a:r>
              <a:rPr lang="en-US" sz="2800" b="1" i="0" dirty="0">
                <a:solidFill>
                  <a:srgbClr val="FFFFFF"/>
                </a:solidFill>
                <a:effectLst/>
                <a:latin typeface="ReithSans"/>
              </a:rPr>
              <a:t>extracted</a:t>
            </a:r>
            <a:r>
              <a:rPr lang="en-US" sz="2800" b="0" i="0" dirty="0">
                <a:solidFill>
                  <a:srgbClr val="FFFFFF"/>
                </a:solidFill>
                <a:effectLst/>
                <a:latin typeface="ReithSans"/>
              </a:rPr>
              <a:t> from the </a:t>
            </a:r>
            <a:r>
              <a:rPr lang="en-US" sz="2800" b="1" i="0" dirty="0">
                <a:solidFill>
                  <a:srgbClr val="FFFFFF"/>
                </a:solidFill>
                <a:effectLst/>
                <a:latin typeface="ReithSans"/>
              </a:rPr>
              <a:t>Earth's crust</a:t>
            </a:r>
            <a:r>
              <a:rPr lang="en-US" sz="2800" b="0" i="0" dirty="0">
                <a:solidFill>
                  <a:srgbClr val="FFFFFF"/>
                </a:solidFill>
                <a:effectLst/>
                <a:latin typeface="ReithSans"/>
              </a:rPr>
              <a:t> and processed</a:t>
            </a:r>
          </a:p>
          <a:p>
            <a:pPr lvl="1"/>
            <a:r>
              <a:rPr lang="en-US" sz="2800" b="1" i="0" dirty="0">
                <a:solidFill>
                  <a:srgbClr val="FFFFFF"/>
                </a:solidFill>
                <a:effectLst/>
                <a:latin typeface="ReithSans"/>
              </a:rPr>
              <a:t>power stations</a:t>
            </a:r>
            <a:r>
              <a:rPr lang="en-US" sz="2800" b="0" i="0" dirty="0">
                <a:solidFill>
                  <a:srgbClr val="FFFFFF"/>
                </a:solidFill>
                <a:effectLst/>
                <a:latin typeface="ReithSans"/>
              </a:rPr>
              <a:t> which generate the electricity used to manufacture the car</a:t>
            </a:r>
          </a:p>
          <a:p>
            <a:pPr lvl="1"/>
            <a:r>
              <a:rPr lang="en-US" sz="2800" b="0" i="0" dirty="0">
                <a:solidFill>
                  <a:srgbClr val="FFFFFF"/>
                </a:solidFill>
                <a:effectLst/>
                <a:latin typeface="ReithSans"/>
              </a:rPr>
              <a:t>the car itself when it is driven for many years</a:t>
            </a:r>
          </a:p>
          <a:p>
            <a:pPr lvl="1"/>
            <a:r>
              <a:rPr lang="en-US" sz="2800" b="0" i="0" dirty="0">
                <a:solidFill>
                  <a:srgbClr val="FFFFFF"/>
                </a:solidFill>
                <a:effectLst/>
                <a:latin typeface="ReithSans"/>
              </a:rPr>
              <a:t>the machinery which is used to dispose of or </a:t>
            </a:r>
            <a:r>
              <a:rPr lang="en-US" sz="2800" b="1" i="0" dirty="0">
                <a:solidFill>
                  <a:srgbClr val="FFFFFF"/>
                </a:solidFill>
                <a:effectLst/>
                <a:latin typeface="ReithSans"/>
              </a:rPr>
              <a:t>recycle</a:t>
            </a:r>
            <a:r>
              <a:rPr lang="en-US" sz="2800" b="0" i="0" dirty="0">
                <a:solidFill>
                  <a:srgbClr val="FFFFFF"/>
                </a:solidFill>
                <a:effectLst/>
                <a:latin typeface="ReithSans"/>
              </a:rPr>
              <a:t> the car</a:t>
            </a:r>
          </a:p>
          <a:p>
            <a:pPr algn="ctr"/>
            <a:endParaRPr lang="es-ES" sz="1100" dirty="0">
              <a:solidFill>
                <a:srgbClr val="FFFFFF"/>
              </a:solidFill>
            </a:endParaRPr>
          </a:p>
        </p:txBody>
      </p:sp>
    </p:spTree>
    <p:extLst>
      <p:ext uri="{BB962C8B-B14F-4D97-AF65-F5344CB8AC3E}">
        <p14:creationId xmlns:p14="http://schemas.microsoft.com/office/powerpoint/2010/main" val="2836556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7C583191-CBD5-19EC-C521-7BA1DA30BB6D}"/>
              </a:ext>
            </a:extLst>
          </p:cNvPr>
          <p:cNvGraphicFramePr>
            <a:graphicFrameLocks noGrp="1"/>
          </p:cNvGraphicFramePr>
          <p:nvPr>
            <p:ph idx="1"/>
            <p:extLst>
              <p:ext uri="{D42A27DB-BD31-4B8C-83A1-F6EECF244321}">
                <p14:modId xmlns:p14="http://schemas.microsoft.com/office/powerpoint/2010/main" val="1799299059"/>
              </p:ext>
            </p:extLst>
          </p:nvPr>
        </p:nvGraphicFramePr>
        <p:xfrm>
          <a:off x="777240" y="2052320"/>
          <a:ext cx="10659110" cy="41246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622750D6-DCA5-4970-929C-4CFBE8293EC6}"/>
              </a:ext>
            </a:extLst>
          </p:cNvPr>
          <p:cNvSpPr txBox="1"/>
          <p:nvPr/>
        </p:nvSpPr>
        <p:spPr>
          <a:xfrm>
            <a:off x="777240" y="304800"/>
            <a:ext cx="10744200" cy="1754326"/>
          </a:xfrm>
          <a:prstGeom prst="rect">
            <a:avLst/>
          </a:prstGeom>
          <a:noFill/>
        </p:spPr>
        <p:txBody>
          <a:bodyPr wrap="square" rtlCol="0">
            <a:spAutoFit/>
          </a:bodyPr>
          <a:lstStyle/>
          <a:p>
            <a:pPr marL="0" indent="0" algn="l">
              <a:buNone/>
            </a:pPr>
            <a:r>
              <a:rPr lang="en-US" sz="1800" b="0" i="0" dirty="0">
                <a:solidFill>
                  <a:srgbClr val="231F20"/>
                </a:solidFill>
                <a:effectLst/>
                <a:latin typeface="ReithSans"/>
              </a:rPr>
              <a:t>The carbon footprint of a person during one year would consist of the total amount of carbon dioxide released into the atmosphere by all of the activities they take part in, and the manufacture, use and disposal of all the products and resources they use. </a:t>
            </a:r>
          </a:p>
          <a:p>
            <a:pPr algn="l"/>
            <a:endParaRPr lang="en-US" sz="1800" dirty="0">
              <a:solidFill>
                <a:srgbClr val="231F20"/>
              </a:solidFill>
              <a:latin typeface="ReithSans"/>
            </a:endParaRPr>
          </a:p>
          <a:p>
            <a:pPr marL="0" indent="0" algn="l">
              <a:buNone/>
            </a:pPr>
            <a:r>
              <a:rPr lang="en-US" sz="1800" b="0" i="0" dirty="0">
                <a:solidFill>
                  <a:srgbClr val="231F20"/>
                </a:solidFill>
                <a:effectLst/>
                <a:latin typeface="ReithSans"/>
              </a:rPr>
              <a:t>For example, a typical young person might:</a:t>
            </a:r>
          </a:p>
          <a:p>
            <a:endParaRPr lang="es-ES" dirty="0"/>
          </a:p>
        </p:txBody>
      </p:sp>
    </p:spTree>
    <p:extLst>
      <p:ext uri="{BB962C8B-B14F-4D97-AF65-F5344CB8AC3E}">
        <p14:creationId xmlns:p14="http://schemas.microsoft.com/office/powerpoint/2010/main" val="1924203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educe Your Carbon Footprint : 7 Instant Ways - CO2 Living">
            <a:extLst>
              <a:ext uri="{FF2B5EF4-FFF2-40B4-BE49-F238E27FC236}">
                <a16:creationId xmlns:a16="http://schemas.microsoft.com/office/drawing/2014/main" id="{CD88CE7F-DB39-4234-8F62-3D93BAADAF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7589" y="853440"/>
            <a:ext cx="9576822" cy="4795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9567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2663A72-E771-41D4-96AA-28C1B2172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88164F59-4B09-4DB4-A99F-97C71DE46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D042E4E3-C0D0-4C24-AE50-4C5B49737418}"/>
              </a:ext>
            </a:extLst>
          </p:cNvPr>
          <p:cNvSpPr>
            <a:spLocks noGrp="1"/>
          </p:cNvSpPr>
          <p:nvPr>
            <p:ph type="title"/>
          </p:nvPr>
        </p:nvSpPr>
        <p:spPr>
          <a:xfrm>
            <a:off x="770878" y="952022"/>
            <a:ext cx="4606280" cy="5157049"/>
          </a:xfrm>
        </p:spPr>
        <p:txBody>
          <a:bodyPr anchor="ctr">
            <a:normAutofit/>
          </a:bodyPr>
          <a:lstStyle/>
          <a:p>
            <a:r>
              <a:rPr lang="es-ES" sz="4400" b="1" i="0">
                <a:effectLst/>
                <a:latin typeface="ReithSans"/>
              </a:rPr>
              <a:t>Combustion of hydrocarbon fuels</a:t>
            </a:r>
            <a:endParaRPr lang="es-ES" sz="4400"/>
          </a:p>
        </p:txBody>
      </p:sp>
      <p:sp>
        <p:nvSpPr>
          <p:cNvPr id="41" name="Freeform: Shape 40">
            <a:extLst>
              <a:ext uri="{FF2B5EF4-FFF2-40B4-BE49-F238E27FC236}">
                <a16:creationId xmlns:a16="http://schemas.microsoft.com/office/drawing/2014/main" id="{6B336017-F12B-485C-B5E1-B6971DA0C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6099" y="238175"/>
            <a:ext cx="6735901" cy="6619825"/>
          </a:xfrm>
          <a:custGeom>
            <a:avLst/>
            <a:gdLst>
              <a:gd name="connsiteX0" fmla="*/ 1224540 w 2115556"/>
              <a:gd name="connsiteY0" fmla="*/ 0 h 2079100"/>
              <a:gd name="connsiteX1" fmla="*/ 2090421 w 2115556"/>
              <a:gd name="connsiteY1" fmla="*/ 358660 h 2079100"/>
              <a:gd name="connsiteX2" fmla="*/ 2115556 w 2115556"/>
              <a:gd name="connsiteY2" fmla="*/ 386315 h 2079100"/>
              <a:gd name="connsiteX3" fmla="*/ 2115556 w 2115556"/>
              <a:gd name="connsiteY3" fmla="*/ 2062765 h 2079100"/>
              <a:gd name="connsiteX4" fmla="*/ 2100710 w 2115556"/>
              <a:gd name="connsiteY4" fmla="*/ 2079100 h 2079100"/>
              <a:gd name="connsiteX5" fmla="*/ 348370 w 2115556"/>
              <a:gd name="connsiteY5" fmla="*/ 2079100 h 2079100"/>
              <a:gd name="connsiteX6" fmla="*/ 279625 w 2115556"/>
              <a:gd name="connsiteY6" fmla="*/ 2003461 h 2079100"/>
              <a:gd name="connsiteX7" fmla="*/ 0 w 2115556"/>
              <a:gd name="connsiteY7" fmla="*/ 1224540 h 2079100"/>
              <a:gd name="connsiteX8" fmla="*/ 1224540 w 2115556"/>
              <a:gd name="connsiteY8" fmla="*/ 0 h 207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5556" h="2079100">
                <a:moveTo>
                  <a:pt x="1224540" y="0"/>
                </a:moveTo>
                <a:cubicBezTo>
                  <a:pt x="1562687" y="0"/>
                  <a:pt x="1868823" y="137062"/>
                  <a:pt x="2090421" y="358660"/>
                </a:cubicBezTo>
                <a:lnTo>
                  <a:pt x="2115556" y="386315"/>
                </a:lnTo>
                <a:lnTo>
                  <a:pt x="2115556" y="2062765"/>
                </a:lnTo>
                <a:lnTo>
                  <a:pt x="2100710" y="2079100"/>
                </a:lnTo>
                <a:lnTo>
                  <a:pt x="348370" y="2079100"/>
                </a:lnTo>
                <a:lnTo>
                  <a:pt x="279625" y="2003461"/>
                </a:lnTo>
                <a:cubicBezTo>
                  <a:pt x="104938" y="1791789"/>
                  <a:pt x="0" y="1520419"/>
                  <a:pt x="0" y="1224540"/>
                </a:cubicBezTo>
                <a:cubicBezTo>
                  <a:pt x="0" y="548245"/>
                  <a:pt x="548245" y="0"/>
                  <a:pt x="122454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grpSp>
        <p:nvGrpSpPr>
          <p:cNvPr id="43" name="decorative circles">
            <a:extLst>
              <a:ext uri="{FF2B5EF4-FFF2-40B4-BE49-F238E27FC236}">
                <a16:creationId xmlns:a16="http://schemas.microsoft.com/office/drawing/2014/main" id="{C2C078FA-5775-45CB-A8F3-53B3F1AD2B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51383" y="299808"/>
            <a:ext cx="1668948" cy="6421669"/>
            <a:chOff x="9951383" y="299808"/>
            <a:chExt cx="1668948" cy="6421669"/>
          </a:xfrm>
        </p:grpSpPr>
        <p:sp>
          <p:nvSpPr>
            <p:cNvPr id="44" name="Oval 43">
              <a:extLst>
                <a:ext uri="{FF2B5EF4-FFF2-40B4-BE49-F238E27FC236}">
                  <a16:creationId xmlns:a16="http://schemas.microsoft.com/office/drawing/2014/main" id="{F65CBEB7-29CF-4F21-ABB7-012581304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53890" y="554418"/>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9C900504-84D3-4813-B737-775C16F8F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41343" y="299808"/>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7F04BF80-E9DB-4641-8EA2-51698324F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32368" y="612495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234395B9-3F83-49A4-9275-0A315D88F5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16802" y="6415697"/>
              <a:ext cx="305780" cy="30578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E7ABD02-CD92-4D6C-B4BA-984D6688F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51383" y="6204350"/>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32" name="Content Placeholder 2">
            <a:extLst>
              <a:ext uri="{FF2B5EF4-FFF2-40B4-BE49-F238E27FC236}">
                <a16:creationId xmlns:a16="http://schemas.microsoft.com/office/drawing/2014/main" id="{A3D3A6C5-CD45-7395-AD30-7348EB40B585}"/>
              </a:ext>
            </a:extLst>
          </p:cNvPr>
          <p:cNvGraphicFramePr>
            <a:graphicFrameLocks noGrp="1"/>
          </p:cNvGraphicFramePr>
          <p:nvPr>
            <p:ph idx="1"/>
            <p:extLst>
              <p:ext uri="{D42A27DB-BD31-4B8C-83A1-F6EECF244321}">
                <p14:modId xmlns:p14="http://schemas.microsoft.com/office/powerpoint/2010/main" val="972064166"/>
              </p:ext>
            </p:extLst>
          </p:nvPr>
        </p:nvGraphicFramePr>
        <p:xfrm>
          <a:off x="5855597" y="952022"/>
          <a:ext cx="5891471" cy="51570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4092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427DF8B-AF40-4916-BF81-7B4B1D6A06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AE0E191-47BD-46BD-846E-E994713F2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9FA55A00-01E2-45D5-B65A-144EE289E283}"/>
              </a:ext>
            </a:extLst>
          </p:cNvPr>
          <p:cNvSpPr>
            <a:spLocks noGrp="1"/>
          </p:cNvSpPr>
          <p:nvPr>
            <p:ph type="title"/>
          </p:nvPr>
        </p:nvSpPr>
        <p:spPr>
          <a:xfrm>
            <a:off x="552155" y="279144"/>
            <a:ext cx="4606280" cy="790285"/>
          </a:xfrm>
        </p:spPr>
        <p:txBody>
          <a:bodyPr anchor="b">
            <a:normAutofit/>
          </a:bodyPr>
          <a:lstStyle/>
          <a:p>
            <a:r>
              <a:rPr lang="es-ES" sz="4400" dirty="0" err="1"/>
              <a:t>Combustion</a:t>
            </a:r>
            <a:endParaRPr lang="es-ES" sz="4400" dirty="0"/>
          </a:p>
        </p:txBody>
      </p:sp>
      <p:sp>
        <p:nvSpPr>
          <p:cNvPr id="3" name="Content Placeholder 2">
            <a:extLst>
              <a:ext uri="{FF2B5EF4-FFF2-40B4-BE49-F238E27FC236}">
                <a16:creationId xmlns:a16="http://schemas.microsoft.com/office/drawing/2014/main" id="{CCDA03A4-D3B6-414A-83EE-D57824885640}"/>
              </a:ext>
            </a:extLst>
          </p:cNvPr>
          <p:cNvSpPr>
            <a:spLocks noGrp="1"/>
          </p:cNvSpPr>
          <p:nvPr>
            <p:ph idx="1"/>
          </p:nvPr>
        </p:nvSpPr>
        <p:spPr>
          <a:xfrm>
            <a:off x="291695" y="1214971"/>
            <a:ext cx="6312305" cy="4961992"/>
          </a:xfrm>
        </p:spPr>
        <p:txBody>
          <a:bodyPr anchor="t">
            <a:normAutofit lnSpcReduction="10000"/>
          </a:bodyPr>
          <a:lstStyle/>
          <a:p>
            <a:r>
              <a:rPr lang="en-US" sz="2400" b="1" i="0" dirty="0">
                <a:effectLst/>
                <a:latin typeface="ReithSans"/>
              </a:rPr>
              <a:t>Complete combustion</a:t>
            </a:r>
            <a:r>
              <a:rPr lang="en-US" sz="2400" b="0" i="0" dirty="0">
                <a:effectLst/>
                <a:latin typeface="ReithSans"/>
              </a:rPr>
              <a:t> of a </a:t>
            </a:r>
            <a:r>
              <a:rPr lang="en-US" sz="2400" b="1" i="0" dirty="0">
                <a:effectLst/>
                <a:latin typeface="ReithSans"/>
              </a:rPr>
              <a:t>hydrocarbon</a:t>
            </a:r>
            <a:r>
              <a:rPr lang="en-US" sz="2400" b="0" i="0" dirty="0">
                <a:effectLst/>
                <a:latin typeface="ReithSans"/>
              </a:rPr>
              <a:t> fuel </a:t>
            </a:r>
            <a:r>
              <a:rPr lang="en-US" sz="2400" i="0" dirty="0">
                <a:effectLst/>
                <a:latin typeface="ReithSans"/>
                <a:hlinkClick r:id="rId2">
                  <a:extLst>
                    <a:ext uri="{A12FA001-AC4F-418D-AE19-62706E023703}">
                      <ahyp:hlinkClr xmlns:ahyp="http://schemas.microsoft.com/office/drawing/2018/hyperlinkcolor" val="tx"/>
                    </a:ext>
                  </a:extLst>
                </a:hlinkClick>
              </a:rPr>
              <a:t>occurs when there is a good supply of oxygen</a:t>
            </a:r>
            <a:r>
              <a:rPr lang="en-US" sz="2400" i="0" dirty="0">
                <a:effectLst/>
                <a:latin typeface="ReithSans"/>
              </a:rPr>
              <a:t>. </a:t>
            </a:r>
          </a:p>
          <a:p>
            <a:r>
              <a:rPr lang="en-US" sz="2400" b="0" i="0" dirty="0">
                <a:effectLst/>
                <a:latin typeface="ReithSans"/>
              </a:rPr>
              <a:t>It releases the maximum amount of </a:t>
            </a:r>
            <a:r>
              <a:rPr lang="en-US" sz="2400" b="1" i="0" dirty="0">
                <a:effectLst/>
                <a:latin typeface="ReithSans"/>
              </a:rPr>
              <a:t>energy</a:t>
            </a:r>
            <a:r>
              <a:rPr lang="en-US" sz="2400" b="0" i="0" dirty="0">
                <a:effectLst/>
                <a:latin typeface="ReithSans"/>
              </a:rPr>
              <a:t> and produces carbon dioxide and water.</a:t>
            </a:r>
          </a:p>
          <a:p>
            <a:endParaRPr lang="en-US" sz="2400" b="1" i="0" u="none" strike="noStrike" dirty="0">
              <a:effectLst/>
              <a:latin typeface="ReithSans"/>
            </a:endParaRPr>
          </a:p>
          <a:p>
            <a:r>
              <a:rPr lang="en-US" sz="2400" b="1" i="0" u="none" strike="noStrike" dirty="0">
                <a:effectLst/>
                <a:latin typeface="ReithSans"/>
              </a:rPr>
              <a:t>Incomplete combustion</a:t>
            </a:r>
            <a:r>
              <a:rPr lang="en-US" sz="2400" b="0" i="0" dirty="0">
                <a:effectLst/>
                <a:latin typeface="ReithSans"/>
              </a:rPr>
              <a:t> of a hydrocarbon fuel occurs when there is a poor supply of oxygen.</a:t>
            </a:r>
          </a:p>
          <a:p>
            <a:r>
              <a:rPr lang="en-US" sz="2400" b="0" i="0" dirty="0">
                <a:effectLst/>
                <a:latin typeface="ReithSans"/>
              </a:rPr>
              <a:t>Less energy is released. </a:t>
            </a:r>
          </a:p>
          <a:p>
            <a:r>
              <a:rPr lang="en-US" sz="2400" b="0" i="0" dirty="0">
                <a:effectLst/>
                <a:latin typeface="ReithSans"/>
              </a:rPr>
              <a:t>Water is still produced from the hydrogen atoms. </a:t>
            </a:r>
          </a:p>
          <a:p>
            <a:r>
              <a:rPr lang="en-US" sz="2400" b="0" i="0" dirty="0">
                <a:effectLst/>
                <a:latin typeface="ReithSans"/>
              </a:rPr>
              <a:t>Instead of carbon dioxide, you might get </a:t>
            </a:r>
            <a:r>
              <a:rPr lang="en-US" sz="2400" b="1" i="0" dirty="0">
                <a:effectLst/>
                <a:latin typeface="ReithSans"/>
              </a:rPr>
              <a:t>carbon monoxide</a:t>
            </a:r>
            <a:r>
              <a:rPr lang="en-US" sz="2400" b="0" i="0" dirty="0">
                <a:effectLst/>
                <a:latin typeface="ReithSans"/>
              </a:rPr>
              <a:t> or </a:t>
            </a:r>
            <a:r>
              <a:rPr lang="en-US" sz="2400" b="1" i="0" dirty="0">
                <a:effectLst/>
                <a:latin typeface="ReithSans"/>
              </a:rPr>
              <a:t>particulate carbon</a:t>
            </a:r>
            <a:r>
              <a:rPr lang="en-US" sz="2400" b="0" i="0" dirty="0">
                <a:effectLst/>
                <a:latin typeface="ReithSans"/>
              </a:rPr>
              <a:t>, known commonly as </a:t>
            </a:r>
            <a:r>
              <a:rPr lang="en-US" sz="2400" b="1" i="0" dirty="0">
                <a:effectLst/>
                <a:latin typeface="ReithSans"/>
              </a:rPr>
              <a:t>soot</a:t>
            </a:r>
            <a:r>
              <a:rPr lang="en-US" sz="2400" b="0" i="0" dirty="0">
                <a:effectLst/>
                <a:latin typeface="ReithSans"/>
              </a:rPr>
              <a:t>, or a mixture of both.</a:t>
            </a:r>
          </a:p>
          <a:p>
            <a:pPr marL="0" indent="0">
              <a:buNone/>
            </a:pPr>
            <a:endParaRPr lang="es-ES" sz="1300" dirty="0"/>
          </a:p>
        </p:txBody>
      </p:sp>
      <p:sp>
        <p:nvSpPr>
          <p:cNvPr id="14" name="Oval 1">
            <a:extLst>
              <a:ext uri="{FF2B5EF4-FFF2-40B4-BE49-F238E27FC236}">
                <a16:creationId xmlns:a16="http://schemas.microsoft.com/office/drawing/2014/main" id="{D60DC0FE-B192-4898-9A42-DD3CA1061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75068" y="1214970"/>
            <a:ext cx="5716933" cy="5643030"/>
          </a:xfrm>
          <a:custGeom>
            <a:avLst/>
            <a:gdLst>
              <a:gd name="connsiteX0" fmla="*/ 3371933 w 5716933"/>
              <a:gd name="connsiteY0" fmla="*/ 0 h 5643030"/>
              <a:gd name="connsiteX1" fmla="*/ 5516795 w 5716933"/>
              <a:gd name="connsiteY1" fmla="*/ 769986 h 5643030"/>
              <a:gd name="connsiteX2" fmla="*/ 5716933 w 5716933"/>
              <a:gd name="connsiteY2" fmla="*/ 951883 h 5643030"/>
              <a:gd name="connsiteX3" fmla="*/ 5716933 w 5716933"/>
              <a:gd name="connsiteY3" fmla="*/ 5643030 h 5643030"/>
              <a:gd name="connsiteX4" fmla="*/ 884716 w 5716933"/>
              <a:gd name="connsiteY4" fmla="*/ 5643030 h 5643030"/>
              <a:gd name="connsiteX5" fmla="*/ 769986 w 5716933"/>
              <a:gd name="connsiteY5" fmla="*/ 5516796 h 5643030"/>
              <a:gd name="connsiteX6" fmla="*/ 0 w 5716933"/>
              <a:gd name="connsiteY6" fmla="*/ 3371933 h 5643030"/>
              <a:gd name="connsiteX7" fmla="*/ 3371933 w 5716933"/>
              <a:gd name="connsiteY7" fmla="*/ 0 h 5643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6933" h="5643030">
                <a:moveTo>
                  <a:pt x="3371933" y="0"/>
                </a:moveTo>
                <a:cubicBezTo>
                  <a:pt x="4186675" y="0"/>
                  <a:pt x="4933927" y="288960"/>
                  <a:pt x="5516795" y="769986"/>
                </a:cubicBezTo>
                <a:lnTo>
                  <a:pt x="5716933" y="951883"/>
                </a:lnTo>
                <a:lnTo>
                  <a:pt x="5716933" y="5643030"/>
                </a:lnTo>
                <a:lnTo>
                  <a:pt x="884716" y="5643030"/>
                </a:lnTo>
                <a:lnTo>
                  <a:pt x="769986" y="5516796"/>
                </a:lnTo>
                <a:cubicBezTo>
                  <a:pt x="288960" y="4933927"/>
                  <a:pt x="0" y="4186675"/>
                  <a:pt x="0" y="3371933"/>
                </a:cubicBezTo>
                <a:cubicBezTo>
                  <a:pt x="0" y="1509666"/>
                  <a:pt x="1509666" y="0"/>
                  <a:pt x="337193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grpSp>
        <p:nvGrpSpPr>
          <p:cNvPr id="16" name="decorative circles">
            <a:extLst>
              <a:ext uri="{FF2B5EF4-FFF2-40B4-BE49-F238E27FC236}">
                <a16:creationId xmlns:a16="http://schemas.microsoft.com/office/drawing/2014/main" id="{47154ABD-A760-4C29-A394-422706C2C03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8627" y="289695"/>
            <a:ext cx="5228154" cy="5966848"/>
            <a:chOff x="6008627" y="289695"/>
            <a:chExt cx="5228154" cy="5966848"/>
          </a:xfrm>
        </p:grpSpPr>
        <p:sp>
          <p:nvSpPr>
            <p:cNvPr id="17" name="Oval 16">
              <a:extLst>
                <a:ext uri="{FF2B5EF4-FFF2-40B4-BE49-F238E27FC236}">
                  <a16:creationId xmlns:a16="http://schemas.microsoft.com/office/drawing/2014/main" id="{87E907A3-04C3-40DF-AF5B-74DFD98587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543605" y="289695"/>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6C341F19-78FA-4078-B1AD-5E1646DD0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03560" y="387281"/>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D6E0C6E1-CEDB-4511-B675-C5C48112E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08627" y="5790102"/>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C863F213-E875-41B8-A148-A90BCD837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70340" y="674287"/>
              <a:ext cx="466441" cy="46644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6FF8E98-A1E7-49FB-95C2-4518E16B5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08627" y="5407667"/>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Fire">
            <a:extLst>
              <a:ext uri="{FF2B5EF4-FFF2-40B4-BE49-F238E27FC236}">
                <a16:creationId xmlns:a16="http://schemas.microsoft.com/office/drawing/2014/main" id="{6BD65B7E-194A-A44A-5F54-D610F342F2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99594" y="2480831"/>
            <a:ext cx="3536756" cy="3536756"/>
          </a:xfrm>
          <a:prstGeom prst="rect">
            <a:avLst/>
          </a:prstGeom>
        </p:spPr>
      </p:pic>
    </p:spTree>
    <p:extLst>
      <p:ext uri="{BB962C8B-B14F-4D97-AF65-F5344CB8AC3E}">
        <p14:creationId xmlns:p14="http://schemas.microsoft.com/office/powerpoint/2010/main" val="656669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F73D1-57FE-4823-AC21-4CECF0CD7414}"/>
              </a:ext>
            </a:extLst>
          </p:cNvPr>
          <p:cNvSpPr>
            <a:spLocks noGrp="1"/>
          </p:cNvSpPr>
          <p:nvPr>
            <p:ph type="title"/>
          </p:nvPr>
        </p:nvSpPr>
        <p:spPr/>
        <p:txBody>
          <a:bodyPr>
            <a:normAutofit fontScale="90000"/>
          </a:bodyPr>
          <a:lstStyle/>
          <a:p>
            <a:r>
              <a:rPr lang="es-ES" b="1" i="0" dirty="0" err="1">
                <a:solidFill>
                  <a:srgbClr val="231F20"/>
                </a:solidFill>
                <a:effectLst/>
                <a:latin typeface="ReithSans"/>
              </a:rPr>
              <a:t>Problems</a:t>
            </a:r>
            <a:r>
              <a:rPr lang="es-ES" b="1" i="0" dirty="0">
                <a:solidFill>
                  <a:srgbClr val="231F20"/>
                </a:solidFill>
                <a:effectLst/>
                <a:latin typeface="ReithSans"/>
              </a:rPr>
              <a:t> </a:t>
            </a:r>
            <a:r>
              <a:rPr lang="es-ES" b="1" i="0" dirty="0" err="1">
                <a:solidFill>
                  <a:srgbClr val="231F20"/>
                </a:solidFill>
                <a:effectLst/>
                <a:latin typeface="ReithSans"/>
              </a:rPr>
              <a:t>with</a:t>
            </a:r>
            <a:r>
              <a:rPr lang="es-ES" b="1" i="0" dirty="0">
                <a:solidFill>
                  <a:srgbClr val="231F20"/>
                </a:solidFill>
                <a:effectLst/>
                <a:latin typeface="ReithSans"/>
              </a:rPr>
              <a:t> incomplete </a:t>
            </a:r>
            <a:r>
              <a:rPr lang="es-ES" b="1" i="0" dirty="0" err="1">
                <a:solidFill>
                  <a:srgbClr val="231F20"/>
                </a:solidFill>
                <a:effectLst/>
                <a:latin typeface="ReithSans"/>
              </a:rPr>
              <a:t>combustion</a:t>
            </a:r>
            <a:r>
              <a:rPr lang="es-ES" b="1" i="0" dirty="0">
                <a:solidFill>
                  <a:srgbClr val="231F20"/>
                </a:solidFill>
                <a:effectLst/>
                <a:latin typeface="ReithSans"/>
              </a:rPr>
              <a:t>: </a:t>
            </a:r>
            <a:endParaRPr lang="es-ES" dirty="0"/>
          </a:p>
        </p:txBody>
      </p:sp>
      <p:sp>
        <p:nvSpPr>
          <p:cNvPr id="3" name="Content Placeholder 2">
            <a:extLst>
              <a:ext uri="{FF2B5EF4-FFF2-40B4-BE49-F238E27FC236}">
                <a16:creationId xmlns:a16="http://schemas.microsoft.com/office/drawing/2014/main" id="{29E92D93-202B-46A2-81F3-D39A2CA4CAFE}"/>
              </a:ext>
            </a:extLst>
          </p:cNvPr>
          <p:cNvSpPr>
            <a:spLocks noGrp="1"/>
          </p:cNvSpPr>
          <p:nvPr>
            <p:ph idx="1"/>
          </p:nvPr>
        </p:nvSpPr>
        <p:spPr/>
        <p:txBody>
          <a:bodyPr/>
          <a:lstStyle/>
          <a:p>
            <a:pPr algn="l"/>
            <a:r>
              <a:rPr lang="en-US" sz="2800" b="0" i="0" dirty="0">
                <a:solidFill>
                  <a:srgbClr val="231F20"/>
                </a:solidFill>
                <a:effectLst/>
                <a:latin typeface="ReithSans"/>
              </a:rPr>
              <a:t>Carbon monoxide is a poisonous gas which binds to </a:t>
            </a:r>
            <a:r>
              <a:rPr lang="en-US" sz="2800" b="1" i="0" dirty="0" err="1">
                <a:solidFill>
                  <a:srgbClr val="231F20"/>
                </a:solidFill>
                <a:effectLst/>
                <a:latin typeface="ReithSans"/>
              </a:rPr>
              <a:t>haemoglobin</a:t>
            </a:r>
            <a:r>
              <a:rPr lang="en-US" sz="2800" b="0" i="0" dirty="0">
                <a:solidFill>
                  <a:srgbClr val="231F20"/>
                </a:solidFill>
                <a:effectLst/>
                <a:latin typeface="ReithSans"/>
              </a:rPr>
              <a:t> in your red blood cells, preventing them from carrying oxygen to the cells in your body. Carbon monoxide is </a:t>
            </a:r>
            <a:r>
              <a:rPr lang="en-US" sz="2800" b="0" i="0" dirty="0" err="1">
                <a:solidFill>
                  <a:srgbClr val="231F20"/>
                </a:solidFill>
                <a:effectLst/>
                <a:latin typeface="ReithSans"/>
              </a:rPr>
              <a:t>colourless</a:t>
            </a:r>
            <a:r>
              <a:rPr lang="en-US" sz="2800" b="0" i="0" dirty="0">
                <a:solidFill>
                  <a:srgbClr val="231F20"/>
                </a:solidFill>
                <a:effectLst/>
                <a:latin typeface="ReithSans"/>
              </a:rPr>
              <a:t> and has no smell, so it is very difficult to tell if you are breathing it in. It can be detected by electronic detectors which are often fitted near to boilers.</a:t>
            </a:r>
          </a:p>
          <a:p>
            <a:pPr algn="l"/>
            <a:r>
              <a:rPr lang="en-US" sz="2800" b="0" i="0" dirty="0">
                <a:solidFill>
                  <a:srgbClr val="231F20"/>
                </a:solidFill>
                <a:effectLst/>
                <a:latin typeface="ReithSans"/>
              </a:rPr>
              <a:t>Particulate carbon can cause health problems for humans because it irritates the lining of the lungs, can make </a:t>
            </a:r>
            <a:r>
              <a:rPr lang="en-US" sz="2800" b="1" i="0" dirty="0">
                <a:solidFill>
                  <a:srgbClr val="231F20"/>
                </a:solidFill>
                <a:effectLst/>
                <a:latin typeface="ReithSans"/>
              </a:rPr>
              <a:t>asthma</a:t>
            </a:r>
            <a:r>
              <a:rPr lang="en-US" sz="2800" b="0" i="0" dirty="0">
                <a:solidFill>
                  <a:srgbClr val="231F20"/>
                </a:solidFill>
                <a:effectLst/>
                <a:latin typeface="ReithSans"/>
              </a:rPr>
              <a:t> worse, and perhaps even cause </a:t>
            </a:r>
            <a:r>
              <a:rPr lang="en-US" sz="2800" b="1" i="0" dirty="0">
                <a:solidFill>
                  <a:srgbClr val="231F20"/>
                </a:solidFill>
                <a:effectLst/>
                <a:latin typeface="ReithSans"/>
              </a:rPr>
              <a:t>cancer</a:t>
            </a:r>
            <a:r>
              <a:rPr lang="en-US" sz="2800" b="0" i="0" dirty="0">
                <a:solidFill>
                  <a:srgbClr val="231F20"/>
                </a:solidFill>
                <a:effectLst/>
                <a:latin typeface="ReithSans"/>
              </a:rPr>
              <a:t>. Particulate carbon can also cause </a:t>
            </a:r>
            <a:r>
              <a:rPr lang="en-US" sz="2800" b="1" i="0" dirty="0">
                <a:solidFill>
                  <a:srgbClr val="231F20"/>
                </a:solidFill>
                <a:effectLst/>
                <a:latin typeface="ReithSans"/>
              </a:rPr>
              <a:t>global dimming</a:t>
            </a:r>
            <a:r>
              <a:rPr lang="en-US" sz="2800" b="0" i="0" dirty="0">
                <a:solidFill>
                  <a:srgbClr val="231F20"/>
                </a:solidFill>
                <a:effectLst/>
                <a:latin typeface="ReithSans"/>
              </a:rPr>
              <a:t>, which may </a:t>
            </a:r>
            <a:r>
              <a:rPr lang="en-US" sz="2800" b="1" i="0" dirty="0">
                <a:solidFill>
                  <a:srgbClr val="231F20"/>
                </a:solidFill>
                <a:effectLst/>
                <a:latin typeface="ReithSans"/>
              </a:rPr>
              <a:t>reduce rainfall.</a:t>
            </a:r>
          </a:p>
          <a:p>
            <a:endParaRPr lang="es-ES" dirty="0"/>
          </a:p>
        </p:txBody>
      </p:sp>
    </p:spTree>
    <p:extLst>
      <p:ext uri="{BB962C8B-B14F-4D97-AF65-F5344CB8AC3E}">
        <p14:creationId xmlns:p14="http://schemas.microsoft.com/office/powerpoint/2010/main" val="2221224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5D190-F675-4190-B776-3072F6AF5FC4}"/>
              </a:ext>
            </a:extLst>
          </p:cNvPr>
          <p:cNvSpPr>
            <a:spLocks noGrp="1"/>
          </p:cNvSpPr>
          <p:nvPr>
            <p:ph type="title"/>
          </p:nvPr>
        </p:nvSpPr>
        <p:spPr/>
        <p:txBody>
          <a:bodyPr>
            <a:normAutofit/>
          </a:bodyPr>
          <a:lstStyle/>
          <a:p>
            <a:r>
              <a:rPr lang="es-ES" b="1" i="0" dirty="0" err="1">
                <a:solidFill>
                  <a:srgbClr val="231F20"/>
                </a:solidFill>
                <a:effectLst/>
                <a:latin typeface="ReithSans"/>
              </a:rPr>
              <a:t>Atmospheric</a:t>
            </a:r>
            <a:r>
              <a:rPr lang="es-ES" b="1" i="0" dirty="0">
                <a:solidFill>
                  <a:srgbClr val="231F20"/>
                </a:solidFill>
                <a:effectLst/>
                <a:latin typeface="ReithSans"/>
              </a:rPr>
              <a:t> </a:t>
            </a:r>
            <a:r>
              <a:rPr lang="es-ES" b="1" i="0" dirty="0" err="1">
                <a:solidFill>
                  <a:srgbClr val="231F20"/>
                </a:solidFill>
                <a:effectLst/>
                <a:latin typeface="ReithSans"/>
              </a:rPr>
              <a:t>pollutants</a:t>
            </a:r>
            <a:endParaRPr lang="es-ES" dirty="0"/>
          </a:p>
        </p:txBody>
      </p:sp>
      <p:sp>
        <p:nvSpPr>
          <p:cNvPr id="3" name="Content Placeholder 2">
            <a:extLst>
              <a:ext uri="{FF2B5EF4-FFF2-40B4-BE49-F238E27FC236}">
                <a16:creationId xmlns:a16="http://schemas.microsoft.com/office/drawing/2014/main" id="{8F0B737C-B038-4159-B6B1-61CB7A3F8998}"/>
              </a:ext>
            </a:extLst>
          </p:cNvPr>
          <p:cNvSpPr>
            <a:spLocks noGrp="1"/>
          </p:cNvSpPr>
          <p:nvPr>
            <p:ph idx="1"/>
          </p:nvPr>
        </p:nvSpPr>
        <p:spPr>
          <a:xfrm>
            <a:off x="777240" y="1690688"/>
            <a:ext cx="10659110" cy="4486275"/>
          </a:xfrm>
        </p:spPr>
        <p:txBody>
          <a:bodyPr/>
          <a:lstStyle/>
          <a:p>
            <a:pPr algn="l"/>
            <a:r>
              <a:rPr lang="en-US" b="0" i="0" dirty="0">
                <a:solidFill>
                  <a:srgbClr val="231F20"/>
                </a:solidFill>
                <a:effectLst/>
                <a:latin typeface="ReithSans"/>
              </a:rPr>
              <a:t>When </a:t>
            </a:r>
            <a:r>
              <a:rPr lang="en-US" b="1" i="0" dirty="0">
                <a:solidFill>
                  <a:srgbClr val="231F20"/>
                </a:solidFill>
                <a:effectLst/>
                <a:latin typeface="ReithSans"/>
              </a:rPr>
              <a:t>fuels</a:t>
            </a:r>
            <a:r>
              <a:rPr lang="en-US" b="0" i="0" dirty="0">
                <a:solidFill>
                  <a:srgbClr val="231F20"/>
                </a:solidFill>
                <a:effectLst/>
                <a:latin typeface="ReithSans"/>
              </a:rPr>
              <a:t> are burned, a number of atmospheric </a:t>
            </a:r>
            <a:r>
              <a:rPr lang="en-US" b="1" i="0" dirty="0">
                <a:solidFill>
                  <a:srgbClr val="231F20"/>
                </a:solidFill>
                <a:effectLst/>
                <a:latin typeface="ReithSans"/>
              </a:rPr>
              <a:t>pollutants</a:t>
            </a:r>
            <a:r>
              <a:rPr lang="en-US" b="0" i="0" dirty="0">
                <a:solidFill>
                  <a:srgbClr val="231F20"/>
                </a:solidFill>
                <a:effectLst/>
                <a:latin typeface="ReithSans"/>
              </a:rPr>
              <a:t> are produced.</a:t>
            </a:r>
          </a:p>
          <a:p>
            <a:pPr algn="l"/>
            <a:r>
              <a:rPr lang="en-US" b="0" i="0" dirty="0">
                <a:solidFill>
                  <a:srgbClr val="231F20"/>
                </a:solidFill>
                <a:effectLst/>
                <a:latin typeface="ReithSans"/>
              </a:rPr>
              <a:t>Here are some of the pollutants from burning fuels, and where they come from:</a:t>
            </a:r>
          </a:p>
          <a:p>
            <a:endParaRPr lang="es-ES" dirty="0"/>
          </a:p>
        </p:txBody>
      </p:sp>
      <p:graphicFrame>
        <p:nvGraphicFramePr>
          <p:cNvPr id="4" name="Table 3">
            <a:extLst>
              <a:ext uri="{FF2B5EF4-FFF2-40B4-BE49-F238E27FC236}">
                <a16:creationId xmlns:a16="http://schemas.microsoft.com/office/drawing/2014/main" id="{C271CF34-1568-4E50-B2AD-6CB9E4F8F9C0}"/>
              </a:ext>
            </a:extLst>
          </p:cNvPr>
          <p:cNvGraphicFramePr>
            <a:graphicFrameLocks noGrp="1"/>
          </p:cNvGraphicFramePr>
          <p:nvPr>
            <p:extLst>
              <p:ext uri="{D42A27DB-BD31-4B8C-83A1-F6EECF244321}">
                <p14:modId xmlns:p14="http://schemas.microsoft.com/office/powerpoint/2010/main" val="3483835239"/>
              </p:ext>
            </p:extLst>
          </p:nvPr>
        </p:nvGraphicFramePr>
        <p:xfrm>
          <a:off x="1056640" y="2681092"/>
          <a:ext cx="10078720" cy="4176908"/>
        </p:xfrm>
        <a:graphic>
          <a:graphicData uri="http://schemas.openxmlformats.org/drawingml/2006/table">
            <a:tbl>
              <a:tblPr/>
              <a:tblGrid>
                <a:gridCol w="5039360">
                  <a:extLst>
                    <a:ext uri="{9D8B030D-6E8A-4147-A177-3AD203B41FA5}">
                      <a16:colId xmlns:a16="http://schemas.microsoft.com/office/drawing/2014/main" val="2883823057"/>
                    </a:ext>
                  </a:extLst>
                </a:gridCol>
                <a:gridCol w="5039360">
                  <a:extLst>
                    <a:ext uri="{9D8B030D-6E8A-4147-A177-3AD203B41FA5}">
                      <a16:colId xmlns:a16="http://schemas.microsoft.com/office/drawing/2014/main" val="2916423244"/>
                    </a:ext>
                  </a:extLst>
                </a:gridCol>
              </a:tblGrid>
              <a:tr h="228931">
                <a:tc>
                  <a:txBody>
                    <a:bodyPr/>
                    <a:lstStyle/>
                    <a:p>
                      <a:pPr algn="ctr"/>
                      <a:r>
                        <a:rPr lang="es-ES" sz="2000" b="1">
                          <a:solidFill>
                            <a:srgbClr val="231F20"/>
                          </a:solidFill>
                          <a:effectLst/>
                        </a:rPr>
                        <a:t>Pollutant</a:t>
                      </a:r>
                    </a:p>
                  </a:txBody>
                  <a:tcPr marL="15322" marR="15322" marT="15322" marB="15322" anchor="ctr">
                    <a:lnL>
                      <a:noFill/>
                    </a:lnL>
                    <a:lnR>
                      <a:noFill/>
                    </a:lnR>
                    <a:lnT>
                      <a:noFill/>
                    </a:lnT>
                    <a:lnB>
                      <a:noFill/>
                    </a:lnB>
                    <a:solidFill>
                      <a:srgbClr val="F1F1F1"/>
                    </a:solidFill>
                  </a:tcPr>
                </a:tc>
                <a:tc>
                  <a:txBody>
                    <a:bodyPr/>
                    <a:lstStyle/>
                    <a:p>
                      <a:pPr algn="ctr"/>
                      <a:r>
                        <a:rPr lang="es-ES" sz="2000" b="1">
                          <a:solidFill>
                            <a:srgbClr val="231F20"/>
                          </a:solidFill>
                          <a:effectLst/>
                        </a:rPr>
                        <a:t>Source</a:t>
                      </a:r>
                    </a:p>
                  </a:txBody>
                  <a:tcPr marL="15322" marR="15322" marT="15322" marB="15322" anchor="ctr">
                    <a:lnL>
                      <a:noFill/>
                    </a:lnL>
                    <a:lnR>
                      <a:noFill/>
                    </a:lnR>
                    <a:lnT>
                      <a:noFill/>
                    </a:lnT>
                    <a:lnB>
                      <a:noFill/>
                    </a:lnB>
                    <a:solidFill>
                      <a:srgbClr val="F1F1F1"/>
                    </a:solidFill>
                  </a:tcPr>
                </a:tc>
                <a:extLst>
                  <a:ext uri="{0D108BD9-81ED-4DB2-BD59-A6C34878D82A}">
                    <a16:rowId xmlns:a16="http://schemas.microsoft.com/office/drawing/2014/main" val="3200309096"/>
                  </a:ext>
                </a:extLst>
              </a:tr>
              <a:tr h="566365">
                <a:tc>
                  <a:txBody>
                    <a:bodyPr/>
                    <a:lstStyle/>
                    <a:p>
                      <a:r>
                        <a:rPr lang="es-ES" sz="2000">
                          <a:solidFill>
                            <a:srgbClr val="231F20"/>
                          </a:solidFill>
                          <a:effectLst/>
                        </a:rPr>
                        <a:t>Carbon dioxide, CO</a:t>
                      </a:r>
                      <a:r>
                        <a:rPr lang="es-ES" sz="2000" baseline="-25000">
                          <a:solidFill>
                            <a:srgbClr val="231F20"/>
                          </a:solidFill>
                          <a:effectLst/>
                        </a:rPr>
                        <a:t>2</a:t>
                      </a:r>
                      <a:endParaRPr lang="es-ES" sz="2000">
                        <a:solidFill>
                          <a:srgbClr val="231F20"/>
                        </a:solidFill>
                        <a:effectLst/>
                      </a:endParaRPr>
                    </a:p>
                  </a:txBody>
                  <a:tcPr marL="15322" marR="15322" marT="15322" marB="15322" anchor="ctr">
                    <a:lnL>
                      <a:noFill/>
                    </a:lnL>
                    <a:lnR>
                      <a:noFill/>
                    </a:lnR>
                    <a:lnT>
                      <a:noFill/>
                    </a:lnT>
                    <a:lnB>
                      <a:noFill/>
                    </a:lnB>
                    <a:solidFill>
                      <a:srgbClr val="F1F1F1"/>
                    </a:solidFill>
                  </a:tcPr>
                </a:tc>
                <a:tc>
                  <a:txBody>
                    <a:bodyPr/>
                    <a:lstStyle/>
                    <a:p>
                      <a:r>
                        <a:rPr lang="en-US" sz="2000">
                          <a:solidFill>
                            <a:srgbClr val="231F20"/>
                          </a:solidFill>
                          <a:effectLst/>
                        </a:rPr>
                        <a:t>Complete combustion of any fuel containing carbon atoms</a:t>
                      </a:r>
                    </a:p>
                  </a:txBody>
                  <a:tcPr marL="15322" marR="15322" marT="15322" marB="15322" anchor="ctr">
                    <a:lnL>
                      <a:noFill/>
                    </a:lnL>
                    <a:lnR>
                      <a:noFill/>
                    </a:lnR>
                    <a:lnT>
                      <a:noFill/>
                    </a:lnT>
                    <a:lnB>
                      <a:noFill/>
                    </a:lnB>
                    <a:solidFill>
                      <a:srgbClr val="F1F1F1"/>
                    </a:solidFill>
                  </a:tcPr>
                </a:tc>
                <a:extLst>
                  <a:ext uri="{0D108BD9-81ED-4DB2-BD59-A6C34878D82A}">
                    <a16:rowId xmlns:a16="http://schemas.microsoft.com/office/drawing/2014/main" val="4099295547"/>
                  </a:ext>
                </a:extLst>
              </a:tr>
              <a:tr h="566365">
                <a:tc>
                  <a:txBody>
                    <a:bodyPr/>
                    <a:lstStyle/>
                    <a:p>
                      <a:r>
                        <a:rPr lang="es-ES" sz="2000">
                          <a:solidFill>
                            <a:srgbClr val="231F20"/>
                          </a:solidFill>
                          <a:effectLst/>
                        </a:rPr>
                        <a:t>Carbon monoxide, CO</a:t>
                      </a:r>
                    </a:p>
                  </a:txBody>
                  <a:tcPr marL="15322" marR="15322" marT="15322" marB="15322" anchor="ctr">
                    <a:lnL>
                      <a:noFill/>
                    </a:lnL>
                    <a:lnR>
                      <a:noFill/>
                    </a:lnR>
                    <a:lnT>
                      <a:noFill/>
                    </a:lnT>
                    <a:lnB>
                      <a:noFill/>
                    </a:lnB>
                    <a:solidFill>
                      <a:srgbClr val="F1F1F1"/>
                    </a:solidFill>
                  </a:tcPr>
                </a:tc>
                <a:tc>
                  <a:txBody>
                    <a:bodyPr/>
                    <a:lstStyle/>
                    <a:p>
                      <a:r>
                        <a:rPr lang="en-US" sz="2000">
                          <a:solidFill>
                            <a:srgbClr val="231F20"/>
                          </a:solidFill>
                          <a:effectLst/>
                        </a:rPr>
                        <a:t>Incomplete combustion of any fuel containing carbon atoms</a:t>
                      </a:r>
                    </a:p>
                  </a:txBody>
                  <a:tcPr marL="15322" marR="15322" marT="15322" marB="15322" anchor="ctr">
                    <a:lnL>
                      <a:noFill/>
                    </a:lnL>
                    <a:lnR>
                      <a:noFill/>
                    </a:lnR>
                    <a:lnT>
                      <a:noFill/>
                    </a:lnT>
                    <a:lnB>
                      <a:noFill/>
                    </a:lnB>
                    <a:solidFill>
                      <a:srgbClr val="F1F1F1"/>
                    </a:solidFill>
                  </a:tcPr>
                </a:tc>
                <a:extLst>
                  <a:ext uri="{0D108BD9-81ED-4DB2-BD59-A6C34878D82A}">
                    <a16:rowId xmlns:a16="http://schemas.microsoft.com/office/drawing/2014/main" val="4095501383"/>
                  </a:ext>
                </a:extLst>
              </a:tr>
              <a:tr h="566365">
                <a:tc>
                  <a:txBody>
                    <a:bodyPr/>
                    <a:lstStyle/>
                    <a:p>
                      <a:r>
                        <a:rPr lang="es-ES" sz="2000">
                          <a:solidFill>
                            <a:srgbClr val="231F20"/>
                          </a:solidFill>
                          <a:effectLst/>
                        </a:rPr>
                        <a:t>Particulate carbon, C (soot)</a:t>
                      </a:r>
                    </a:p>
                  </a:txBody>
                  <a:tcPr marL="15322" marR="15322" marT="15322" marB="15322" anchor="ctr">
                    <a:lnL>
                      <a:noFill/>
                    </a:lnL>
                    <a:lnR>
                      <a:noFill/>
                    </a:lnR>
                    <a:lnT>
                      <a:noFill/>
                    </a:lnT>
                    <a:lnB>
                      <a:noFill/>
                    </a:lnB>
                    <a:solidFill>
                      <a:srgbClr val="F1F1F1"/>
                    </a:solidFill>
                  </a:tcPr>
                </a:tc>
                <a:tc>
                  <a:txBody>
                    <a:bodyPr/>
                    <a:lstStyle/>
                    <a:p>
                      <a:r>
                        <a:rPr lang="en-US" sz="2000" dirty="0">
                          <a:solidFill>
                            <a:srgbClr val="231F20"/>
                          </a:solidFill>
                          <a:effectLst/>
                        </a:rPr>
                        <a:t>Incomplete combustion of any fuel containing carbon atoms</a:t>
                      </a:r>
                    </a:p>
                  </a:txBody>
                  <a:tcPr marL="15322" marR="15322" marT="15322" marB="15322" anchor="ctr">
                    <a:lnL>
                      <a:noFill/>
                    </a:lnL>
                    <a:lnR>
                      <a:noFill/>
                    </a:lnR>
                    <a:lnT>
                      <a:noFill/>
                    </a:lnT>
                    <a:lnB>
                      <a:noFill/>
                    </a:lnB>
                    <a:solidFill>
                      <a:srgbClr val="F1F1F1"/>
                    </a:solidFill>
                  </a:tcPr>
                </a:tc>
                <a:extLst>
                  <a:ext uri="{0D108BD9-81ED-4DB2-BD59-A6C34878D82A}">
                    <a16:rowId xmlns:a16="http://schemas.microsoft.com/office/drawing/2014/main" val="1488631270"/>
                  </a:ext>
                </a:extLst>
              </a:tr>
              <a:tr h="566365">
                <a:tc>
                  <a:txBody>
                    <a:bodyPr/>
                    <a:lstStyle/>
                    <a:p>
                      <a:r>
                        <a:rPr lang="es-ES" sz="2000">
                          <a:solidFill>
                            <a:srgbClr val="231F20"/>
                          </a:solidFill>
                          <a:effectLst/>
                        </a:rPr>
                        <a:t>Unburned hydrocarbons</a:t>
                      </a:r>
                    </a:p>
                  </a:txBody>
                  <a:tcPr marL="15322" marR="15322" marT="15322" marB="15322" anchor="ctr">
                    <a:lnL>
                      <a:noFill/>
                    </a:lnL>
                    <a:lnR>
                      <a:noFill/>
                    </a:lnR>
                    <a:lnT>
                      <a:noFill/>
                    </a:lnT>
                    <a:lnB>
                      <a:noFill/>
                    </a:lnB>
                    <a:solidFill>
                      <a:srgbClr val="F1F1F1"/>
                    </a:solidFill>
                  </a:tcPr>
                </a:tc>
                <a:tc>
                  <a:txBody>
                    <a:bodyPr/>
                    <a:lstStyle/>
                    <a:p>
                      <a:r>
                        <a:rPr lang="en-US" sz="2000">
                          <a:solidFill>
                            <a:srgbClr val="231F20"/>
                          </a:solidFill>
                          <a:effectLst/>
                        </a:rPr>
                        <a:t>Hydrocarbon fuel molecules which have not been oxidised at all</a:t>
                      </a:r>
                    </a:p>
                  </a:txBody>
                  <a:tcPr marL="15322" marR="15322" marT="15322" marB="15322" anchor="ctr">
                    <a:lnL>
                      <a:noFill/>
                    </a:lnL>
                    <a:lnR>
                      <a:noFill/>
                    </a:lnR>
                    <a:lnT>
                      <a:noFill/>
                    </a:lnT>
                    <a:lnB>
                      <a:noFill/>
                    </a:lnB>
                    <a:solidFill>
                      <a:srgbClr val="F1F1F1"/>
                    </a:solidFill>
                  </a:tcPr>
                </a:tc>
                <a:extLst>
                  <a:ext uri="{0D108BD9-81ED-4DB2-BD59-A6C34878D82A}">
                    <a16:rowId xmlns:a16="http://schemas.microsoft.com/office/drawing/2014/main" val="2943349038"/>
                  </a:ext>
                </a:extLst>
              </a:tr>
              <a:tr h="566365">
                <a:tc>
                  <a:txBody>
                    <a:bodyPr/>
                    <a:lstStyle/>
                    <a:p>
                      <a:r>
                        <a:rPr lang="es-ES" sz="2000">
                          <a:solidFill>
                            <a:srgbClr val="231F20"/>
                          </a:solidFill>
                          <a:effectLst/>
                        </a:rPr>
                        <a:t>Sulfur dioxide, SO</a:t>
                      </a:r>
                      <a:r>
                        <a:rPr lang="es-ES" sz="2000" baseline="-25000">
                          <a:solidFill>
                            <a:srgbClr val="231F20"/>
                          </a:solidFill>
                          <a:effectLst/>
                        </a:rPr>
                        <a:t>2</a:t>
                      </a:r>
                      <a:endParaRPr lang="es-ES" sz="2000">
                        <a:solidFill>
                          <a:srgbClr val="231F20"/>
                        </a:solidFill>
                        <a:effectLst/>
                      </a:endParaRPr>
                    </a:p>
                  </a:txBody>
                  <a:tcPr marL="15322" marR="15322" marT="15322" marB="15322" anchor="ctr">
                    <a:lnL>
                      <a:noFill/>
                    </a:lnL>
                    <a:lnR>
                      <a:noFill/>
                    </a:lnR>
                    <a:lnT>
                      <a:noFill/>
                    </a:lnT>
                    <a:lnB>
                      <a:noFill/>
                    </a:lnB>
                    <a:solidFill>
                      <a:srgbClr val="F1F1F1"/>
                    </a:solidFill>
                  </a:tcPr>
                </a:tc>
                <a:tc>
                  <a:txBody>
                    <a:bodyPr/>
                    <a:lstStyle/>
                    <a:p>
                      <a:r>
                        <a:rPr lang="en-US" sz="2000">
                          <a:solidFill>
                            <a:srgbClr val="231F20"/>
                          </a:solidFill>
                          <a:effectLst/>
                        </a:rPr>
                        <a:t>Combustion of a fossil fuel which contains sulfur impurities</a:t>
                      </a:r>
                    </a:p>
                  </a:txBody>
                  <a:tcPr marL="15322" marR="15322" marT="15322" marB="15322" anchor="ctr">
                    <a:lnL>
                      <a:noFill/>
                    </a:lnL>
                    <a:lnR>
                      <a:noFill/>
                    </a:lnR>
                    <a:lnT>
                      <a:noFill/>
                    </a:lnT>
                    <a:lnB>
                      <a:noFill/>
                    </a:lnB>
                    <a:solidFill>
                      <a:srgbClr val="F1F1F1"/>
                    </a:solidFill>
                  </a:tcPr>
                </a:tc>
                <a:extLst>
                  <a:ext uri="{0D108BD9-81ED-4DB2-BD59-A6C34878D82A}">
                    <a16:rowId xmlns:a16="http://schemas.microsoft.com/office/drawing/2014/main" val="2803410258"/>
                  </a:ext>
                </a:extLst>
              </a:tr>
              <a:tr h="566365">
                <a:tc>
                  <a:txBody>
                    <a:bodyPr/>
                    <a:lstStyle/>
                    <a:p>
                      <a:r>
                        <a:rPr lang="es-ES" sz="2000">
                          <a:solidFill>
                            <a:srgbClr val="231F20"/>
                          </a:solidFill>
                          <a:effectLst/>
                        </a:rPr>
                        <a:t>Nitrogen oxides, NO</a:t>
                      </a:r>
                      <a:r>
                        <a:rPr lang="es-ES" sz="2000" baseline="-25000">
                          <a:solidFill>
                            <a:srgbClr val="231F20"/>
                          </a:solidFill>
                          <a:effectLst/>
                        </a:rPr>
                        <a:t>x</a:t>
                      </a:r>
                      <a:endParaRPr lang="es-ES" sz="2000">
                        <a:solidFill>
                          <a:srgbClr val="231F20"/>
                        </a:solidFill>
                        <a:effectLst/>
                      </a:endParaRPr>
                    </a:p>
                  </a:txBody>
                  <a:tcPr marL="15322" marR="15322" marT="15322" marB="15322" anchor="ctr">
                    <a:lnL>
                      <a:noFill/>
                    </a:lnL>
                    <a:lnR>
                      <a:noFill/>
                    </a:lnR>
                    <a:lnT>
                      <a:noFill/>
                    </a:lnT>
                    <a:lnB>
                      <a:noFill/>
                    </a:lnB>
                    <a:solidFill>
                      <a:srgbClr val="F1F1F1"/>
                    </a:solidFill>
                  </a:tcPr>
                </a:tc>
                <a:tc>
                  <a:txBody>
                    <a:bodyPr/>
                    <a:lstStyle/>
                    <a:p>
                      <a:r>
                        <a:rPr lang="en-US" sz="2000" dirty="0">
                          <a:solidFill>
                            <a:srgbClr val="231F20"/>
                          </a:solidFill>
                          <a:effectLst/>
                        </a:rPr>
                        <a:t>Oxidation of atmospheric nitrogen inside the engine of a car, lorry, </a:t>
                      </a:r>
                      <a:r>
                        <a:rPr lang="en-US" sz="2000" dirty="0" err="1">
                          <a:solidFill>
                            <a:srgbClr val="231F20"/>
                          </a:solidFill>
                          <a:effectLst/>
                        </a:rPr>
                        <a:t>etc</a:t>
                      </a:r>
                      <a:endParaRPr lang="en-US" sz="2000" dirty="0">
                        <a:solidFill>
                          <a:srgbClr val="231F20"/>
                        </a:solidFill>
                        <a:effectLst/>
                      </a:endParaRPr>
                    </a:p>
                  </a:txBody>
                  <a:tcPr marL="15322" marR="15322" marT="15322" marB="15322" anchor="ctr">
                    <a:lnL>
                      <a:noFill/>
                    </a:lnL>
                    <a:lnR>
                      <a:noFill/>
                    </a:lnR>
                    <a:lnT>
                      <a:noFill/>
                    </a:lnT>
                    <a:lnB>
                      <a:noFill/>
                    </a:lnB>
                    <a:solidFill>
                      <a:srgbClr val="F1F1F1"/>
                    </a:solidFill>
                  </a:tcPr>
                </a:tc>
                <a:extLst>
                  <a:ext uri="{0D108BD9-81ED-4DB2-BD59-A6C34878D82A}">
                    <a16:rowId xmlns:a16="http://schemas.microsoft.com/office/drawing/2014/main" val="1711897290"/>
                  </a:ext>
                </a:extLst>
              </a:tr>
            </a:tbl>
          </a:graphicData>
        </a:graphic>
      </p:graphicFrame>
    </p:spTree>
    <p:extLst>
      <p:ext uri="{BB962C8B-B14F-4D97-AF65-F5344CB8AC3E}">
        <p14:creationId xmlns:p14="http://schemas.microsoft.com/office/powerpoint/2010/main" val="109340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3EF8A-8FA4-4A47-AB5C-1DDFD6C4E365}"/>
              </a:ext>
            </a:extLst>
          </p:cNvPr>
          <p:cNvSpPr>
            <a:spLocks noGrp="1"/>
          </p:cNvSpPr>
          <p:nvPr>
            <p:ph type="title"/>
          </p:nvPr>
        </p:nvSpPr>
        <p:spPr>
          <a:xfrm>
            <a:off x="665480" y="-81915"/>
            <a:ext cx="10659110" cy="1325563"/>
          </a:xfrm>
        </p:spPr>
        <p:txBody>
          <a:bodyPr>
            <a:normAutofit/>
          </a:bodyPr>
          <a:lstStyle/>
          <a:p>
            <a:pPr algn="ctr"/>
            <a:r>
              <a:rPr lang="pt-BR" b="1" i="0" dirty="0">
                <a:solidFill>
                  <a:srgbClr val="231F20"/>
                </a:solidFill>
                <a:effectLst/>
                <a:latin typeface="ReithSans"/>
              </a:rPr>
              <a:t>Sulfur dioxide and Acid Rain</a:t>
            </a:r>
            <a:endParaRPr lang="es-ES" dirty="0"/>
          </a:p>
        </p:txBody>
      </p:sp>
      <p:sp>
        <p:nvSpPr>
          <p:cNvPr id="3" name="Content Placeholder 2">
            <a:extLst>
              <a:ext uri="{FF2B5EF4-FFF2-40B4-BE49-F238E27FC236}">
                <a16:creationId xmlns:a16="http://schemas.microsoft.com/office/drawing/2014/main" id="{5FBCEAFE-A3CF-4265-AF61-04132343FC8D}"/>
              </a:ext>
            </a:extLst>
          </p:cNvPr>
          <p:cNvSpPr>
            <a:spLocks noGrp="1"/>
          </p:cNvSpPr>
          <p:nvPr>
            <p:ph idx="1"/>
          </p:nvPr>
        </p:nvSpPr>
        <p:spPr>
          <a:xfrm>
            <a:off x="325120" y="1595120"/>
            <a:ext cx="11663680" cy="5262879"/>
          </a:xfrm>
        </p:spPr>
        <p:txBody>
          <a:bodyPr>
            <a:normAutofit fontScale="85000" lnSpcReduction="10000"/>
          </a:bodyPr>
          <a:lstStyle/>
          <a:p>
            <a:pPr algn="l"/>
            <a:r>
              <a:rPr lang="en-US" sz="2600" b="0" i="0" dirty="0">
                <a:solidFill>
                  <a:srgbClr val="231F20"/>
                </a:solidFill>
                <a:effectLst/>
                <a:latin typeface="ReithSans"/>
              </a:rPr>
              <a:t>Sulfur dioxide is caused when sulfur atoms which are present in some fossil fuels are </a:t>
            </a:r>
            <a:r>
              <a:rPr lang="en-US" sz="2600" b="0" i="0" dirty="0" err="1">
                <a:solidFill>
                  <a:srgbClr val="231F20"/>
                </a:solidFill>
                <a:effectLst/>
                <a:latin typeface="ReithSans"/>
              </a:rPr>
              <a:t>oxidised</a:t>
            </a:r>
            <a:r>
              <a:rPr lang="en-US" sz="2600" b="0" i="0" dirty="0">
                <a:solidFill>
                  <a:srgbClr val="231F20"/>
                </a:solidFill>
                <a:effectLst/>
                <a:latin typeface="ReithSans"/>
              </a:rPr>
              <a:t>:</a:t>
            </a:r>
          </a:p>
          <a:p>
            <a:pPr lvl="1"/>
            <a:r>
              <a:rPr lang="en-US" sz="2400" b="0" i="0" dirty="0">
                <a:solidFill>
                  <a:srgbClr val="231F20"/>
                </a:solidFill>
                <a:effectLst/>
                <a:latin typeface="ReithSans"/>
              </a:rPr>
              <a:t>sulfur + oxygen → sulfur dioxide</a:t>
            </a:r>
          </a:p>
          <a:p>
            <a:pPr lvl="1"/>
            <a:r>
              <a:rPr lang="en-US" sz="2400" b="0" i="0" dirty="0">
                <a:solidFill>
                  <a:srgbClr val="231F20"/>
                </a:solidFill>
                <a:effectLst/>
                <a:latin typeface="ReithSans"/>
              </a:rPr>
              <a:t>S + O</a:t>
            </a:r>
            <a:r>
              <a:rPr lang="en-US" sz="2400" b="0" i="0" baseline="-25000" dirty="0">
                <a:solidFill>
                  <a:srgbClr val="231F20"/>
                </a:solidFill>
                <a:effectLst/>
                <a:latin typeface="ReithSans"/>
              </a:rPr>
              <a:t>2</a:t>
            </a:r>
            <a:r>
              <a:rPr lang="en-US" sz="2400" b="0" i="0" dirty="0">
                <a:solidFill>
                  <a:srgbClr val="231F20"/>
                </a:solidFill>
                <a:effectLst/>
                <a:latin typeface="ReithSans"/>
              </a:rPr>
              <a:t> → SO</a:t>
            </a:r>
            <a:r>
              <a:rPr lang="en-US" sz="2400" b="0" i="0" baseline="-25000" dirty="0">
                <a:solidFill>
                  <a:srgbClr val="231F20"/>
                </a:solidFill>
                <a:effectLst/>
                <a:latin typeface="ReithSans"/>
              </a:rPr>
              <a:t>2</a:t>
            </a:r>
            <a:endParaRPr lang="en-US" sz="2400" b="0" i="0" dirty="0">
              <a:solidFill>
                <a:srgbClr val="231F20"/>
              </a:solidFill>
              <a:effectLst/>
              <a:latin typeface="ReithSans"/>
            </a:endParaRPr>
          </a:p>
          <a:p>
            <a:pPr algn="l"/>
            <a:endParaRPr lang="en-US" sz="2600" b="0" i="0" dirty="0">
              <a:solidFill>
                <a:srgbClr val="231F20"/>
              </a:solidFill>
              <a:effectLst/>
              <a:latin typeface="ReithSans"/>
            </a:endParaRPr>
          </a:p>
          <a:p>
            <a:pPr algn="l"/>
            <a:r>
              <a:rPr lang="en-US" sz="2600" b="0" i="0" dirty="0">
                <a:solidFill>
                  <a:srgbClr val="231F20"/>
                </a:solidFill>
                <a:effectLst/>
                <a:latin typeface="ReithSans"/>
              </a:rPr>
              <a:t>Sulfur dioxide is then further </a:t>
            </a:r>
            <a:r>
              <a:rPr lang="en-US" sz="2600" b="0" i="0" dirty="0" err="1">
                <a:solidFill>
                  <a:srgbClr val="231F20"/>
                </a:solidFill>
                <a:effectLst/>
                <a:latin typeface="ReithSans"/>
              </a:rPr>
              <a:t>oxidised</a:t>
            </a:r>
            <a:r>
              <a:rPr lang="en-US" sz="2600" b="0" i="0" dirty="0">
                <a:solidFill>
                  <a:srgbClr val="231F20"/>
                </a:solidFill>
                <a:effectLst/>
                <a:latin typeface="ReithSans"/>
              </a:rPr>
              <a:t> in the atmosphere to sulfur trioxide, SO</a:t>
            </a:r>
            <a:r>
              <a:rPr lang="en-US" sz="2600" b="0" i="0" baseline="-25000" dirty="0">
                <a:solidFill>
                  <a:srgbClr val="231F20"/>
                </a:solidFill>
                <a:effectLst/>
                <a:latin typeface="ReithSans"/>
              </a:rPr>
              <a:t>3</a:t>
            </a:r>
            <a:r>
              <a:rPr lang="en-US" sz="2600" b="0" i="0" dirty="0">
                <a:solidFill>
                  <a:srgbClr val="231F20"/>
                </a:solidFill>
                <a:effectLst/>
                <a:latin typeface="ReithSans"/>
              </a:rPr>
              <a:t>. </a:t>
            </a:r>
            <a:br>
              <a:rPr lang="en-US" sz="2600" b="0" i="0" dirty="0">
                <a:solidFill>
                  <a:srgbClr val="231F20"/>
                </a:solidFill>
                <a:effectLst/>
                <a:latin typeface="ReithSans"/>
              </a:rPr>
            </a:br>
            <a:r>
              <a:rPr lang="en-US" sz="2600" b="0" i="0" dirty="0">
                <a:solidFill>
                  <a:srgbClr val="231F20"/>
                </a:solidFill>
                <a:effectLst/>
                <a:latin typeface="ReithSans"/>
              </a:rPr>
              <a:t>This gas dissolves in rainwater to make </a:t>
            </a:r>
            <a:r>
              <a:rPr lang="en-US" sz="2600" b="1" i="0" dirty="0">
                <a:solidFill>
                  <a:srgbClr val="231F20"/>
                </a:solidFill>
                <a:effectLst/>
                <a:latin typeface="ReithSans"/>
              </a:rPr>
              <a:t>acid rain</a:t>
            </a:r>
            <a:r>
              <a:rPr lang="en-US" sz="2600" b="0" i="0" dirty="0">
                <a:solidFill>
                  <a:srgbClr val="231F20"/>
                </a:solidFill>
                <a:effectLst/>
                <a:latin typeface="ReithSans"/>
              </a:rPr>
              <a:t>, which is a dilute solution of sulfuric acid, H</a:t>
            </a:r>
            <a:r>
              <a:rPr lang="en-US" sz="2600" b="0" i="0" baseline="-25000" dirty="0">
                <a:solidFill>
                  <a:srgbClr val="231F20"/>
                </a:solidFill>
                <a:effectLst/>
                <a:latin typeface="ReithSans"/>
              </a:rPr>
              <a:t>2</a:t>
            </a:r>
            <a:r>
              <a:rPr lang="en-US" sz="2600" b="0" i="0" dirty="0">
                <a:solidFill>
                  <a:srgbClr val="231F20"/>
                </a:solidFill>
                <a:effectLst/>
                <a:latin typeface="ReithSans"/>
              </a:rPr>
              <a:t>SO</a:t>
            </a:r>
            <a:r>
              <a:rPr lang="en-US" sz="2600" b="0" i="0" baseline="-25000" dirty="0">
                <a:solidFill>
                  <a:srgbClr val="231F20"/>
                </a:solidFill>
                <a:effectLst/>
                <a:latin typeface="ReithSans"/>
              </a:rPr>
              <a:t>4</a:t>
            </a:r>
            <a:r>
              <a:rPr lang="en-US" sz="2600" b="0" i="0" dirty="0">
                <a:solidFill>
                  <a:srgbClr val="231F20"/>
                </a:solidFill>
                <a:effectLst/>
                <a:latin typeface="ReithSans"/>
              </a:rPr>
              <a:t>.</a:t>
            </a:r>
          </a:p>
          <a:p>
            <a:pPr algn="l"/>
            <a:r>
              <a:rPr lang="en-US" sz="2600" b="0" i="0" dirty="0">
                <a:solidFill>
                  <a:srgbClr val="231F20"/>
                </a:solidFill>
                <a:effectLst/>
                <a:latin typeface="ReithSans"/>
              </a:rPr>
              <a:t>The two reactions are:</a:t>
            </a:r>
          </a:p>
          <a:p>
            <a:pPr lvl="1"/>
            <a:r>
              <a:rPr lang="en-US" sz="2400" b="0" i="0" dirty="0">
                <a:solidFill>
                  <a:srgbClr val="231F20"/>
                </a:solidFill>
                <a:effectLst/>
                <a:latin typeface="ReithSans"/>
              </a:rPr>
              <a:t>sulfur dioxide + oxygen → sulfur trioxide</a:t>
            </a:r>
          </a:p>
          <a:p>
            <a:pPr lvl="1"/>
            <a:r>
              <a:rPr lang="en-US" sz="2400" b="0" i="0" dirty="0">
                <a:solidFill>
                  <a:srgbClr val="231F20"/>
                </a:solidFill>
                <a:effectLst/>
                <a:latin typeface="ReithSans"/>
              </a:rPr>
              <a:t>2SO</a:t>
            </a:r>
            <a:r>
              <a:rPr lang="en-US" sz="2400" b="0" i="0" baseline="-25000" dirty="0">
                <a:solidFill>
                  <a:srgbClr val="231F20"/>
                </a:solidFill>
                <a:effectLst/>
                <a:latin typeface="ReithSans"/>
              </a:rPr>
              <a:t>2</a:t>
            </a:r>
            <a:r>
              <a:rPr lang="en-US" sz="2400" b="0" i="0" dirty="0">
                <a:solidFill>
                  <a:srgbClr val="231F20"/>
                </a:solidFill>
                <a:effectLst/>
                <a:latin typeface="ReithSans"/>
              </a:rPr>
              <a:t> + O</a:t>
            </a:r>
            <a:r>
              <a:rPr lang="en-US" sz="2400" b="0" i="0" baseline="-25000" dirty="0">
                <a:solidFill>
                  <a:srgbClr val="231F20"/>
                </a:solidFill>
                <a:effectLst/>
                <a:latin typeface="ReithSans"/>
              </a:rPr>
              <a:t>2</a:t>
            </a:r>
            <a:r>
              <a:rPr lang="en-US" sz="2400" b="0" i="0" dirty="0">
                <a:solidFill>
                  <a:srgbClr val="231F20"/>
                </a:solidFill>
                <a:effectLst/>
                <a:latin typeface="ReithSans"/>
              </a:rPr>
              <a:t> → 2SO</a:t>
            </a:r>
            <a:r>
              <a:rPr lang="en-US" sz="2400" b="0" i="0" baseline="-25000" dirty="0">
                <a:solidFill>
                  <a:srgbClr val="231F20"/>
                </a:solidFill>
                <a:effectLst/>
                <a:latin typeface="ReithSans"/>
              </a:rPr>
              <a:t>3</a:t>
            </a:r>
            <a:endParaRPr lang="en-US" sz="2400" b="0" i="0" dirty="0">
              <a:solidFill>
                <a:srgbClr val="231F20"/>
              </a:solidFill>
              <a:effectLst/>
              <a:latin typeface="ReithSans"/>
            </a:endParaRPr>
          </a:p>
          <a:p>
            <a:pPr algn="l"/>
            <a:r>
              <a:rPr lang="en-US" sz="2600" b="0" i="0" dirty="0">
                <a:solidFill>
                  <a:srgbClr val="231F20"/>
                </a:solidFill>
                <a:effectLst/>
                <a:latin typeface="ReithSans"/>
              </a:rPr>
              <a:t>And then:</a:t>
            </a:r>
          </a:p>
          <a:p>
            <a:pPr lvl="1"/>
            <a:r>
              <a:rPr lang="en-US" sz="2400" b="0" i="0" dirty="0">
                <a:solidFill>
                  <a:srgbClr val="231F20"/>
                </a:solidFill>
                <a:effectLst/>
                <a:latin typeface="ReithSans"/>
              </a:rPr>
              <a:t>sulfur trioxide + water → sulfuric acid</a:t>
            </a:r>
          </a:p>
          <a:p>
            <a:pPr lvl="1"/>
            <a:r>
              <a:rPr lang="en-US" sz="2400" b="0" i="0" dirty="0">
                <a:solidFill>
                  <a:srgbClr val="231F20"/>
                </a:solidFill>
                <a:effectLst/>
                <a:latin typeface="ReithSans"/>
              </a:rPr>
              <a:t>SO</a:t>
            </a:r>
            <a:r>
              <a:rPr lang="en-US" sz="2400" b="0" i="0" baseline="-25000" dirty="0">
                <a:solidFill>
                  <a:srgbClr val="231F20"/>
                </a:solidFill>
                <a:effectLst/>
                <a:latin typeface="ReithSans"/>
              </a:rPr>
              <a:t>3</a:t>
            </a:r>
            <a:r>
              <a:rPr lang="en-US" sz="2400" b="0" i="0" dirty="0">
                <a:solidFill>
                  <a:srgbClr val="231F20"/>
                </a:solidFill>
                <a:effectLst/>
                <a:latin typeface="ReithSans"/>
              </a:rPr>
              <a:t> + H</a:t>
            </a:r>
            <a:r>
              <a:rPr lang="en-US" sz="2400" b="0" i="0" baseline="-25000" dirty="0">
                <a:solidFill>
                  <a:srgbClr val="231F20"/>
                </a:solidFill>
                <a:effectLst/>
                <a:latin typeface="ReithSans"/>
              </a:rPr>
              <a:t>2</a:t>
            </a:r>
            <a:r>
              <a:rPr lang="en-US" sz="2400" b="0" i="0" dirty="0">
                <a:solidFill>
                  <a:srgbClr val="231F20"/>
                </a:solidFill>
                <a:effectLst/>
                <a:latin typeface="ReithSans"/>
              </a:rPr>
              <a:t>O → H</a:t>
            </a:r>
            <a:r>
              <a:rPr lang="en-US" sz="2400" b="0" i="0" baseline="-25000" dirty="0">
                <a:solidFill>
                  <a:srgbClr val="231F20"/>
                </a:solidFill>
                <a:effectLst/>
                <a:latin typeface="ReithSans"/>
              </a:rPr>
              <a:t>2</a:t>
            </a:r>
            <a:r>
              <a:rPr lang="en-US" sz="2400" b="0" i="0" dirty="0">
                <a:solidFill>
                  <a:srgbClr val="231F20"/>
                </a:solidFill>
                <a:effectLst/>
                <a:latin typeface="ReithSans"/>
              </a:rPr>
              <a:t>SO</a:t>
            </a:r>
            <a:r>
              <a:rPr lang="en-US" sz="2400" b="0" i="0" baseline="-25000" dirty="0">
                <a:solidFill>
                  <a:srgbClr val="231F20"/>
                </a:solidFill>
                <a:effectLst/>
                <a:latin typeface="ReithSans"/>
              </a:rPr>
              <a:t>4</a:t>
            </a:r>
            <a:endParaRPr lang="en-US" sz="2400" b="0" i="0" dirty="0">
              <a:solidFill>
                <a:srgbClr val="231F20"/>
              </a:solidFill>
              <a:effectLst/>
              <a:latin typeface="ReithSans"/>
            </a:endParaRPr>
          </a:p>
          <a:p>
            <a:pPr algn="l"/>
            <a:endParaRPr lang="en-US" sz="2600" b="0" i="0" dirty="0">
              <a:solidFill>
                <a:srgbClr val="231F20"/>
              </a:solidFill>
              <a:effectLst/>
              <a:latin typeface="ReithSans"/>
            </a:endParaRPr>
          </a:p>
          <a:p>
            <a:pPr algn="l"/>
            <a:r>
              <a:rPr lang="en-US" sz="2600" b="0" i="0" dirty="0">
                <a:solidFill>
                  <a:srgbClr val="231F20"/>
                </a:solidFill>
                <a:effectLst/>
                <a:latin typeface="ReithSans"/>
              </a:rPr>
              <a:t>Acid rain harms and kills plants and animals, especially those that live in aquatic environments.</a:t>
            </a:r>
          </a:p>
          <a:p>
            <a:pPr algn="l"/>
            <a:r>
              <a:rPr lang="en-US" sz="2600" b="0" i="0" dirty="0">
                <a:solidFill>
                  <a:srgbClr val="231F20"/>
                </a:solidFill>
                <a:effectLst/>
                <a:latin typeface="ReithSans"/>
              </a:rPr>
              <a:t> It can also damage man-made objects like statues and buildings.</a:t>
            </a:r>
          </a:p>
          <a:p>
            <a:endParaRPr lang="es-ES" dirty="0"/>
          </a:p>
        </p:txBody>
      </p:sp>
    </p:spTree>
    <p:extLst>
      <p:ext uri="{BB962C8B-B14F-4D97-AF65-F5344CB8AC3E}">
        <p14:creationId xmlns:p14="http://schemas.microsoft.com/office/powerpoint/2010/main" val="360127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B7818AA9-82F7-46F6-8A83-1A6258163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4">
            <a:extLst>
              <a:ext uri="{FF2B5EF4-FFF2-40B4-BE49-F238E27FC236}">
                <a16:creationId xmlns:a16="http://schemas.microsoft.com/office/drawing/2014/main" id="{1C2D71D1-AB43-4A4F-B842-D1A5AF099634}"/>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6452" r="658" b="-1"/>
          <a:stretch/>
        </p:blipFill>
        <p:spPr bwMode="auto">
          <a:xfrm>
            <a:off x="-1" y="10"/>
            <a:ext cx="12192001"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59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264A0-D03B-4F93-AEC9-EF5EA92EE9AB}"/>
              </a:ext>
            </a:extLst>
          </p:cNvPr>
          <p:cNvSpPr>
            <a:spLocks noGrp="1"/>
          </p:cNvSpPr>
          <p:nvPr>
            <p:ph type="title"/>
          </p:nvPr>
        </p:nvSpPr>
        <p:spPr/>
        <p:txBody>
          <a:bodyPr>
            <a:normAutofit/>
          </a:bodyPr>
          <a:lstStyle/>
          <a:p>
            <a:r>
              <a:rPr lang="es-ES" b="1" i="0" dirty="0" err="1">
                <a:solidFill>
                  <a:srgbClr val="231F20"/>
                </a:solidFill>
                <a:effectLst/>
                <a:latin typeface="ReithSans"/>
              </a:rPr>
              <a:t>NO</a:t>
            </a:r>
            <a:r>
              <a:rPr lang="es-ES" b="1" i="0" baseline="-25000" dirty="0" err="1">
                <a:solidFill>
                  <a:srgbClr val="231F20"/>
                </a:solidFill>
                <a:effectLst/>
                <a:latin typeface="ReithSans"/>
              </a:rPr>
              <a:t>x</a:t>
            </a:r>
            <a:r>
              <a:rPr lang="es-ES" b="1" i="0" dirty="0">
                <a:solidFill>
                  <a:srgbClr val="231F20"/>
                </a:solidFill>
                <a:effectLst/>
                <a:latin typeface="ReithSans"/>
              </a:rPr>
              <a:t> gases as </a:t>
            </a:r>
            <a:r>
              <a:rPr lang="es-ES" b="1" i="0" dirty="0" err="1">
                <a:solidFill>
                  <a:srgbClr val="231F20"/>
                </a:solidFill>
                <a:effectLst/>
                <a:latin typeface="ReithSans"/>
              </a:rPr>
              <a:t>pollutants</a:t>
            </a:r>
            <a:endParaRPr lang="es-ES" dirty="0"/>
          </a:p>
        </p:txBody>
      </p:sp>
      <p:sp>
        <p:nvSpPr>
          <p:cNvPr id="3" name="Content Placeholder 2">
            <a:extLst>
              <a:ext uri="{FF2B5EF4-FFF2-40B4-BE49-F238E27FC236}">
                <a16:creationId xmlns:a16="http://schemas.microsoft.com/office/drawing/2014/main" id="{F22BD023-E83F-495B-B119-3F4FBFDFE925}"/>
              </a:ext>
            </a:extLst>
          </p:cNvPr>
          <p:cNvSpPr>
            <a:spLocks noGrp="1"/>
          </p:cNvSpPr>
          <p:nvPr>
            <p:ph idx="1"/>
          </p:nvPr>
        </p:nvSpPr>
        <p:spPr/>
        <p:txBody>
          <a:bodyPr>
            <a:normAutofit lnSpcReduction="10000"/>
          </a:bodyPr>
          <a:lstStyle/>
          <a:p>
            <a:pPr algn="l"/>
            <a:r>
              <a:rPr lang="en-US" sz="2800" b="0" i="0" dirty="0">
                <a:solidFill>
                  <a:srgbClr val="231F20"/>
                </a:solidFill>
                <a:effectLst/>
                <a:latin typeface="ReithSans"/>
              </a:rPr>
              <a:t>Nitrogen is not present in fuels, but the high temperatures and pressures inside a car engine can cause the nitrogen and oxygen in the air to react together to make oxides of nitrogen.</a:t>
            </a:r>
          </a:p>
          <a:p>
            <a:pPr algn="l"/>
            <a:r>
              <a:rPr lang="en-US" sz="2800" b="0" i="0" dirty="0">
                <a:solidFill>
                  <a:srgbClr val="231F20"/>
                </a:solidFill>
                <a:effectLst/>
                <a:latin typeface="ReithSans"/>
              </a:rPr>
              <a:t>There are several </a:t>
            </a:r>
            <a:r>
              <a:rPr lang="en-US" sz="2800" b="1" i="0" dirty="0">
                <a:solidFill>
                  <a:srgbClr val="231F20"/>
                </a:solidFill>
                <a:effectLst/>
                <a:latin typeface="ReithSans"/>
              </a:rPr>
              <a:t>compounds</a:t>
            </a:r>
            <a:r>
              <a:rPr lang="en-US" sz="2800" b="0" i="0" dirty="0">
                <a:solidFill>
                  <a:srgbClr val="231F20"/>
                </a:solidFill>
                <a:effectLst/>
                <a:latin typeface="ReithSans"/>
              </a:rPr>
              <a:t> formed when nitrogen bonds with oxygen, but the two which are made inside engines are NO and NO</a:t>
            </a:r>
            <a:r>
              <a:rPr lang="en-US" sz="2800" b="0" i="0" baseline="-25000" dirty="0">
                <a:solidFill>
                  <a:srgbClr val="231F20"/>
                </a:solidFill>
                <a:effectLst/>
                <a:latin typeface="ReithSans"/>
              </a:rPr>
              <a:t>2</a:t>
            </a:r>
            <a:r>
              <a:rPr lang="en-US" sz="2800" b="0" i="0" dirty="0">
                <a:solidFill>
                  <a:srgbClr val="231F20"/>
                </a:solidFill>
                <a:effectLst/>
                <a:latin typeface="ReithSans"/>
              </a:rPr>
              <a:t>. These two pollutants are grouped together with the general formula NO</a:t>
            </a:r>
            <a:r>
              <a:rPr lang="en-US" sz="2800" b="0" i="0" baseline="-25000" dirty="0">
                <a:solidFill>
                  <a:srgbClr val="231F20"/>
                </a:solidFill>
                <a:effectLst/>
                <a:latin typeface="ReithSans"/>
              </a:rPr>
              <a:t>x</a:t>
            </a:r>
            <a:r>
              <a:rPr lang="en-US" sz="2800" b="0" i="0" dirty="0">
                <a:solidFill>
                  <a:srgbClr val="231F20"/>
                </a:solidFill>
                <a:effectLst/>
                <a:latin typeface="ReithSans"/>
              </a:rPr>
              <a:t>.</a:t>
            </a:r>
          </a:p>
          <a:p>
            <a:pPr algn="l"/>
            <a:r>
              <a:rPr lang="en-US" sz="2800" b="0" i="0" dirty="0">
                <a:solidFill>
                  <a:srgbClr val="231F20"/>
                </a:solidFill>
                <a:effectLst/>
                <a:latin typeface="ReithSans"/>
              </a:rPr>
              <a:t>NO</a:t>
            </a:r>
            <a:r>
              <a:rPr lang="en-US" sz="2800" b="0" i="0" baseline="-25000" dirty="0">
                <a:solidFill>
                  <a:srgbClr val="231F20"/>
                </a:solidFill>
                <a:effectLst/>
                <a:latin typeface="ReithSans"/>
              </a:rPr>
              <a:t>x</a:t>
            </a:r>
            <a:r>
              <a:rPr lang="en-US" sz="2800" b="0" i="0" dirty="0">
                <a:solidFill>
                  <a:srgbClr val="231F20"/>
                </a:solidFill>
                <a:effectLst/>
                <a:latin typeface="ReithSans"/>
              </a:rPr>
              <a:t> gases can cause </a:t>
            </a:r>
            <a:r>
              <a:rPr lang="en-US" sz="2800" b="1" i="0" dirty="0">
                <a:solidFill>
                  <a:srgbClr val="231F20"/>
                </a:solidFill>
                <a:effectLst/>
                <a:latin typeface="ReithSans"/>
              </a:rPr>
              <a:t>acid rain</a:t>
            </a:r>
            <a:r>
              <a:rPr lang="en-US" sz="2800" b="0" i="0" dirty="0">
                <a:solidFill>
                  <a:srgbClr val="231F20"/>
                </a:solidFill>
                <a:effectLst/>
                <a:latin typeface="ReithSans"/>
              </a:rPr>
              <a:t>, and they also react in the atmosphere with other pollutants to make </a:t>
            </a:r>
            <a:r>
              <a:rPr lang="en-US" sz="2800" b="1" i="0" dirty="0">
                <a:solidFill>
                  <a:srgbClr val="231F20"/>
                </a:solidFill>
                <a:effectLst/>
                <a:latin typeface="ReithSans"/>
              </a:rPr>
              <a:t>photochemical smog</a:t>
            </a:r>
            <a:r>
              <a:rPr lang="en-US" sz="2800" b="0" i="0" dirty="0">
                <a:solidFill>
                  <a:srgbClr val="231F20"/>
                </a:solidFill>
                <a:effectLst/>
                <a:latin typeface="ReithSans"/>
              </a:rPr>
              <a:t>. </a:t>
            </a:r>
          </a:p>
          <a:p>
            <a:pPr algn="l"/>
            <a:r>
              <a:rPr lang="en-US" sz="2800" b="0" i="0" dirty="0">
                <a:solidFill>
                  <a:srgbClr val="231F20"/>
                </a:solidFill>
                <a:effectLst/>
                <a:latin typeface="ReithSans"/>
              </a:rPr>
              <a:t>Smog can have major health effects, causing asthma attacks and even death.</a:t>
            </a:r>
          </a:p>
          <a:p>
            <a:endParaRPr lang="es-ES" dirty="0"/>
          </a:p>
        </p:txBody>
      </p:sp>
    </p:spTree>
    <p:extLst>
      <p:ext uri="{BB962C8B-B14F-4D97-AF65-F5344CB8AC3E}">
        <p14:creationId xmlns:p14="http://schemas.microsoft.com/office/powerpoint/2010/main" val="470424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1281B-0235-4537-A96C-97451192E5AB}"/>
              </a:ext>
            </a:extLst>
          </p:cNvPr>
          <p:cNvSpPr>
            <a:spLocks noGrp="1"/>
          </p:cNvSpPr>
          <p:nvPr>
            <p:ph type="title"/>
          </p:nvPr>
        </p:nvSpPr>
        <p:spPr/>
        <p:txBody>
          <a:bodyPr/>
          <a:lstStyle/>
          <a:p>
            <a:r>
              <a:rPr lang="es-ES" dirty="0"/>
              <a:t>Key </a:t>
            </a:r>
            <a:r>
              <a:rPr lang="es-ES" dirty="0" err="1"/>
              <a:t>Points</a:t>
            </a:r>
            <a:endParaRPr lang="es-ES" dirty="0"/>
          </a:p>
        </p:txBody>
      </p:sp>
      <p:graphicFrame>
        <p:nvGraphicFramePr>
          <p:cNvPr id="5" name="Content Placeholder 2">
            <a:extLst>
              <a:ext uri="{FF2B5EF4-FFF2-40B4-BE49-F238E27FC236}">
                <a16:creationId xmlns:a16="http://schemas.microsoft.com/office/drawing/2014/main" id="{FC69A663-E307-C3A4-503F-81FF6D0C145D}"/>
              </a:ext>
            </a:extLst>
          </p:cNvPr>
          <p:cNvGraphicFramePr>
            <a:graphicFrameLocks noGrp="1"/>
          </p:cNvGraphicFramePr>
          <p:nvPr>
            <p:ph idx="1"/>
          </p:nvPr>
        </p:nvGraphicFramePr>
        <p:xfrm>
          <a:off x="777240" y="1825625"/>
          <a:ext cx="1065911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5999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B7818AA9-82F7-46F6-8A83-1A6258163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146" name="Picture 2" descr="How smog is killing thousands daily in China | Asia | An in-depth look at  news from across the continent | DW | 17.08.2015">
            <a:extLst>
              <a:ext uri="{FF2B5EF4-FFF2-40B4-BE49-F238E27FC236}">
                <a16:creationId xmlns:a16="http://schemas.microsoft.com/office/drawing/2014/main" id="{AEAEB885-A592-4686-AC45-CBB7E686D881}"/>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a:stretch/>
        </p:blipFill>
        <p:spPr bwMode="auto">
          <a:xfrm>
            <a:off x="-1" y="10"/>
            <a:ext cx="12192001"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101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6C522-7B38-4169-A1A8-914C548C1F15}"/>
              </a:ext>
            </a:extLst>
          </p:cNvPr>
          <p:cNvSpPr>
            <a:spLocks noGrp="1"/>
          </p:cNvSpPr>
          <p:nvPr>
            <p:ph type="title"/>
          </p:nvPr>
        </p:nvSpPr>
        <p:spPr/>
        <p:txBody>
          <a:bodyPr>
            <a:normAutofit fontScale="90000"/>
          </a:bodyPr>
          <a:lstStyle/>
          <a:p>
            <a:r>
              <a:rPr lang="es-ES" dirty="0" err="1"/>
              <a:t>Contamination</a:t>
            </a:r>
            <a:r>
              <a:rPr lang="es-ES" dirty="0"/>
              <a:t> and </a:t>
            </a:r>
            <a:r>
              <a:rPr lang="es-ES" dirty="0" err="1"/>
              <a:t>Purification</a:t>
            </a:r>
            <a:r>
              <a:rPr lang="es-ES" dirty="0"/>
              <a:t> </a:t>
            </a:r>
            <a:r>
              <a:rPr lang="es-ES" dirty="0" err="1"/>
              <a:t>of</a:t>
            </a:r>
            <a:r>
              <a:rPr lang="es-ES" dirty="0"/>
              <a:t> </a:t>
            </a:r>
            <a:r>
              <a:rPr lang="es-ES" dirty="0" err="1"/>
              <a:t>Water</a:t>
            </a:r>
            <a:endParaRPr lang="es-ES" dirty="0"/>
          </a:p>
        </p:txBody>
      </p:sp>
      <p:sp>
        <p:nvSpPr>
          <p:cNvPr id="3" name="Content Placeholder 2">
            <a:extLst>
              <a:ext uri="{FF2B5EF4-FFF2-40B4-BE49-F238E27FC236}">
                <a16:creationId xmlns:a16="http://schemas.microsoft.com/office/drawing/2014/main" id="{933F7A37-5460-4314-BB90-D76D198BEA62}"/>
              </a:ext>
            </a:extLst>
          </p:cNvPr>
          <p:cNvSpPr>
            <a:spLocks noGrp="1"/>
          </p:cNvSpPr>
          <p:nvPr>
            <p:ph idx="1"/>
          </p:nvPr>
        </p:nvSpPr>
        <p:spPr/>
        <p:txBody>
          <a:bodyPr/>
          <a:lstStyle/>
          <a:p>
            <a:r>
              <a:rPr lang="en-US" sz="2800" dirty="0">
                <a:solidFill>
                  <a:srgbClr val="231F20"/>
                </a:solidFill>
                <a:effectLst/>
              </a:rPr>
              <a:t>Water is essential for life. </a:t>
            </a:r>
          </a:p>
          <a:p>
            <a:r>
              <a:rPr lang="en-US" sz="2800" dirty="0">
                <a:solidFill>
                  <a:srgbClr val="231F20"/>
                </a:solidFill>
                <a:effectLst/>
              </a:rPr>
              <a:t>Water that is safe for humans to drink is called </a:t>
            </a:r>
            <a:r>
              <a:rPr lang="en-US" sz="2800" b="1" dirty="0">
                <a:solidFill>
                  <a:srgbClr val="231F20"/>
                </a:solidFill>
                <a:effectLst/>
              </a:rPr>
              <a:t>potable water</a:t>
            </a:r>
            <a:r>
              <a:rPr lang="en-US" sz="2800" dirty="0">
                <a:solidFill>
                  <a:srgbClr val="231F20"/>
                </a:solidFill>
                <a:effectLst/>
              </a:rPr>
              <a:t>. </a:t>
            </a:r>
          </a:p>
          <a:p>
            <a:r>
              <a:rPr lang="en-US" sz="2800" dirty="0">
                <a:solidFill>
                  <a:srgbClr val="231F20"/>
                </a:solidFill>
                <a:effectLst/>
              </a:rPr>
              <a:t>Potable water is not pure water because it almost always contains </a:t>
            </a:r>
            <a:r>
              <a:rPr lang="en-US" sz="2800" b="1" dirty="0">
                <a:solidFill>
                  <a:srgbClr val="231F20"/>
                </a:solidFill>
                <a:effectLst/>
              </a:rPr>
              <a:t>dissolved</a:t>
            </a:r>
            <a:r>
              <a:rPr lang="en-US" sz="2800" dirty="0">
                <a:solidFill>
                  <a:srgbClr val="231F20"/>
                </a:solidFill>
                <a:effectLst/>
              </a:rPr>
              <a:t> impurities.</a:t>
            </a:r>
          </a:p>
          <a:p>
            <a:r>
              <a:rPr lang="en-US" sz="2800" dirty="0">
                <a:solidFill>
                  <a:srgbClr val="231F20"/>
                </a:solidFill>
                <a:effectLst/>
              </a:rPr>
              <a:t>For water to be potable, it must have sufficiently low levels of dissolved </a:t>
            </a:r>
            <a:r>
              <a:rPr lang="en-US" sz="2800" b="1" dirty="0">
                <a:solidFill>
                  <a:srgbClr val="231F20"/>
                </a:solidFill>
                <a:effectLst/>
              </a:rPr>
              <a:t>salts</a:t>
            </a:r>
            <a:r>
              <a:rPr lang="en-US" sz="2800" dirty="0">
                <a:solidFill>
                  <a:srgbClr val="231F20"/>
                </a:solidFill>
                <a:effectLst/>
              </a:rPr>
              <a:t> and </a:t>
            </a:r>
            <a:r>
              <a:rPr lang="en-US" sz="2800" b="1" dirty="0">
                <a:solidFill>
                  <a:srgbClr val="231F20"/>
                </a:solidFill>
                <a:effectLst/>
              </a:rPr>
              <a:t>microbes</a:t>
            </a:r>
            <a:r>
              <a:rPr lang="en-US" sz="2800" dirty="0">
                <a:solidFill>
                  <a:srgbClr val="231F20"/>
                </a:solidFill>
                <a:effectLst/>
              </a:rPr>
              <a:t>. </a:t>
            </a:r>
          </a:p>
          <a:p>
            <a:r>
              <a:rPr lang="en-US" sz="2800" dirty="0">
                <a:solidFill>
                  <a:srgbClr val="231F20"/>
                </a:solidFill>
                <a:effectLst/>
              </a:rPr>
              <a:t>This is because:</a:t>
            </a:r>
          </a:p>
          <a:p>
            <a:pPr lvl="1"/>
            <a:r>
              <a:rPr lang="en-US" sz="2400" dirty="0">
                <a:solidFill>
                  <a:srgbClr val="231F20"/>
                </a:solidFill>
                <a:effectLst/>
              </a:rPr>
              <a:t>dissolved salts can sometimes be harmful for humans</a:t>
            </a:r>
          </a:p>
          <a:p>
            <a:pPr lvl="1"/>
            <a:r>
              <a:rPr lang="en-US" sz="2400" dirty="0">
                <a:solidFill>
                  <a:srgbClr val="231F20"/>
                </a:solidFill>
                <a:effectLst/>
              </a:rPr>
              <a:t>microbes can cause illnesses</a:t>
            </a:r>
          </a:p>
          <a:p>
            <a:endParaRPr lang="es-ES" dirty="0"/>
          </a:p>
        </p:txBody>
      </p:sp>
    </p:spTree>
    <p:extLst>
      <p:ext uri="{BB962C8B-B14F-4D97-AF65-F5344CB8AC3E}">
        <p14:creationId xmlns:p14="http://schemas.microsoft.com/office/powerpoint/2010/main" val="3136001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427DF8B-AF40-4916-BF81-7B4B1D6A06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AE0E191-47BD-46BD-846E-E994713F2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0FE438BF-233E-4504-AEBF-59A741D7BBC0}"/>
              </a:ext>
            </a:extLst>
          </p:cNvPr>
          <p:cNvSpPr>
            <a:spLocks noGrp="1"/>
          </p:cNvSpPr>
          <p:nvPr>
            <p:ph type="title"/>
          </p:nvPr>
        </p:nvSpPr>
        <p:spPr>
          <a:xfrm>
            <a:off x="282331" y="42486"/>
            <a:ext cx="6477000" cy="1174501"/>
          </a:xfrm>
        </p:spPr>
        <p:txBody>
          <a:bodyPr anchor="b">
            <a:normAutofit/>
          </a:bodyPr>
          <a:lstStyle/>
          <a:p>
            <a:r>
              <a:rPr lang="es-ES" sz="4400" dirty="0" err="1"/>
              <a:t>Waste</a:t>
            </a:r>
            <a:r>
              <a:rPr lang="es-ES" sz="4400" dirty="0"/>
              <a:t> </a:t>
            </a:r>
            <a:r>
              <a:rPr lang="es-ES" sz="4400" dirty="0" err="1"/>
              <a:t>Water</a:t>
            </a:r>
            <a:r>
              <a:rPr lang="es-ES" sz="4400" dirty="0"/>
              <a:t> </a:t>
            </a:r>
            <a:r>
              <a:rPr lang="es-ES" sz="4400" dirty="0" err="1"/>
              <a:t>Treatment</a:t>
            </a:r>
            <a:r>
              <a:rPr lang="es-ES" sz="4400" dirty="0"/>
              <a:t> </a:t>
            </a:r>
          </a:p>
        </p:txBody>
      </p:sp>
      <p:sp>
        <p:nvSpPr>
          <p:cNvPr id="3" name="Content Placeholder 2">
            <a:extLst>
              <a:ext uri="{FF2B5EF4-FFF2-40B4-BE49-F238E27FC236}">
                <a16:creationId xmlns:a16="http://schemas.microsoft.com/office/drawing/2014/main" id="{C44C24CB-F7DC-4D55-A68E-93663959DE68}"/>
              </a:ext>
            </a:extLst>
          </p:cNvPr>
          <p:cNvSpPr>
            <a:spLocks noGrp="1"/>
          </p:cNvSpPr>
          <p:nvPr>
            <p:ph idx="1"/>
          </p:nvPr>
        </p:nvSpPr>
        <p:spPr>
          <a:xfrm>
            <a:off x="269239" y="1696720"/>
            <a:ext cx="5958841" cy="5118793"/>
          </a:xfrm>
        </p:spPr>
        <p:txBody>
          <a:bodyPr anchor="t">
            <a:normAutofit lnSpcReduction="10000"/>
          </a:bodyPr>
          <a:lstStyle/>
          <a:p>
            <a:r>
              <a:rPr lang="en-US" sz="2400" b="0" i="0" dirty="0">
                <a:effectLst/>
                <a:latin typeface="ReithSans"/>
              </a:rPr>
              <a:t>Waste water from </a:t>
            </a:r>
            <a:r>
              <a:rPr lang="en-US" sz="2400" b="1" i="0" dirty="0">
                <a:effectLst/>
                <a:latin typeface="ReithSans"/>
              </a:rPr>
              <a:t>homes, industry and agriculture </a:t>
            </a:r>
            <a:r>
              <a:rPr lang="en-US" sz="2400" b="0" i="0" dirty="0">
                <a:effectLst/>
                <a:latin typeface="ReithSans"/>
              </a:rPr>
              <a:t>must be treated before being released into the environment. </a:t>
            </a:r>
          </a:p>
          <a:p>
            <a:r>
              <a:rPr lang="en-US" sz="2400" b="0" i="0" dirty="0">
                <a:effectLst/>
                <a:latin typeface="ReithSans"/>
              </a:rPr>
              <a:t>Here are some examples of </a:t>
            </a:r>
            <a:r>
              <a:rPr lang="en-US" sz="2400" b="1" i="0" dirty="0">
                <a:effectLst/>
                <a:latin typeface="ReithSans"/>
              </a:rPr>
              <a:t>pollutants</a:t>
            </a:r>
            <a:r>
              <a:rPr lang="en-US" sz="2400" b="0" i="0" dirty="0">
                <a:effectLst/>
                <a:latin typeface="ReithSans"/>
              </a:rPr>
              <a:t> which might be present in waste water:</a:t>
            </a:r>
          </a:p>
          <a:p>
            <a:pPr lvl="1"/>
            <a:r>
              <a:rPr lang="en-US" sz="2400" b="0" i="0" dirty="0">
                <a:effectLst/>
                <a:latin typeface="ReithSans"/>
              </a:rPr>
              <a:t>human waste contains harmful </a:t>
            </a:r>
            <a:r>
              <a:rPr lang="en-US" sz="2400" b="1" i="0" dirty="0">
                <a:effectLst/>
                <a:latin typeface="ReithSans"/>
              </a:rPr>
              <a:t>bacteria</a:t>
            </a:r>
            <a:r>
              <a:rPr lang="en-US" sz="2400" b="0" i="0" dirty="0">
                <a:effectLst/>
                <a:latin typeface="ReithSans"/>
              </a:rPr>
              <a:t> and high levels of nitrogen </a:t>
            </a:r>
            <a:r>
              <a:rPr lang="en-US" sz="2400" b="1" i="0" dirty="0">
                <a:effectLst/>
                <a:latin typeface="ReithSans"/>
              </a:rPr>
              <a:t>compounds</a:t>
            </a:r>
            <a:r>
              <a:rPr lang="en-US" sz="2400" b="0" i="0" dirty="0">
                <a:effectLst/>
                <a:latin typeface="ReithSans"/>
              </a:rPr>
              <a:t> which can harm </a:t>
            </a:r>
            <a:r>
              <a:rPr lang="en-US" sz="2400" b="1" i="0" dirty="0">
                <a:effectLst/>
                <a:latin typeface="ReithSans"/>
              </a:rPr>
              <a:t>aquatic</a:t>
            </a:r>
            <a:r>
              <a:rPr lang="en-US" sz="2400" b="0" i="0" dirty="0">
                <a:effectLst/>
                <a:latin typeface="ReithSans"/>
              </a:rPr>
              <a:t> </a:t>
            </a:r>
            <a:r>
              <a:rPr lang="en-US" sz="2400" b="1" i="0" dirty="0">
                <a:effectLst/>
                <a:latin typeface="ReithSans"/>
              </a:rPr>
              <a:t>ecosystems</a:t>
            </a:r>
            <a:endParaRPr lang="en-US" sz="2400" b="0" i="0" dirty="0">
              <a:effectLst/>
              <a:latin typeface="ReithSans"/>
            </a:endParaRPr>
          </a:p>
          <a:p>
            <a:pPr lvl="1"/>
            <a:r>
              <a:rPr lang="en-US" sz="2400" b="0" i="0" dirty="0">
                <a:effectLst/>
                <a:latin typeface="ReithSans"/>
              </a:rPr>
              <a:t>industrial waste water may contain harmful chemicals such as </a:t>
            </a:r>
            <a:r>
              <a:rPr lang="en-US" sz="2400" b="1" i="0" dirty="0">
                <a:effectLst/>
                <a:latin typeface="ReithSans"/>
              </a:rPr>
              <a:t>toxic</a:t>
            </a:r>
            <a:r>
              <a:rPr lang="en-US" sz="2400" b="0" i="0" dirty="0">
                <a:effectLst/>
                <a:latin typeface="ReithSans"/>
              </a:rPr>
              <a:t> metal compounds</a:t>
            </a:r>
          </a:p>
          <a:p>
            <a:pPr lvl="1"/>
            <a:r>
              <a:rPr lang="en-US" sz="2400" b="0" i="0" dirty="0">
                <a:effectLst/>
                <a:latin typeface="ReithSans"/>
              </a:rPr>
              <a:t>agricultural waste water may contain </a:t>
            </a:r>
            <a:r>
              <a:rPr lang="en-US" sz="2400" b="1" i="0" dirty="0" err="1">
                <a:effectLst/>
                <a:latin typeface="ReithSans"/>
              </a:rPr>
              <a:t>fertilisers</a:t>
            </a:r>
            <a:r>
              <a:rPr lang="en-US" sz="2400" b="0" i="0" dirty="0">
                <a:effectLst/>
                <a:latin typeface="ReithSans"/>
              </a:rPr>
              <a:t> or </a:t>
            </a:r>
            <a:r>
              <a:rPr lang="en-US" sz="2400" b="1" i="0" dirty="0">
                <a:effectLst/>
                <a:latin typeface="ReithSans"/>
              </a:rPr>
              <a:t>pesticides</a:t>
            </a:r>
            <a:r>
              <a:rPr lang="en-US" sz="2400" b="0" i="0" dirty="0">
                <a:effectLst/>
                <a:latin typeface="ReithSans"/>
              </a:rPr>
              <a:t> which can disrupt sensitive ecosystems</a:t>
            </a:r>
          </a:p>
          <a:p>
            <a:endParaRPr lang="es-ES" sz="1400" dirty="0"/>
          </a:p>
        </p:txBody>
      </p:sp>
      <p:sp>
        <p:nvSpPr>
          <p:cNvPr id="14" name="Oval 1">
            <a:extLst>
              <a:ext uri="{FF2B5EF4-FFF2-40B4-BE49-F238E27FC236}">
                <a16:creationId xmlns:a16="http://schemas.microsoft.com/office/drawing/2014/main" id="{D60DC0FE-B192-4898-9A42-DD3CA1061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75068" y="1214970"/>
            <a:ext cx="5716933" cy="5643030"/>
          </a:xfrm>
          <a:custGeom>
            <a:avLst/>
            <a:gdLst>
              <a:gd name="connsiteX0" fmla="*/ 3371933 w 5716933"/>
              <a:gd name="connsiteY0" fmla="*/ 0 h 5643030"/>
              <a:gd name="connsiteX1" fmla="*/ 5516795 w 5716933"/>
              <a:gd name="connsiteY1" fmla="*/ 769986 h 5643030"/>
              <a:gd name="connsiteX2" fmla="*/ 5716933 w 5716933"/>
              <a:gd name="connsiteY2" fmla="*/ 951883 h 5643030"/>
              <a:gd name="connsiteX3" fmla="*/ 5716933 w 5716933"/>
              <a:gd name="connsiteY3" fmla="*/ 5643030 h 5643030"/>
              <a:gd name="connsiteX4" fmla="*/ 884716 w 5716933"/>
              <a:gd name="connsiteY4" fmla="*/ 5643030 h 5643030"/>
              <a:gd name="connsiteX5" fmla="*/ 769986 w 5716933"/>
              <a:gd name="connsiteY5" fmla="*/ 5516796 h 5643030"/>
              <a:gd name="connsiteX6" fmla="*/ 0 w 5716933"/>
              <a:gd name="connsiteY6" fmla="*/ 3371933 h 5643030"/>
              <a:gd name="connsiteX7" fmla="*/ 3371933 w 5716933"/>
              <a:gd name="connsiteY7" fmla="*/ 0 h 5643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6933" h="5643030">
                <a:moveTo>
                  <a:pt x="3371933" y="0"/>
                </a:moveTo>
                <a:cubicBezTo>
                  <a:pt x="4186675" y="0"/>
                  <a:pt x="4933927" y="288960"/>
                  <a:pt x="5516795" y="769986"/>
                </a:cubicBezTo>
                <a:lnTo>
                  <a:pt x="5716933" y="951883"/>
                </a:lnTo>
                <a:lnTo>
                  <a:pt x="5716933" y="5643030"/>
                </a:lnTo>
                <a:lnTo>
                  <a:pt x="884716" y="5643030"/>
                </a:lnTo>
                <a:lnTo>
                  <a:pt x="769986" y="5516796"/>
                </a:lnTo>
                <a:cubicBezTo>
                  <a:pt x="288960" y="4933927"/>
                  <a:pt x="0" y="4186675"/>
                  <a:pt x="0" y="3371933"/>
                </a:cubicBezTo>
                <a:cubicBezTo>
                  <a:pt x="0" y="1509666"/>
                  <a:pt x="1509666" y="0"/>
                  <a:pt x="337193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grpSp>
        <p:nvGrpSpPr>
          <p:cNvPr id="16" name="decorative circles">
            <a:extLst>
              <a:ext uri="{FF2B5EF4-FFF2-40B4-BE49-F238E27FC236}">
                <a16:creationId xmlns:a16="http://schemas.microsoft.com/office/drawing/2014/main" id="{47154ABD-A760-4C29-A394-422706C2C03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8627" y="289695"/>
            <a:ext cx="5228154" cy="5966848"/>
            <a:chOff x="6008627" y="289695"/>
            <a:chExt cx="5228154" cy="5966848"/>
          </a:xfrm>
        </p:grpSpPr>
        <p:sp>
          <p:nvSpPr>
            <p:cNvPr id="17" name="Oval 16">
              <a:extLst>
                <a:ext uri="{FF2B5EF4-FFF2-40B4-BE49-F238E27FC236}">
                  <a16:creationId xmlns:a16="http://schemas.microsoft.com/office/drawing/2014/main" id="{87E907A3-04C3-40DF-AF5B-74DFD98587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543605" y="289695"/>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6C341F19-78FA-4078-B1AD-5E1646DD0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03560" y="387281"/>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D6E0C6E1-CEDB-4511-B675-C5C48112E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08627" y="5790102"/>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C863F213-E875-41B8-A148-A90BCD837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70340" y="674287"/>
              <a:ext cx="466441" cy="46644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6FF8E98-A1E7-49FB-95C2-4518E16B5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08627" y="5407667"/>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Sink">
            <a:extLst>
              <a:ext uri="{FF2B5EF4-FFF2-40B4-BE49-F238E27FC236}">
                <a16:creationId xmlns:a16="http://schemas.microsoft.com/office/drawing/2014/main" id="{4C196EF8-7E63-4A13-8657-E384D3B5443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99594" y="2480831"/>
            <a:ext cx="3536756" cy="3536756"/>
          </a:xfrm>
          <a:prstGeom prst="rect">
            <a:avLst/>
          </a:prstGeom>
        </p:spPr>
      </p:pic>
    </p:spTree>
    <p:extLst>
      <p:ext uri="{BB962C8B-B14F-4D97-AF65-F5344CB8AC3E}">
        <p14:creationId xmlns:p14="http://schemas.microsoft.com/office/powerpoint/2010/main" val="34020995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A6F73-04BF-45E0-9630-742778A188B8}"/>
              </a:ext>
            </a:extLst>
          </p:cNvPr>
          <p:cNvSpPr>
            <a:spLocks noGrp="1"/>
          </p:cNvSpPr>
          <p:nvPr>
            <p:ph type="title"/>
          </p:nvPr>
        </p:nvSpPr>
        <p:spPr/>
        <p:txBody>
          <a:bodyPr>
            <a:normAutofit fontScale="90000"/>
          </a:bodyPr>
          <a:lstStyle/>
          <a:p>
            <a:r>
              <a:rPr lang="en-US" b="0" i="0">
                <a:solidFill>
                  <a:srgbClr val="231F20"/>
                </a:solidFill>
                <a:effectLst/>
                <a:latin typeface="ReithSans"/>
              </a:rPr>
              <a:t>Sewage treatment involves the following steps:</a:t>
            </a:r>
            <a:endParaRPr lang="es-ES" dirty="0"/>
          </a:p>
        </p:txBody>
      </p:sp>
      <p:graphicFrame>
        <p:nvGraphicFramePr>
          <p:cNvPr id="6" name="Content Placeholder 2">
            <a:extLst>
              <a:ext uri="{FF2B5EF4-FFF2-40B4-BE49-F238E27FC236}">
                <a16:creationId xmlns:a16="http://schemas.microsoft.com/office/drawing/2014/main" id="{955109A7-0B24-69C2-69A6-BBFC885752B3}"/>
              </a:ext>
            </a:extLst>
          </p:cNvPr>
          <p:cNvGraphicFramePr>
            <a:graphicFrameLocks noGrp="1"/>
          </p:cNvGraphicFramePr>
          <p:nvPr>
            <p:ph idx="1"/>
          </p:nvPr>
        </p:nvGraphicFramePr>
        <p:xfrm>
          <a:off x="766445" y="2272665"/>
          <a:ext cx="1065911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0514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F3FC-CA0E-4833-ACFB-7CD203971087}"/>
              </a:ext>
            </a:extLst>
          </p:cNvPr>
          <p:cNvSpPr>
            <a:spLocks noGrp="1"/>
          </p:cNvSpPr>
          <p:nvPr>
            <p:ph type="title"/>
          </p:nvPr>
        </p:nvSpPr>
        <p:spPr/>
        <p:txBody>
          <a:bodyPr>
            <a:normAutofit/>
          </a:bodyPr>
          <a:lstStyle/>
          <a:p>
            <a:r>
              <a:rPr lang="es-ES" b="1" i="0" dirty="0" err="1">
                <a:solidFill>
                  <a:srgbClr val="231F20"/>
                </a:solidFill>
                <a:effectLst/>
                <a:latin typeface="ReithSans"/>
              </a:rPr>
              <a:t>The</a:t>
            </a:r>
            <a:r>
              <a:rPr lang="es-ES" b="1" i="0" dirty="0">
                <a:solidFill>
                  <a:srgbClr val="231F20"/>
                </a:solidFill>
                <a:effectLst/>
                <a:latin typeface="ReithSans"/>
              </a:rPr>
              <a:t> </a:t>
            </a:r>
            <a:r>
              <a:rPr lang="es-ES" b="1" i="0" dirty="0" err="1">
                <a:solidFill>
                  <a:srgbClr val="231F20"/>
                </a:solidFill>
                <a:effectLst/>
                <a:latin typeface="ReithSans"/>
              </a:rPr>
              <a:t>greenhouse</a:t>
            </a:r>
            <a:r>
              <a:rPr lang="es-ES" b="1" i="0" dirty="0">
                <a:solidFill>
                  <a:srgbClr val="231F20"/>
                </a:solidFill>
                <a:effectLst/>
                <a:latin typeface="ReithSans"/>
              </a:rPr>
              <a:t> </a:t>
            </a:r>
            <a:r>
              <a:rPr lang="es-ES" b="1" i="0" dirty="0" err="1">
                <a:solidFill>
                  <a:srgbClr val="231F20"/>
                </a:solidFill>
                <a:effectLst/>
                <a:latin typeface="ReithSans"/>
              </a:rPr>
              <a:t>effect</a:t>
            </a:r>
            <a:endParaRPr lang="es-ES" dirty="0"/>
          </a:p>
        </p:txBody>
      </p:sp>
      <p:sp>
        <p:nvSpPr>
          <p:cNvPr id="3" name="Content Placeholder 2">
            <a:extLst>
              <a:ext uri="{FF2B5EF4-FFF2-40B4-BE49-F238E27FC236}">
                <a16:creationId xmlns:a16="http://schemas.microsoft.com/office/drawing/2014/main" id="{9883EC9F-853C-421E-BC36-0FCEE0480927}"/>
              </a:ext>
            </a:extLst>
          </p:cNvPr>
          <p:cNvSpPr>
            <a:spLocks noGrp="1"/>
          </p:cNvSpPr>
          <p:nvPr>
            <p:ph idx="1"/>
          </p:nvPr>
        </p:nvSpPr>
        <p:spPr/>
        <p:txBody>
          <a:bodyPr>
            <a:normAutofit lnSpcReduction="10000"/>
          </a:bodyPr>
          <a:lstStyle/>
          <a:p>
            <a:pPr algn="l"/>
            <a:r>
              <a:rPr lang="en-US" sz="2400" b="0" i="0" dirty="0">
                <a:solidFill>
                  <a:srgbClr val="231F20"/>
                </a:solidFill>
                <a:effectLst/>
                <a:latin typeface="ReithSans"/>
              </a:rPr>
              <a:t>Without </a:t>
            </a:r>
            <a:r>
              <a:rPr lang="en-US" sz="2400" b="1" i="0" dirty="0">
                <a:solidFill>
                  <a:srgbClr val="231F20"/>
                </a:solidFill>
                <a:effectLst/>
                <a:latin typeface="ReithSans"/>
              </a:rPr>
              <a:t>greenhouse gases</a:t>
            </a:r>
            <a:r>
              <a:rPr lang="en-US" sz="2400" b="0" i="0" dirty="0">
                <a:solidFill>
                  <a:srgbClr val="231F20"/>
                </a:solidFill>
                <a:effectLst/>
                <a:latin typeface="ReithSans"/>
              </a:rPr>
              <a:t> in its </a:t>
            </a:r>
            <a:r>
              <a:rPr lang="en-US" sz="2400" b="1" i="0" dirty="0">
                <a:solidFill>
                  <a:srgbClr val="231F20"/>
                </a:solidFill>
                <a:effectLst/>
                <a:latin typeface="ReithSans"/>
              </a:rPr>
              <a:t>atmosphere</a:t>
            </a:r>
            <a:r>
              <a:rPr lang="en-US" sz="2400" b="0" i="0" dirty="0">
                <a:solidFill>
                  <a:srgbClr val="231F20"/>
                </a:solidFill>
                <a:effectLst/>
                <a:latin typeface="ReithSans"/>
              </a:rPr>
              <a:t>, the Earth would be about 18°C colder on average than it is now. That would make it too cold to support life as we know it.</a:t>
            </a:r>
          </a:p>
          <a:p>
            <a:pPr algn="l"/>
            <a:r>
              <a:rPr lang="en-US" sz="2400" b="0" i="0" dirty="0">
                <a:solidFill>
                  <a:srgbClr val="231F20"/>
                </a:solidFill>
                <a:effectLst/>
                <a:latin typeface="ReithSans"/>
              </a:rPr>
              <a:t>Greenhouse gases present in the atmosphere include:</a:t>
            </a:r>
          </a:p>
          <a:p>
            <a:pPr lvl="1"/>
            <a:r>
              <a:rPr lang="en-US" sz="2000" b="0" i="0" dirty="0">
                <a:solidFill>
                  <a:srgbClr val="231F20"/>
                </a:solidFill>
                <a:effectLst/>
                <a:latin typeface="ReithSans"/>
              </a:rPr>
              <a:t>water </a:t>
            </a:r>
            <a:r>
              <a:rPr lang="en-US" sz="2000" b="1" i="0" dirty="0" err="1">
                <a:solidFill>
                  <a:srgbClr val="231F20"/>
                </a:solidFill>
                <a:effectLst/>
                <a:latin typeface="ReithSans"/>
              </a:rPr>
              <a:t>vapour</a:t>
            </a:r>
            <a:endParaRPr lang="en-US" sz="2000" b="0" i="0" dirty="0">
              <a:solidFill>
                <a:srgbClr val="231F20"/>
              </a:solidFill>
              <a:effectLst/>
              <a:latin typeface="ReithSans"/>
            </a:endParaRPr>
          </a:p>
          <a:p>
            <a:pPr lvl="1"/>
            <a:r>
              <a:rPr lang="en-US" sz="2000" b="1" i="0" dirty="0">
                <a:solidFill>
                  <a:srgbClr val="231F20"/>
                </a:solidFill>
                <a:effectLst/>
                <a:latin typeface="ReithSans"/>
              </a:rPr>
              <a:t>carbon dioxide</a:t>
            </a:r>
            <a:endParaRPr lang="en-US" sz="2000" b="0" i="0" dirty="0">
              <a:solidFill>
                <a:srgbClr val="231F20"/>
              </a:solidFill>
              <a:effectLst/>
              <a:latin typeface="ReithSans"/>
            </a:endParaRPr>
          </a:p>
          <a:p>
            <a:pPr lvl="1"/>
            <a:r>
              <a:rPr lang="en-US" sz="2000" b="1" i="0" dirty="0">
                <a:solidFill>
                  <a:srgbClr val="231F20"/>
                </a:solidFill>
                <a:effectLst/>
                <a:latin typeface="ReithSans"/>
              </a:rPr>
              <a:t>methane</a:t>
            </a:r>
            <a:endParaRPr lang="en-US" sz="2000" b="0" i="0" dirty="0">
              <a:solidFill>
                <a:srgbClr val="231F20"/>
              </a:solidFill>
              <a:effectLst/>
              <a:latin typeface="ReithSans"/>
            </a:endParaRPr>
          </a:p>
          <a:p>
            <a:pPr marL="0" indent="0">
              <a:buNone/>
            </a:pPr>
            <a:endParaRPr lang="es-ES" sz="2400" dirty="0"/>
          </a:p>
          <a:p>
            <a:pPr algn="l"/>
            <a:r>
              <a:rPr lang="en-US" sz="2400" b="0" i="0" dirty="0">
                <a:solidFill>
                  <a:srgbClr val="231F20"/>
                </a:solidFill>
                <a:effectLst/>
                <a:latin typeface="ReithSans"/>
              </a:rPr>
              <a:t>These greenhouse gases:</a:t>
            </a:r>
          </a:p>
          <a:p>
            <a:pPr algn="l">
              <a:buFont typeface="+mj-lt"/>
              <a:buAutoNum type="arabicPeriod"/>
            </a:pPr>
            <a:r>
              <a:rPr lang="en-US" sz="2400" b="0" i="0" dirty="0">
                <a:solidFill>
                  <a:srgbClr val="231F20"/>
                </a:solidFill>
                <a:effectLst/>
                <a:latin typeface="ReithSans"/>
              </a:rPr>
              <a:t>absorb heat radiated from the Earth</a:t>
            </a:r>
          </a:p>
          <a:p>
            <a:pPr algn="l">
              <a:buFont typeface="+mj-lt"/>
              <a:buAutoNum type="arabicPeriod"/>
            </a:pPr>
            <a:r>
              <a:rPr lang="en-US" sz="2400" b="0" i="0" dirty="0">
                <a:solidFill>
                  <a:srgbClr val="231F20"/>
                </a:solidFill>
                <a:effectLst/>
                <a:latin typeface="ReithSans"/>
              </a:rPr>
              <a:t>then release </a:t>
            </a:r>
            <a:r>
              <a:rPr lang="en-US" sz="2400" b="1" i="0" dirty="0">
                <a:solidFill>
                  <a:srgbClr val="231F20"/>
                </a:solidFill>
                <a:effectLst/>
                <a:latin typeface="ReithSans"/>
              </a:rPr>
              <a:t>energy</a:t>
            </a:r>
            <a:r>
              <a:rPr lang="en-US" sz="2400" b="0" i="0" dirty="0">
                <a:solidFill>
                  <a:srgbClr val="231F20"/>
                </a:solidFill>
                <a:effectLst/>
                <a:latin typeface="ReithSans"/>
              </a:rPr>
              <a:t> in all directions, which keeps the Earth warm</a:t>
            </a:r>
          </a:p>
          <a:p>
            <a:pPr marL="0" indent="0">
              <a:buNone/>
            </a:pPr>
            <a:endParaRPr lang="es-ES" dirty="0"/>
          </a:p>
        </p:txBody>
      </p:sp>
    </p:spTree>
    <p:extLst>
      <p:ext uri="{BB962C8B-B14F-4D97-AF65-F5344CB8AC3E}">
        <p14:creationId xmlns:p14="http://schemas.microsoft.com/office/powerpoint/2010/main" val="973226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775A8-3260-4041-BAF4-9534715D90F6}"/>
              </a:ext>
            </a:extLst>
          </p:cNvPr>
          <p:cNvSpPr>
            <a:spLocks noGrp="1"/>
          </p:cNvSpPr>
          <p:nvPr>
            <p:ph type="title"/>
          </p:nvPr>
        </p:nvSpPr>
        <p:spPr>
          <a:xfrm>
            <a:off x="1071880" y="2376805"/>
            <a:ext cx="3368040" cy="1325563"/>
          </a:xfrm>
        </p:spPr>
        <p:txBody>
          <a:bodyPr>
            <a:noAutofit/>
          </a:bodyPr>
          <a:lstStyle/>
          <a:p>
            <a:r>
              <a:rPr lang="en-US" sz="3200" b="0" i="0" dirty="0">
                <a:solidFill>
                  <a:srgbClr val="231F20"/>
                </a:solidFill>
                <a:effectLst/>
                <a:latin typeface="ReithSans"/>
              </a:rPr>
              <a:t>The diagram gives more details about this process, called the </a:t>
            </a:r>
            <a:r>
              <a:rPr lang="en-US" sz="3200" b="1" i="0" dirty="0">
                <a:solidFill>
                  <a:srgbClr val="231F20"/>
                </a:solidFill>
                <a:effectLst/>
                <a:latin typeface="ReithSans"/>
              </a:rPr>
              <a:t>greenhouse effect</a:t>
            </a:r>
            <a:endParaRPr lang="es-ES" sz="3200" dirty="0"/>
          </a:p>
        </p:txBody>
      </p:sp>
      <p:pic>
        <p:nvPicPr>
          <p:cNvPr id="5" name="Content Placeholder 4">
            <a:extLst>
              <a:ext uri="{FF2B5EF4-FFF2-40B4-BE49-F238E27FC236}">
                <a16:creationId xmlns:a16="http://schemas.microsoft.com/office/drawing/2014/main" id="{E9D3FAF8-8531-4BE9-A2EF-4318733C5386}"/>
              </a:ext>
            </a:extLst>
          </p:cNvPr>
          <p:cNvPicPr>
            <a:picLocks noGrp="1" noChangeAspect="1"/>
          </p:cNvPicPr>
          <p:nvPr>
            <p:ph idx="1"/>
          </p:nvPr>
        </p:nvPicPr>
        <p:blipFill>
          <a:blip r:embed="rId2"/>
          <a:stretch>
            <a:fillRect/>
          </a:stretch>
        </p:blipFill>
        <p:spPr>
          <a:xfrm>
            <a:off x="5161281" y="147320"/>
            <a:ext cx="6563360" cy="6563360"/>
          </a:xfrm>
        </p:spPr>
      </p:pic>
    </p:spTree>
    <p:extLst>
      <p:ext uri="{BB962C8B-B14F-4D97-AF65-F5344CB8AC3E}">
        <p14:creationId xmlns:p14="http://schemas.microsoft.com/office/powerpoint/2010/main" val="3969570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8183E0-58D3-4C7F-97F0-2494113B3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93D7220-9A41-4B89-8A05-2E854925E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04153979-76E7-41E0-AC77-F1C68347A440}"/>
              </a:ext>
            </a:extLst>
          </p:cNvPr>
          <p:cNvSpPr>
            <a:spLocks noGrp="1"/>
          </p:cNvSpPr>
          <p:nvPr>
            <p:ph type="title"/>
          </p:nvPr>
        </p:nvSpPr>
        <p:spPr>
          <a:xfrm>
            <a:off x="770878" y="952022"/>
            <a:ext cx="3248671" cy="5157049"/>
          </a:xfrm>
        </p:spPr>
        <p:txBody>
          <a:bodyPr anchor="ctr">
            <a:normAutofit/>
          </a:bodyPr>
          <a:lstStyle/>
          <a:p>
            <a:r>
              <a:rPr lang="en-US" sz="4400" b="0" i="0" dirty="0">
                <a:effectLst/>
                <a:latin typeface="ReithSans"/>
              </a:rPr>
              <a:t>How the greenhouse effect works</a:t>
            </a:r>
            <a:endParaRPr lang="es-ES" sz="4400" dirty="0"/>
          </a:p>
        </p:txBody>
      </p:sp>
      <p:grpSp>
        <p:nvGrpSpPr>
          <p:cNvPr id="13" name="Decorative Circles">
            <a:extLst>
              <a:ext uri="{FF2B5EF4-FFF2-40B4-BE49-F238E27FC236}">
                <a16:creationId xmlns:a16="http://schemas.microsoft.com/office/drawing/2014/main" id="{9215E110-AB5D-437B-9906-4A431F695ED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51383" y="253192"/>
            <a:ext cx="2260285" cy="6604807"/>
            <a:chOff x="9951383" y="253192"/>
            <a:chExt cx="2260285" cy="6604807"/>
          </a:xfrm>
        </p:grpSpPr>
        <p:sp>
          <p:nvSpPr>
            <p:cNvPr id="14" name="Oval 13">
              <a:extLst>
                <a:ext uri="{FF2B5EF4-FFF2-40B4-BE49-F238E27FC236}">
                  <a16:creationId xmlns:a16="http://schemas.microsoft.com/office/drawing/2014/main" id="{54D2C49A-33C3-4048-8267-6907CA6227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51383" y="253192"/>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65CBEB7-29CF-4F21-ABB7-012581304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53890" y="554418"/>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C900504-84D3-4813-B737-775C16F8F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41343" y="299808"/>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C54A3D21-5E60-4B25-890E-FA22F1643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27694" y="749878"/>
              <a:ext cx="202144" cy="202144"/>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7F04BF80-E9DB-4641-8EA2-51698324F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32368" y="612495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234395B9-3F83-49A4-9275-0A315D88F5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16802" y="6415697"/>
              <a:ext cx="305780" cy="30578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0E7ABD02-CD92-4D6C-B4BA-984D6688F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51383" y="6204350"/>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B336017-F12B-485C-B5E1-B6971DA0CD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61912" y="6317717"/>
              <a:ext cx="549756" cy="540282"/>
            </a:xfrm>
            <a:custGeom>
              <a:avLst/>
              <a:gdLst>
                <a:gd name="connsiteX0" fmla="*/ 1224540 w 2115556"/>
                <a:gd name="connsiteY0" fmla="*/ 0 h 2079100"/>
                <a:gd name="connsiteX1" fmla="*/ 2090421 w 2115556"/>
                <a:gd name="connsiteY1" fmla="*/ 358660 h 2079100"/>
                <a:gd name="connsiteX2" fmla="*/ 2115556 w 2115556"/>
                <a:gd name="connsiteY2" fmla="*/ 386315 h 2079100"/>
                <a:gd name="connsiteX3" fmla="*/ 2115556 w 2115556"/>
                <a:gd name="connsiteY3" fmla="*/ 2062765 h 2079100"/>
                <a:gd name="connsiteX4" fmla="*/ 2100710 w 2115556"/>
                <a:gd name="connsiteY4" fmla="*/ 2079100 h 2079100"/>
                <a:gd name="connsiteX5" fmla="*/ 348370 w 2115556"/>
                <a:gd name="connsiteY5" fmla="*/ 2079100 h 2079100"/>
                <a:gd name="connsiteX6" fmla="*/ 279625 w 2115556"/>
                <a:gd name="connsiteY6" fmla="*/ 2003461 h 2079100"/>
                <a:gd name="connsiteX7" fmla="*/ 0 w 2115556"/>
                <a:gd name="connsiteY7" fmla="*/ 1224540 h 2079100"/>
                <a:gd name="connsiteX8" fmla="*/ 1224540 w 2115556"/>
                <a:gd name="connsiteY8" fmla="*/ 0 h 207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5556" h="2079100">
                  <a:moveTo>
                    <a:pt x="1224540" y="0"/>
                  </a:moveTo>
                  <a:cubicBezTo>
                    <a:pt x="1562687" y="0"/>
                    <a:pt x="1868823" y="137062"/>
                    <a:pt x="2090421" y="358660"/>
                  </a:cubicBezTo>
                  <a:lnTo>
                    <a:pt x="2115556" y="386315"/>
                  </a:lnTo>
                  <a:lnTo>
                    <a:pt x="2115556" y="2062765"/>
                  </a:lnTo>
                  <a:lnTo>
                    <a:pt x="2100710" y="2079100"/>
                  </a:lnTo>
                  <a:lnTo>
                    <a:pt x="348370" y="2079100"/>
                  </a:lnTo>
                  <a:lnTo>
                    <a:pt x="279625" y="2003461"/>
                  </a:lnTo>
                  <a:cubicBezTo>
                    <a:pt x="104938" y="1791789"/>
                    <a:pt x="0" y="1520419"/>
                    <a:pt x="0" y="1224540"/>
                  </a:cubicBezTo>
                  <a:cubicBezTo>
                    <a:pt x="0" y="548245"/>
                    <a:pt x="548245" y="0"/>
                    <a:pt x="1224540" y="0"/>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grpSp>
      <p:graphicFrame>
        <p:nvGraphicFramePr>
          <p:cNvPr id="5" name="Content Placeholder 2">
            <a:extLst>
              <a:ext uri="{FF2B5EF4-FFF2-40B4-BE49-F238E27FC236}">
                <a16:creationId xmlns:a16="http://schemas.microsoft.com/office/drawing/2014/main" id="{B488D515-749F-498A-76E0-6815CDFD0B00}"/>
              </a:ext>
            </a:extLst>
          </p:cNvPr>
          <p:cNvGraphicFramePr>
            <a:graphicFrameLocks noGrp="1"/>
          </p:cNvGraphicFramePr>
          <p:nvPr>
            <p:ph idx="1"/>
            <p:extLst>
              <p:ext uri="{D42A27DB-BD31-4B8C-83A1-F6EECF244321}">
                <p14:modId xmlns:p14="http://schemas.microsoft.com/office/powerpoint/2010/main" val="1676252970"/>
              </p:ext>
            </p:extLst>
          </p:nvPr>
        </p:nvGraphicFramePr>
        <p:xfrm>
          <a:off x="4145280" y="278292"/>
          <a:ext cx="7291069" cy="6279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244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C248-6891-4192-A703-9193A7314FEC}"/>
              </a:ext>
            </a:extLst>
          </p:cNvPr>
          <p:cNvSpPr>
            <a:spLocks noGrp="1"/>
          </p:cNvSpPr>
          <p:nvPr>
            <p:ph type="title"/>
          </p:nvPr>
        </p:nvSpPr>
        <p:spPr/>
        <p:txBody>
          <a:bodyPr>
            <a:normAutofit fontScale="90000"/>
          </a:bodyPr>
          <a:lstStyle/>
          <a:p>
            <a:pPr algn="ctr"/>
            <a:r>
              <a:rPr lang="en-US" b="1" i="0" dirty="0">
                <a:solidFill>
                  <a:srgbClr val="231F20"/>
                </a:solidFill>
                <a:effectLst/>
                <a:latin typeface="ReithSans"/>
              </a:rPr>
              <a:t>Human activities and the greenhouse effect</a:t>
            </a:r>
            <a:endParaRPr lang="es-ES" dirty="0"/>
          </a:p>
        </p:txBody>
      </p:sp>
      <p:sp>
        <p:nvSpPr>
          <p:cNvPr id="3" name="Content Placeholder 2">
            <a:extLst>
              <a:ext uri="{FF2B5EF4-FFF2-40B4-BE49-F238E27FC236}">
                <a16:creationId xmlns:a16="http://schemas.microsoft.com/office/drawing/2014/main" id="{02FA4BBB-9232-4627-A864-C2754F6993EE}"/>
              </a:ext>
            </a:extLst>
          </p:cNvPr>
          <p:cNvSpPr>
            <a:spLocks noGrp="1"/>
          </p:cNvSpPr>
          <p:nvPr>
            <p:ph idx="1"/>
          </p:nvPr>
        </p:nvSpPr>
        <p:spPr/>
        <p:txBody>
          <a:bodyPr>
            <a:normAutofit/>
          </a:bodyPr>
          <a:lstStyle/>
          <a:p>
            <a:pPr algn="l"/>
            <a:r>
              <a:rPr lang="en-US" sz="2800" b="0" i="0" dirty="0">
                <a:solidFill>
                  <a:srgbClr val="231F20"/>
                </a:solidFill>
                <a:effectLst/>
                <a:latin typeface="ReithSans"/>
              </a:rPr>
              <a:t>Human activities are increasing the amount of some greenhouse gases in the atmosphere. For example:</a:t>
            </a:r>
          </a:p>
          <a:p>
            <a:pPr lvl="1"/>
            <a:r>
              <a:rPr lang="en-US" sz="2600" b="0" i="0" dirty="0">
                <a:solidFill>
                  <a:srgbClr val="231F20"/>
                </a:solidFill>
                <a:effectLst/>
                <a:latin typeface="ReithSans"/>
              </a:rPr>
              <a:t>farming cattle releases </a:t>
            </a:r>
            <a:r>
              <a:rPr lang="en-US" sz="2600" b="1" i="0" dirty="0">
                <a:solidFill>
                  <a:srgbClr val="231F20"/>
                </a:solidFill>
                <a:effectLst/>
                <a:latin typeface="ReithSans"/>
              </a:rPr>
              <a:t>methane</a:t>
            </a:r>
            <a:endParaRPr lang="en-US" sz="2600" b="0" i="0" dirty="0">
              <a:solidFill>
                <a:srgbClr val="231F20"/>
              </a:solidFill>
              <a:effectLst/>
              <a:latin typeface="ReithSans"/>
            </a:endParaRPr>
          </a:p>
          <a:p>
            <a:pPr lvl="1"/>
            <a:r>
              <a:rPr lang="en-US" sz="2600" b="0" i="0" dirty="0">
                <a:solidFill>
                  <a:srgbClr val="231F20"/>
                </a:solidFill>
                <a:effectLst/>
                <a:latin typeface="ReithSans"/>
              </a:rPr>
              <a:t>farming rice in </a:t>
            </a:r>
            <a:r>
              <a:rPr lang="en-US" sz="2600" b="1" i="0" dirty="0">
                <a:solidFill>
                  <a:srgbClr val="231F20"/>
                </a:solidFill>
                <a:effectLst/>
                <a:latin typeface="ReithSans"/>
              </a:rPr>
              <a:t>paddy fields</a:t>
            </a:r>
            <a:r>
              <a:rPr lang="en-US" sz="2600" b="0" i="0" dirty="0">
                <a:solidFill>
                  <a:srgbClr val="231F20"/>
                </a:solidFill>
                <a:effectLst/>
                <a:latin typeface="ReithSans"/>
              </a:rPr>
              <a:t> releases methane</a:t>
            </a:r>
          </a:p>
          <a:p>
            <a:pPr lvl="1"/>
            <a:r>
              <a:rPr lang="en-US" sz="2600" b="0" i="0" dirty="0">
                <a:solidFill>
                  <a:srgbClr val="231F20"/>
                </a:solidFill>
                <a:effectLst/>
                <a:latin typeface="ReithSans"/>
              </a:rPr>
              <a:t>burning </a:t>
            </a:r>
            <a:r>
              <a:rPr lang="en-US" sz="2600" b="1" i="0" dirty="0">
                <a:solidFill>
                  <a:srgbClr val="231F20"/>
                </a:solidFill>
                <a:effectLst/>
                <a:latin typeface="ReithSans"/>
              </a:rPr>
              <a:t>fossil fuels</a:t>
            </a:r>
            <a:r>
              <a:rPr lang="en-US" sz="2600" b="0" i="0" dirty="0">
                <a:solidFill>
                  <a:srgbClr val="231F20"/>
                </a:solidFill>
                <a:effectLst/>
                <a:latin typeface="ReithSans"/>
              </a:rPr>
              <a:t> in vehicles and </a:t>
            </a:r>
            <a:r>
              <a:rPr lang="en-US" sz="2600" b="1" i="0" dirty="0">
                <a:solidFill>
                  <a:srgbClr val="231F20"/>
                </a:solidFill>
                <a:effectLst/>
                <a:latin typeface="ReithSans"/>
              </a:rPr>
              <a:t>power stations</a:t>
            </a:r>
            <a:r>
              <a:rPr lang="en-US" sz="2600" b="0" i="0" dirty="0">
                <a:solidFill>
                  <a:srgbClr val="231F20"/>
                </a:solidFill>
                <a:effectLst/>
                <a:latin typeface="ReithSans"/>
              </a:rPr>
              <a:t> releases carbon dioxide</a:t>
            </a:r>
          </a:p>
          <a:p>
            <a:pPr lvl="1"/>
            <a:r>
              <a:rPr lang="en-US" sz="2600" b="1" i="0" dirty="0">
                <a:solidFill>
                  <a:srgbClr val="231F20"/>
                </a:solidFill>
                <a:effectLst/>
                <a:latin typeface="ReithSans"/>
              </a:rPr>
              <a:t>deforestation</a:t>
            </a:r>
            <a:r>
              <a:rPr lang="en-US" sz="2600" b="0" i="0" dirty="0">
                <a:solidFill>
                  <a:srgbClr val="231F20"/>
                </a:solidFill>
                <a:effectLst/>
                <a:latin typeface="ReithSans"/>
              </a:rPr>
              <a:t> releases carbon dioxide and reduces the absorption of carbon dioxide through </a:t>
            </a:r>
            <a:r>
              <a:rPr lang="en-US" sz="2600" b="1" i="0" dirty="0">
                <a:solidFill>
                  <a:srgbClr val="231F20"/>
                </a:solidFill>
                <a:effectLst/>
                <a:latin typeface="ReithSans"/>
              </a:rPr>
              <a:t>photosynthesis</a:t>
            </a:r>
            <a:endParaRPr lang="en-US" sz="2600" b="0" i="0" dirty="0">
              <a:solidFill>
                <a:srgbClr val="231F20"/>
              </a:solidFill>
              <a:effectLst/>
              <a:latin typeface="ReithSans"/>
            </a:endParaRPr>
          </a:p>
        </p:txBody>
      </p:sp>
    </p:spTree>
    <p:extLst>
      <p:ext uri="{BB962C8B-B14F-4D97-AF65-F5344CB8AC3E}">
        <p14:creationId xmlns:p14="http://schemas.microsoft.com/office/powerpoint/2010/main" val="2837762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E9A74-69D5-4759-B497-A1C9A12612A4}"/>
              </a:ext>
            </a:extLst>
          </p:cNvPr>
          <p:cNvSpPr>
            <a:spLocks noGrp="1"/>
          </p:cNvSpPr>
          <p:nvPr>
            <p:ph type="title"/>
          </p:nvPr>
        </p:nvSpPr>
        <p:spPr/>
        <p:txBody>
          <a:bodyPr>
            <a:normAutofit/>
          </a:bodyPr>
          <a:lstStyle/>
          <a:p>
            <a:r>
              <a:rPr lang="es-ES" b="1" i="0" dirty="0">
                <a:solidFill>
                  <a:srgbClr val="231F20"/>
                </a:solidFill>
                <a:effectLst/>
                <a:latin typeface="ReithSans"/>
              </a:rPr>
              <a:t>Global </a:t>
            </a:r>
            <a:r>
              <a:rPr lang="es-ES" b="1" i="0" dirty="0" err="1">
                <a:solidFill>
                  <a:srgbClr val="231F20"/>
                </a:solidFill>
                <a:effectLst/>
                <a:latin typeface="ReithSans"/>
              </a:rPr>
              <a:t>Warming</a:t>
            </a:r>
            <a:endParaRPr lang="es-ES" dirty="0"/>
          </a:p>
        </p:txBody>
      </p:sp>
      <p:sp>
        <p:nvSpPr>
          <p:cNvPr id="3" name="Content Placeholder 2">
            <a:extLst>
              <a:ext uri="{FF2B5EF4-FFF2-40B4-BE49-F238E27FC236}">
                <a16:creationId xmlns:a16="http://schemas.microsoft.com/office/drawing/2014/main" id="{F0364B39-5508-4622-B0FA-25D5C9B8D8CF}"/>
              </a:ext>
            </a:extLst>
          </p:cNvPr>
          <p:cNvSpPr>
            <a:spLocks noGrp="1"/>
          </p:cNvSpPr>
          <p:nvPr>
            <p:ph idx="1"/>
          </p:nvPr>
        </p:nvSpPr>
        <p:spPr>
          <a:xfrm>
            <a:off x="45720" y="1825625"/>
            <a:ext cx="4973320" cy="4351338"/>
          </a:xfrm>
        </p:spPr>
        <p:txBody>
          <a:bodyPr/>
          <a:lstStyle/>
          <a:p>
            <a:r>
              <a:rPr lang="en-US" sz="2400" b="1" i="0" u="none" strike="noStrike" dirty="0">
                <a:solidFill>
                  <a:srgbClr val="E5640F"/>
                </a:solidFill>
                <a:effectLst/>
                <a:latin typeface="ReithSans"/>
              </a:rPr>
              <a:t>Global warming</a:t>
            </a:r>
            <a:r>
              <a:rPr lang="en-US" sz="2400" b="0" i="0" dirty="0">
                <a:solidFill>
                  <a:srgbClr val="231F20"/>
                </a:solidFill>
                <a:effectLst/>
                <a:latin typeface="ReithSans"/>
              </a:rPr>
              <a:t> is not the same as </a:t>
            </a:r>
            <a:r>
              <a:rPr lang="en-US" sz="2400" b="1" i="0" dirty="0">
                <a:solidFill>
                  <a:srgbClr val="231F20"/>
                </a:solidFill>
                <a:effectLst/>
                <a:latin typeface="ReithSans"/>
              </a:rPr>
              <a:t>climate change</a:t>
            </a:r>
            <a:r>
              <a:rPr lang="en-US" sz="2400" b="0" i="0" dirty="0">
                <a:solidFill>
                  <a:srgbClr val="231F20"/>
                </a:solidFill>
                <a:effectLst/>
                <a:latin typeface="ReithSans"/>
              </a:rPr>
              <a:t>. Global warming is usually used to describe the warming of the climate in the past 200 years, which the vast majority of scientists are almost certain has been caused by human activities.</a:t>
            </a:r>
          </a:p>
          <a:p>
            <a:endParaRPr lang="en-US" sz="2400" dirty="0">
              <a:solidFill>
                <a:srgbClr val="231F20"/>
              </a:solidFill>
              <a:latin typeface="ReithSans"/>
            </a:endParaRPr>
          </a:p>
          <a:p>
            <a:r>
              <a:rPr lang="en-US" sz="2400" b="0" i="0" dirty="0">
                <a:solidFill>
                  <a:srgbClr val="000000"/>
                </a:solidFill>
                <a:effectLst/>
                <a:latin typeface="ReithSans"/>
              </a:rPr>
              <a:t>The graph shows how the Earth’s average temperature has gradually increased over time</a:t>
            </a:r>
            <a:endParaRPr lang="en-US" sz="2400" dirty="0">
              <a:solidFill>
                <a:srgbClr val="231F20"/>
              </a:solidFill>
              <a:latin typeface="ReithSans"/>
            </a:endParaRPr>
          </a:p>
          <a:p>
            <a:pPr lvl="1"/>
            <a:endParaRPr lang="es-ES" dirty="0"/>
          </a:p>
        </p:txBody>
      </p:sp>
      <p:pic>
        <p:nvPicPr>
          <p:cNvPr id="5" name="Picture 4">
            <a:extLst>
              <a:ext uri="{FF2B5EF4-FFF2-40B4-BE49-F238E27FC236}">
                <a16:creationId xmlns:a16="http://schemas.microsoft.com/office/drawing/2014/main" id="{ED9344BC-CC49-4D94-9FD4-11466E08217F}"/>
              </a:ext>
            </a:extLst>
          </p:cNvPr>
          <p:cNvPicPr>
            <a:picLocks noChangeAspect="1"/>
          </p:cNvPicPr>
          <p:nvPr/>
        </p:nvPicPr>
        <p:blipFill>
          <a:blip r:embed="rId2"/>
          <a:stretch>
            <a:fillRect/>
          </a:stretch>
        </p:blipFill>
        <p:spPr>
          <a:xfrm>
            <a:off x="5569664" y="1417003"/>
            <a:ext cx="6576616" cy="4351338"/>
          </a:xfrm>
          <a:prstGeom prst="rect">
            <a:avLst/>
          </a:prstGeom>
        </p:spPr>
      </p:pic>
    </p:spTree>
    <p:extLst>
      <p:ext uri="{BB962C8B-B14F-4D97-AF65-F5344CB8AC3E}">
        <p14:creationId xmlns:p14="http://schemas.microsoft.com/office/powerpoint/2010/main" val="1326539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9D750-6876-4122-B0AC-724D849CDC79}"/>
              </a:ext>
            </a:extLst>
          </p:cNvPr>
          <p:cNvSpPr>
            <a:spLocks noGrp="1"/>
          </p:cNvSpPr>
          <p:nvPr>
            <p:ph type="title"/>
          </p:nvPr>
        </p:nvSpPr>
        <p:spPr/>
        <p:txBody>
          <a:bodyPr>
            <a:normAutofit fontScale="90000"/>
          </a:bodyPr>
          <a:lstStyle/>
          <a:p>
            <a:pPr algn="ctr"/>
            <a:r>
              <a:rPr lang="en-US" b="1" i="0" dirty="0">
                <a:solidFill>
                  <a:srgbClr val="231F20"/>
                </a:solidFill>
                <a:effectLst/>
                <a:latin typeface="ReithSans"/>
              </a:rPr>
              <a:t>The correlation between carbon dioxide and global warming</a:t>
            </a:r>
            <a:endParaRPr lang="es-ES" dirty="0"/>
          </a:p>
        </p:txBody>
      </p:sp>
      <p:sp>
        <p:nvSpPr>
          <p:cNvPr id="3" name="Content Placeholder 2">
            <a:extLst>
              <a:ext uri="{FF2B5EF4-FFF2-40B4-BE49-F238E27FC236}">
                <a16:creationId xmlns:a16="http://schemas.microsoft.com/office/drawing/2014/main" id="{DA623B28-22A3-4B88-AD62-B20035ADC6AC}"/>
              </a:ext>
            </a:extLst>
          </p:cNvPr>
          <p:cNvSpPr>
            <a:spLocks noGrp="1"/>
          </p:cNvSpPr>
          <p:nvPr>
            <p:ph idx="1"/>
          </p:nvPr>
        </p:nvSpPr>
        <p:spPr>
          <a:xfrm>
            <a:off x="777240" y="1825625"/>
            <a:ext cx="4404360" cy="4351338"/>
          </a:xfrm>
        </p:spPr>
        <p:txBody>
          <a:bodyPr>
            <a:normAutofit fontScale="92500" lnSpcReduction="10000"/>
          </a:bodyPr>
          <a:lstStyle/>
          <a:p>
            <a:pPr marL="0" indent="0">
              <a:buNone/>
            </a:pPr>
            <a:r>
              <a:rPr lang="en-US" sz="2800" b="0" i="0" dirty="0">
                <a:solidFill>
                  <a:srgbClr val="231F20"/>
                </a:solidFill>
                <a:effectLst/>
                <a:latin typeface="ReithSans"/>
              </a:rPr>
              <a:t>One of the commonly used pieces of evidence that humans are causing global warming is that there is a strong </a:t>
            </a:r>
            <a:r>
              <a:rPr lang="en-US" sz="2800" b="1" i="0" dirty="0">
                <a:solidFill>
                  <a:srgbClr val="231F20"/>
                </a:solidFill>
                <a:effectLst/>
                <a:latin typeface="ReithSans"/>
              </a:rPr>
              <a:t>correlation</a:t>
            </a:r>
            <a:r>
              <a:rPr lang="en-US" sz="2800" b="0" i="0" dirty="0">
                <a:solidFill>
                  <a:srgbClr val="231F20"/>
                </a:solidFill>
                <a:effectLst/>
                <a:latin typeface="ReithSans"/>
              </a:rPr>
              <a:t> between the increase in global carbon dioxide levels caused by human activities and the increase in global temperatures over the same timescale. </a:t>
            </a:r>
          </a:p>
          <a:p>
            <a:pPr marL="0" indent="0">
              <a:buNone/>
            </a:pPr>
            <a:r>
              <a:rPr lang="en-US" sz="2800" b="0" i="0" dirty="0">
                <a:solidFill>
                  <a:srgbClr val="231F20"/>
                </a:solidFill>
                <a:effectLst/>
                <a:latin typeface="ReithSans"/>
              </a:rPr>
              <a:t>Compare this graph to the previous one above</a:t>
            </a:r>
            <a:endParaRPr lang="es-ES" sz="2800" dirty="0"/>
          </a:p>
        </p:txBody>
      </p:sp>
      <p:pic>
        <p:nvPicPr>
          <p:cNvPr id="5" name="Picture 4">
            <a:extLst>
              <a:ext uri="{FF2B5EF4-FFF2-40B4-BE49-F238E27FC236}">
                <a16:creationId xmlns:a16="http://schemas.microsoft.com/office/drawing/2014/main" id="{87DC6405-E785-43BD-A11C-7267D3E6F33B}"/>
              </a:ext>
            </a:extLst>
          </p:cNvPr>
          <p:cNvPicPr>
            <a:picLocks noChangeAspect="1"/>
          </p:cNvPicPr>
          <p:nvPr/>
        </p:nvPicPr>
        <p:blipFill>
          <a:blip r:embed="rId2"/>
          <a:stretch>
            <a:fillRect/>
          </a:stretch>
        </p:blipFill>
        <p:spPr>
          <a:xfrm>
            <a:off x="6096000" y="1653847"/>
            <a:ext cx="5222240" cy="4997143"/>
          </a:xfrm>
          <a:prstGeom prst="rect">
            <a:avLst/>
          </a:prstGeom>
        </p:spPr>
      </p:pic>
    </p:spTree>
    <p:extLst>
      <p:ext uri="{BB962C8B-B14F-4D97-AF65-F5344CB8AC3E}">
        <p14:creationId xmlns:p14="http://schemas.microsoft.com/office/powerpoint/2010/main" val="494518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F0C39-9A24-44DD-99C2-09237A0469D8}"/>
              </a:ext>
            </a:extLst>
          </p:cNvPr>
          <p:cNvSpPr>
            <a:spLocks noGrp="1"/>
          </p:cNvSpPr>
          <p:nvPr>
            <p:ph type="title"/>
          </p:nvPr>
        </p:nvSpPr>
        <p:spPr/>
        <p:txBody>
          <a:bodyPr>
            <a:normAutofit/>
          </a:bodyPr>
          <a:lstStyle/>
          <a:p>
            <a:r>
              <a:rPr lang="en-US" b="1" i="0" dirty="0">
                <a:solidFill>
                  <a:srgbClr val="231F20"/>
                </a:solidFill>
                <a:effectLst/>
                <a:latin typeface="ReithSans"/>
              </a:rPr>
              <a:t>The effects of global warming</a:t>
            </a:r>
            <a:endParaRPr lang="es-ES" dirty="0"/>
          </a:p>
        </p:txBody>
      </p:sp>
      <p:sp>
        <p:nvSpPr>
          <p:cNvPr id="3" name="Content Placeholder 2">
            <a:extLst>
              <a:ext uri="{FF2B5EF4-FFF2-40B4-BE49-F238E27FC236}">
                <a16:creationId xmlns:a16="http://schemas.microsoft.com/office/drawing/2014/main" id="{CFBB3614-626C-4CC1-8B16-BDDFA33AA039}"/>
              </a:ext>
            </a:extLst>
          </p:cNvPr>
          <p:cNvSpPr>
            <a:spLocks noGrp="1"/>
          </p:cNvSpPr>
          <p:nvPr>
            <p:ph idx="1"/>
          </p:nvPr>
        </p:nvSpPr>
        <p:spPr/>
        <p:txBody>
          <a:bodyPr/>
          <a:lstStyle/>
          <a:p>
            <a:pPr algn="l"/>
            <a:r>
              <a:rPr lang="en-US" sz="2800" b="0" i="0" dirty="0">
                <a:solidFill>
                  <a:srgbClr val="231F20"/>
                </a:solidFill>
                <a:effectLst/>
                <a:latin typeface="ReithSans"/>
              </a:rPr>
              <a:t>The effects of global warming include:</a:t>
            </a:r>
          </a:p>
          <a:p>
            <a:pPr lvl="1"/>
            <a:r>
              <a:rPr lang="en-US" sz="2600" b="1" i="0" dirty="0">
                <a:solidFill>
                  <a:srgbClr val="231F20"/>
                </a:solidFill>
                <a:effectLst/>
                <a:latin typeface="ReithSans"/>
              </a:rPr>
              <a:t>glaciers</a:t>
            </a:r>
            <a:r>
              <a:rPr lang="en-US" sz="2600" b="0" i="0" dirty="0">
                <a:solidFill>
                  <a:srgbClr val="231F20"/>
                </a:solidFill>
                <a:effectLst/>
                <a:latin typeface="ReithSans"/>
              </a:rPr>
              <a:t> and polar ice melting</a:t>
            </a:r>
          </a:p>
          <a:p>
            <a:pPr lvl="1"/>
            <a:r>
              <a:rPr lang="en-US" sz="2600" b="1" i="0" dirty="0">
                <a:solidFill>
                  <a:srgbClr val="231F20"/>
                </a:solidFill>
                <a:effectLst/>
                <a:latin typeface="ReithSans"/>
              </a:rPr>
              <a:t>sea levels</a:t>
            </a:r>
            <a:r>
              <a:rPr lang="en-US" sz="2600" b="0" i="0" dirty="0">
                <a:solidFill>
                  <a:srgbClr val="231F20"/>
                </a:solidFill>
                <a:effectLst/>
                <a:latin typeface="ReithSans"/>
              </a:rPr>
              <a:t> rising</a:t>
            </a:r>
          </a:p>
          <a:p>
            <a:pPr lvl="1"/>
            <a:r>
              <a:rPr lang="en-US" sz="2600" b="0" i="0" dirty="0">
                <a:solidFill>
                  <a:srgbClr val="231F20"/>
                </a:solidFill>
                <a:effectLst/>
                <a:latin typeface="ReithSans"/>
              </a:rPr>
              <a:t>patterns of rainfall changing, producing </a:t>
            </a:r>
            <a:r>
              <a:rPr lang="en-US" sz="2600" b="1" i="0" dirty="0">
                <a:solidFill>
                  <a:srgbClr val="231F20"/>
                </a:solidFill>
                <a:effectLst/>
                <a:latin typeface="ReithSans"/>
              </a:rPr>
              <a:t>floods</a:t>
            </a:r>
            <a:r>
              <a:rPr lang="en-US" sz="2600" b="0" i="0" dirty="0">
                <a:solidFill>
                  <a:srgbClr val="231F20"/>
                </a:solidFill>
                <a:effectLst/>
                <a:latin typeface="ReithSans"/>
              </a:rPr>
              <a:t> or </a:t>
            </a:r>
            <a:r>
              <a:rPr lang="en-US" sz="2600" b="1" i="0" dirty="0">
                <a:solidFill>
                  <a:srgbClr val="231F20"/>
                </a:solidFill>
                <a:effectLst/>
                <a:latin typeface="ReithSans"/>
              </a:rPr>
              <a:t>droughts</a:t>
            </a:r>
            <a:endParaRPr lang="en-US" sz="2600" b="0" i="0" dirty="0">
              <a:solidFill>
                <a:srgbClr val="231F20"/>
              </a:solidFill>
              <a:effectLst/>
              <a:latin typeface="ReithSans"/>
            </a:endParaRPr>
          </a:p>
          <a:p>
            <a:pPr lvl="1"/>
            <a:r>
              <a:rPr lang="en-US" sz="2600" b="1" i="0" dirty="0">
                <a:solidFill>
                  <a:srgbClr val="231F20"/>
                </a:solidFill>
                <a:effectLst/>
                <a:latin typeface="ReithSans"/>
              </a:rPr>
              <a:t>habitats</a:t>
            </a:r>
            <a:r>
              <a:rPr lang="en-US" sz="2600" b="0" i="0" dirty="0">
                <a:solidFill>
                  <a:srgbClr val="231F20"/>
                </a:solidFill>
                <a:effectLst/>
                <a:latin typeface="ReithSans"/>
              </a:rPr>
              <a:t> changing</a:t>
            </a:r>
          </a:p>
          <a:p>
            <a:pPr marL="457200" lvl="1" indent="0">
              <a:buNone/>
            </a:pPr>
            <a:endParaRPr lang="en-US" sz="2600" b="0" i="0" dirty="0">
              <a:solidFill>
                <a:srgbClr val="231F20"/>
              </a:solidFill>
              <a:effectLst/>
              <a:latin typeface="ReithSans"/>
            </a:endParaRPr>
          </a:p>
          <a:p>
            <a:pPr algn="l"/>
            <a:r>
              <a:rPr lang="en-US" sz="2800" b="0" i="0" dirty="0">
                <a:solidFill>
                  <a:srgbClr val="231F20"/>
                </a:solidFill>
                <a:effectLst/>
                <a:latin typeface="ReithSans"/>
              </a:rPr>
              <a:t>We are already experiencing some of these effects. The consequences of global warming will affect billions of people, all around the world.</a:t>
            </a:r>
          </a:p>
          <a:p>
            <a:pPr marL="0" indent="0">
              <a:buNone/>
            </a:pPr>
            <a:endParaRPr lang="es-ES" dirty="0"/>
          </a:p>
        </p:txBody>
      </p:sp>
    </p:spTree>
    <p:extLst>
      <p:ext uri="{BB962C8B-B14F-4D97-AF65-F5344CB8AC3E}">
        <p14:creationId xmlns:p14="http://schemas.microsoft.com/office/powerpoint/2010/main" val="3048393734"/>
      </p:ext>
    </p:extLst>
  </p:cSld>
  <p:clrMapOvr>
    <a:masterClrMapping/>
  </p:clrMapOvr>
</p:sld>
</file>

<file path=ppt/theme/theme1.xml><?xml version="1.0" encoding="utf-8"?>
<a:theme xmlns:a="http://schemas.openxmlformats.org/drawingml/2006/main" name="ConfettiVTI">
  <a:themeElements>
    <a:clrScheme name="AnalogousFromDarkSeedLeftStep">
      <a:dk1>
        <a:srgbClr val="000000"/>
      </a:dk1>
      <a:lt1>
        <a:srgbClr val="FFFFFF"/>
      </a:lt1>
      <a:dk2>
        <a:srgbClr val="1C2732"/>
      </a:dk2>
      <a:lt2>
        <a:srgbClr val="F0F3F1"/>
      </a:lt2>
      <a:accent1>
        <a:srgbClr val="E729D4"/>
      </a:accent1>
      <a:accent2>
        <a:srgbClr val="9917D5"/>
      </a:accent2>
      <a:accent3>
        <a:srgbClr val="5C29E7"/>
      </a:accent3>
      <a:accent4>
        <a:srgbClr val="2742D8"/>
      </a:accent4>
      <a:accent5>
        <a:srgbClr val="2995E7"/>
      </a:accent5>
      <a:accent6>
        <a:srgbClr val="15BFC2"/>
      </a:accent6>
      <a:hlink>
        <a:srgbClr val="3F72BF"/>
      </a:hlink>
      <a:folHlink>
        <a:srgbClr val="7F7F7F"/>
      </a:folHlink>
    </a:clrScheme>
    <a:fontScheme name="Custom 10">
      <a:majorFont>
        <a:latin typeface="Gill Sans Nov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nfettiVTI" id="{B5618F7C-B4F0-4D28-83B4-440D0519681F}" vid="{5F84EFDF-E14E-48C6-955C-990A32085A7F}"/>
    </a:ext>
  </a:extLst>
</a:theme>
</file>

<file path=docProps/app.xml><?xml version="1.0" encoding="utf-8"?>
<Properties xmlns="http://schemas.openxmlformats.org/officeDocument/2006/extended-properties" xmlns:vt="http://schemas.openxmlformats.org/officeDocument/2006/docPropsVTypes">
  <TotalTime>95</TotalTime>
  <Words>1495</Words>
  <Application>Microsoft Office PowerPoint</Application>
  <PresentationFormat>Widescreen</PresentationFormat>
  <Paragraphs>131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Gill Sans Nova</vt:lpstr>
      <vt:lpstr>ReithSans</vt:lpstr>
      <vt:lpstr>ConfettiVTI</vt:lpstr>
      <vt:lpstr>Chemistry and the Environment </vt:lpstr>
      <vt:lpstr>Key Points</vt:lpstr>
      <vt:lpstr>The greenhouse effect</vt:lpstr>
      <vt:lpstr>The diagram gives more details about this process, called the greenhouse effect</vt:lpstr>
      <vt:lpstr>How the greenhouse effect works</vt:lpstr>
      <vt:lpstr>Human activities and the greenhouse effect</vt:lpstr>
      <vt:lpstr>Global Warming</vt:lpstr>
      <vt:lpstr>The correlation between carbon dioxide and global warming</vt:lpstr>
      <vt:lpstr>The effects of global warming</vt:lpstr>
      <vt:lpstr>The Carbon Footprint and its Reduction</vt:lpstr>
      <vt:lpstr>PowerPoint Presentation</vt:lpstr>
      <vt:lpstr>PowerPoint Presentation</vt:lpstr>
      <vt:lpstr>Combustion of hydrocarbon fuels</vt:lpstr>
      <vt:lpstr>Combustion</vt:lpstr>
      <vt:lpstr>Problems with incomplete combustion: </vt:lpstr>
      <vt:lpstr>Atmospheric pollutants</vt:lpstr>
      <vt:lpstr>Sulfur dioxide and Acid Rain</vt:lpstr>
      <vt:lpstr>PowerPoint Presentation</vt:lpstr>
      <vt:lpstr>NOx gases as pollutants</vt:lpstr>
      <vt:lpstr>PowerPoint Presentation</vt:lpstr>
      <vt:lpstr>Contamination and Purification of Water</vt:lpstr>
      <vt:lpstr>Waste Water Treatment </vt:lpstr>
      <vt:lpstr>Sewage treatment involves the following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 and the Environment </dc:title>
  <dc:creator>felicity smith</dc:creator>
  <cp:lastModifiedBy>felicity smith</cp:lastModifiedBy>
  <cp:revision>1</cp:revision>
  <dcterms:created xsi:type="dcterms:W3CDTF">2022-03-28T12:36:00Z</dcterms:created>
  <dcterms:modified xsi:type="dcterms:W3CDTF">2022-03-28T14:11:37Z</dcterms:modified>
</cp:coreProperties>
</file>