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133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7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55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76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4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74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32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63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0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3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5C11A-0506-4147-84D2-CA3E6E9A52E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8A990-251E-494A-A754-A2608D99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48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437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soccer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5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025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basketball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28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025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tennis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99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025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baseball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24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025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bowling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25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025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badminton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3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025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archery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81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025"/>
            <a:ext cx="9144000" cy="6456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44" y="2222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95525" y="222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84689" y="222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73870" y="222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0" y="17145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01881" y="17145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91045" y="17145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67526" y="17145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44" y="34258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95525" y="34258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84689" y="34258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61170" y="34258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700" y="51180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89181" y="51180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8345" y="51180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67526" y="51180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400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ysClr val="windowText" lastClr="000000"/>
                </a:solidFill>
              </a:rPr>
              <a:t>volleyball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6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On-screen Show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2020-02-14T09:20:56Z</dcterms:created>
  <dcterms:modified xsi:type="dcterms:W3CDTF">2020-02-14T09:21:18Z</dcterms:modified>
</cp:coreProperties>
</file>