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embeddedFontLst>
    <p:embeddedFont>
      <p:font typeface="Bebas Neue"/>
      <p:regular r:id="rId24"/>
    </p:embeddedFont>
    <p:embeddedFont>
      <p:font typeface="Fira Sans Extra Condensed Medium"/>
      <p:regular r:id="rId25"/>
      <p:bold r:id="rId26"/>
      <p:italic r:id="rId27"/>
      <p:boldItalic r:id="rId28"/>
    </p:embeddedFont>
    <p:embeddedFont>
      <p:font typeface="Fira Sans Condensed Medium"/>
      <p:regular r:id="rId29"/>
      <p:bold r:id="rId30"/>
      <p:italic r:id="rId31"/>
      <p:boldItalic r:id="rId32"/>
    </p:embeddedFont>
    <p:embeddedFont>
      <p:font typeface="Lora"/>
      <p:regular r:id="rId33"/>
      <p:bold r:id="rId34"/>
      <p:italic r:id="rId35"/>
      <p:boldItalic r:id="rId36"/>
    </p:embeddedFont>
    <p:embeddedFont>
      <p:font typeface="Allura"/>
      <p:regular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BebasNeue-regular.fntdata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FiraSansExtraCondensedMedium-bold.fntdata"/><Relationship Id="rId25" Type="http://schemas.openxmlformats.org/officeDocument/2006/relationships/font" Target="fonts/FiraSansExtraCondensedMedium-regular.fntdata"/><Relationship Id="rId28" Type="http://schemas.openxmlformats.org/officeDocument/2006/relationships/font" Target="fonts/FiraSansExtraCondensedMedium-boldItalic.fntdata"/><Relationship Id="rId27" Type="http://schemas.openxmlformats.org/officeDocument/2006/relationships/font" Target="fonts/FiraSansExtraCondensedMedium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FiraSansCondensedMedium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FiraSansCondensedMedium-italic.fntdata"/><Relationship Id="rId30" Type="http://schemas.openxmlformats.org/officeDocument/2006/relationships/font" Target="fonts/FiraSansCondensedMedium-bold.fntdata"/><Relationship Id="rId11" Type="http://schemas.openxmlformats.org/officeDocument/2006/relationships/slide" Target="slides/slide7.xml"/><Relationship Id="rId33" Type="http://schemas.openxmlformats.org/officeDocument/2006/relationships/font" Target="fonts/Lora-regular.fntdata"/><Relationship Id="rId10" Type="http://schemas.openxmlformats.org/officeDocument/2006/relationships/slide" Target="slides/slide6.xml"/><Relationship Id="rId32" Type="http://schemas.openxmlformats.org/officeDocument/2006/relationships/font" Target="fonts/FiraSansCondensedMedium-boldItalic.fntdata"/><Relationship Id="rId13" Type="http://schemas.openxmlformats.org/officeDocument/2006/relationships/slide" Target="slides/slide9.xml"/><Relationship Id="rId35" Type="http://schemas.openxmlformats.org/officeDocument/2006/relationships/font" Target="fonts/Lora-italic.fntdata"/><Relationship Id="rId12" Type="http://schemas.openxmlformats.org/officeDocument/2006/relationships/slide" Target="slides/slide8.xml"/><Relationship Id="rId34" Type="http://schemas.openxmlformats.org/officeDocument/2006/relationships/font" Target="fonts/Lora-bold.fntdata"/><Relationship Id="rId15" Type="http://schemas.openxmlformats.org/officeDocument/2006/relationships/slide" Target="slides/slide11.xml"/><Relationship Id="rId37" Type="http://schemas.openxmlformats.org/officeDocument/2006/relationships/font" Target="fonts/Allura-regular.fntdata"/><Relationship Id="rId14" Type="http://schemas.openxmlformats.org/officeDocument/2006/relationships/slide" Target="slides/slide10.xml"/><Relationship Id="rId36" Type="http://schemas.openxmlformats.org/officeDocument/2006/relationships/font" Target="fonts/Lora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d2902cdb1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d2902cdb1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cff90e0179_1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cff90e0179_1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cff90e017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cff90e017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cff90e0179_1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cff90e0179_1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cff90e017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cff90e017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cff90e0179_1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cff90e0179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cff90e0179_1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cff90e0179_1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cff90e0179_1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cff90e0179_1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cff90e0179_1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cff90e0179_1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cff90e0179_1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cff90e0179_1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dca5328e99_0_3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dca5328e99_0_3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dca5328e99_0_29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dca5328e99_0_29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cff90e017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cff90e017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cff90e0179_1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cff90e0179_1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cff90e017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cff90e017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cff90e0179_1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cff90e0179_1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cff90e017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cff90e017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cff90e0179_1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cff90e0179_1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cff90e017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cff90e017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554025" y="959233"/>
            <a:ext cx="8032500" cy="109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070350" y="4289227"/>
            <a:ext cx="50034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" name="Google Shape;11;p2"/>
          <p:cNvSpPr txBox="1"/>
          <p:nvPr>
            <p:ph idx="2" type="subTitle"/>
          </p:nvPr>
        </p:nvSpPr>
        <p:spPr>
          <a:xfrm>
            <a:off x="713225" y="2031292"/>
            <a:ext cx="77175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3" type="subTitle"/>
          </p:nvPr>
        </p:nvSpPr>
        <p:spPr>
          <a:xfrm>
            <a:off x="713300" y="420775"/>
            <a:ext cx="7717500" cy="5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rgbClr val="C3826D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"/>
          <p:cNvSpPr txBox="1"/>
          <p:nvPr>
            <p:ph hasCustomPrompt="1" type="title"/>
          </p:nvPr>
        </p:nvSpPr>
        <p:spPr>
          <a:xfrm>
            <a:off x="714850" y="2121604"/>
            <a:ext cx="7714200" cy="14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5" name="Google Shape;165;p11"/>
          <p:cNvSpPr txBox="1"/>
          <p:nvPr>
            <p:ph idx="1" type="subTitle"/>
          </p:nvPr>
        </p:nvSpPr>
        <p:spPr>
          <a:xfrm>
            <a:off x="1730050" y="3835535"/>
            <a:ext cx="5683800" cy="76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2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2_1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 txBox="1"/>
          <p:nvPr>
            <p:ph type="ctrTitle"/>
          </p:nvPr>
        </p:nvSpPr>
        <p:spPr>
          <a:xfrm>
            <a:off x="752500" y="1696396"/>
            <a:ext cx="2833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69" name="Google Shape;169;p13"/>
          <p:cNvSpPr txBox="1"/>
          <p:nvPr>
            <p:ph idx="1" type="subTitle"/>
          </p:nvPr>
        </p:nvSpPr>
        <p:spPr>
          <a:xfrm>
            <a:off x="1216000" y="2240083"/>
            <a:ext cx="19065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70" name="Google Shape;170;p13"/>
          <p:cNvSpPr txBox="1"/>
          <p:nvPr>
            <p:ph hasCustomPrompt="1" idx="2" type="title"/>
          </p:nvPr>
        </p:nvSpPr>
        <p:spPr>
          <a:xfrm>
            <a:off x="1622200" y="1266157"/>
            <a:ext cx="1094100" cy="6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/>
          <p:nvPr>
            <p:ph idx="3" type="ctrTitle"/>
          </p:nvPr>
        </p:nvSpPr>
        <p:spPr>
          <a:xfrm>
            <a:off x="5558000" y="1696396"/>
            <a:ext cx="2833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72" name="Google Shape;172;p13"/>
          <p:cNvSpPr txBox="1"/>
          <p:nvPr>
            <p:ph idx="4" type="subTitle"/>
          </p:nvPr>
        </p:nvSpPr>
        <p:spPr>
          <a:xfrm>
            <a:off x="6021500" y="2240083"/>
            <a:ext cx="19065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73" name="Google Shape;173;p13"/>
          <p:cNvSpPr txBox="1"/>
          <p:nvPr>
            <p:ph hasCustomPrompt="1" idx="5" type="title"/>
          </p:nvPr>
        </p:nvSpPr>
        <p:spPr>
          <a:xfrm>
            <a:off x="6427700" y="1266157"/>
            <a:ext cx="1094100" cy="6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/>
          <p:nvPr>
            <p:ph idx="6" type="ctrTitle"/>
          </p:nvPr>
        </p:nvSpPr>
        <p:spPr>
          <a:xfrm>
            <a:off x="3155250" y="1698034"/>
            <a:ext cx="2833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75" name="Google Shape;175;p13"/>
          <p:cNvSpPr txBox="1"/>
          <p:nvPr>
            <p:ph idx="7" type="subTitle"/>
          </p:nvPr>
        </p:nvSpPr>
        <p:spPr>
          <a:xfrm>
            <a:off x="3618750" y="2240083"/>
            <a:ext cx="19065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76" name="Google Shape;176;p13"/>
          <p:cNvSpPr txBox="1"/>
          <p:nvPr>
            <p:ph hasCustomPrompt="1" idx="8" type="title"/>
          </p:nvPr>
        </p:nvSpPr>
        <p:spPr>
          <a:xfrm>
            <a:off x="4024950" y="1266138"/>
            <a:ext cx="1094100" cy="6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/>
          <p:nvPr>
            <p:ph idx="9" type="ctrTitle"/>
          </p:nvPr>
        </p:nvSpPr>
        <p:spPr>
          <a:xfrm>
            <a:off x="723600" y="138524"/>
            <a:ext cx="76968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C3826D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8" name="Google Shape;178;p13"/>
          <p:cNvSpPr txBox="1"/>
          <p:nvPr>
            <p:ph idx="13" type="ctrTitle"/>
          </p:nvPr>
        </p:nvSpPr>
        <p:spPr>
          <a:xfrm>
            <a:off x="752500" y="3403071"/>
            <a:ext cx="2833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79" name="Google Shape;179;p13"/>
          <p:cNvSpPr txBox="1"/>
          <p:nvPr>
            <p:ph idx="14" type="subTitle"/>
          </p:nvPr>
        </p:nvSpPr>
        <p:spPr>
          <a:xfrm>
            <a:off x="1216000" y="3941765"/>
            <a:ext cx="19065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80" name="Google Shape;180;p13"/>
          <p:cNvSpPr txBox="1"/>
          <p:nvPr>
            <p:ph hasCustomPrompt="1" idx="15" type="title"/>
          </p:nvPr>
        </p:nvSpPr>
        <p:spPr>
          <a:xfrm>
            <a:off x="1622200" y="2975747"/>
            <a:ext cx="1094100" cy="6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/>
          <p:nvPr>
            <p:ph idx="16" type="ctrTitle"/>
          </p:nvPr>
        </p:nvSpPr>
        <p:spPr>
          <a:xfrm>
            <a:off x="3155250" y="3403071"/>
            <a:ext cx="2833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82" name="Google Shape;182;p13"/>
          <p:cNvSpPr txBox="1"/>
          <p:nvPr>
            <p:ph idx="17" type="subTitle"/>
          </p:nvPr>
        </p:nvSpPr>
        <p:spPr>
          <a:xfrm>
            <a:off x="3618750" y="3941765"/>
            <a:ext cx="19065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83" name="Google Shape;183;p13"/>
          <p:cNvSpPr txBox="1"/>
          <p:nvPr>
            <p:ph hasCustomPrompt="1" idx="18" type="title"/>
          </p:nvPr>
        </p:nvSpPr>
        <p:spPr>
          <a:xfrm>
            <a:off x="4024950" y="2975747"/>
            <a:ext cx="1094100" cy="6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4" name="Google Shape;184;p13"/>
          <p:cNvSpPr txBox="1"/>
          <p:nvPr>
            <p:ph idx="19" type="ctrTitle"/>
          </p:nvPr>
        </p:nvSpPr>
        <p:spPr>
          <a:xfrm>
            <a:off x="5558000" y="3403071"/>
            <a:ext cx="28335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85" name="Google Shape;185;p13"/>
          <p:cNvSpPr txBox="1"/>
          <p:nvPr>
            <p:ph idx="20" type="subTitle"/>
          </p:nvPr>
        </p:nvSpPr>
        <p:spPr>
          <a:xfrm>
            <a:off x="6021500" y="3941765"/>
            <a:ext cx="1906500" cy="69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86" name="Google Shape;186;p13"/>
          <p:cNvSpPr txBox="1"/>
          <p:nvPr>
            <p:ph hasCustomPrompt="1" idx="21" type="title"/>
          </p:nvPr>
        </p:nvSpPr>
        <p:spPr>
          <a:xfrm>
            <a:off x="6427700" y="2975747"/>
            <a:ext cx="1094100" cy="6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ONE_COLUMN_TEXT_1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"/>
          <p:cNvSpPr txBox="1"/>
          <p:nvPr>
            <p:ph type="title"/>
          </p:nvPr>
        </p:nvSpPr>
        <p:spPr>
          <a:xfrm>
            <a:off x="2916900" y="3441733"/>
            <a:ext cx="3310200" cy="48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1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9" name="Google Shape;189;p14"/>
          <p:cNvSpPr txBox="1"/>
          <p:nvPr>
            <p:ph idx="1" type="subTitle"/>
          </p:nvPr>
        </p:nvSpPr>
        <p:spPr>
          <a:xfrm>
            <a:off x="2274000" y="1226008"/>
            <a:ext cx="4596000" cy="175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90" name="Google Shape;190;p14"/>
          <p:cNvSpPr/>
          <p:nvPr/>
        </p:nvSpPr>
        <p:spPr>
          <a:xfrm>
            <a:off x="-74175" y="2702400"/>
            <a:ext cx="1600" cy="1600"/>
          </a:xfrm>
          <a:custGeom>
            <a:rect b="b" l="l" r="r" t="t"/>
            <a:pathLst>
              <a:path extrusionOk="0" h="64" w="64">
                <a:moveTo>
                  <a:pt x="63" y="0"/>
                </a:moveTo>
                <a:cubicBezTo>
                  <a:pt x="21" y="21"/>
                  <a:pt x="0" y="21"/>
                  <a:pt x="0" y="63"/>
                </a:cubicBezTo>
                <a:cubicBezTo>
                  <a:pt x="42" y="63"/>
                  <a:pt x="63" y="21"/>
                  <a:pt x="63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4"/>
          <p:cNvSpPr/>
          <p:nvPr/>
        </p:nvSpPr>
        <p:spPr>
          <a:xfrm>
            <a:off x="-72600" y="2702400"/>
            <a:ext cx="25" cy="25"/>
          </a:xfrm>
          <a:custGeom>
            <a:rect b="b" l="l" r="r" t="t"/>
            <a:pathLst>
              <a:path extrusionOk="0" h="1" w="1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/>
          <p:nvPr>
            <p:ph type="title"/>
          </p:nvPr>
        </p:nvSpPr>
        <p:spPr>
          <a:xfrm>
            <a:off x="4152909" y="2246177"/>
            <a:ext cx="3362100" cy="9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4" name="Google Shape;194;p15"/>
          <p:cNvSpPr txBox="1"/>
          <p:nvPr>
            <p:ph hasCustomPrompt="1" idx="2" type="title"/>
          </p:nvPr>
        </p:nvSpPr>
        <p:spPr>
          <a:xfrm>
            <a:off x="4152909" y="820404"/>
            <a:ext cx="3362100" cy="15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5" name="Google Shape;195;p15"/>
          <p:cNvSpPr txBox="1"/>
          <p:nvPr>
            <p:ph idx="1" type="subTitle"/>
          </p:nvPr>
        </p:nvSpPr>
        <p:spPr>
          <a:xfrm>
            <a:off x="4152900" y="3197775"/>
            <a:ext cx="2571600" cy="68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_1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6"/>
          <p:cNvSpPr txBox="1"/>
          <p:nvPr>
            <p:ph type="title"/>
          </p:nvPr>
        </p:nvSpPr>
        <p:spPr>
          <a:xfrm>
            <a:off x="1215920" y="2156015"/>
            <a:ext cx="3362100" cy="9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8" name="Google Shape;198;p16"/>
          <p:cNvSpPr txBox="1"/>
          <p:nvPr>
            <p:ph hasCustomPrompt="1" idx="2" type="title"/>
          </p:nvPr>
        </p:nvSpPr>
        <p:spPr>
          <a:xfrm>
            <a:off x="1237036" y="723030"/>
            <a:ext cx="3362100" cy="18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9" name="Google Shape;199;p16"/>
          <p:cNvSpPr txBox="1"/>
          <p:nvPr>
            <p:ph idx="1" type="subTitle"/>
          </p:nvPr>
        </p:nvSpPr>
        <p:spPr>
          <a:xfrm>
            <a:off x="1999968" y="3198228"/>
            <a:ext cx="2631300" cy="6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_HEADER_1_1_1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"/>
          <p:cNvSpPr txBox="1"/>
          <p:nvPr>
            <p:ph type="title"/>
          </p:nvPr>
        </p:nvSpPr>
        <p:spPr>
          <a:xfrm>
            <a:off x="3974430" y="2155356"/>
            <a:ext cx="4421100" cy="9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2" name="Google Shape;202;p17"/>
          <p:cNvSpPr txBox="1"/>
          <p:nvPr>
            <p:ph hasCustomPrompt="1" idx="2" type="title"/>
          </p:nvPr>
        </p:nvSpPr>
        <p:spPr>
          <a:xfrm>
            <a:off x="4503930" y="810119"/>
            <a:ext cx="3362100" cy="152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" name="Google Shape;203;p17"/>
          <p:cNvSpPr txBox="1"/>
          <p:nvPr>
            <p:ph idx="1" type="subTitle"/>
          </p:nvPr>
        </p:nvSpPr>
        <p:spPr>
          <a:xfrm>
            <a:off x="4818950" y="3199381"/>
            <a:ext cx="2732100" cy="6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SECTION_HEADER_1_1_1_1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"/>
          <p:cNvSpPr txBox="1"/>
          <p:nvPr>
            <p:ph type="title"/>
          </p:nvPr>
        </p:nvSpPr>
        <p:spPr>
          <a:xfrm>
            <a:off x="782846" y="2145042"/>
            <a:ext cx="4476300" cy="9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6" name="Google Shape;206;p18"/>
          <p:cNvSpPr txBox="1"/>
          <p:nvPr>
            <p:ph hasCustomPrompt="1" idx="2" type="title"/>
          </p:nvPr>
        </p:nvSpPr>
        <p:spPr>
          <a:xfrm>
            <a:off x="1339946" y="787318"/>
            <a:ext cx="3362100" cy="15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7" name="Google Shape;207;p18"/>
          <p:cNvSpPr txBox="1"/>
          <p:nvPr>
            <p:ph idx="1" type="subTitle"/>
          </p:nvPr>
        </p:nvSpPr>
        <p:spPr>
          <a:xfrm>
            <a:off x="1649246" y="3193665"/>
            <a:ext cx="2743500" cy="6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5">
  <p:cSld name="SECTION_HEADER_1_1_1_1_1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9"/>
          <p:cNvSpPr txBox="1"/>
          <p:nvPr>
            <p:ph type="title"/>
          </p:nvPr>
        </p:nvSpPr>
        <p:spPr>
          <a:xfrm>
            <a:off x="3815520" y="2150567"/>
            <a:ext cx="3843600" cy="9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0" name="Google Shape;210;p19"/>
          <p:cNvSpPr txBox="1"/>
          <p:nvPr>
            <p:ph hasCustomPrompt="1" idx="2" type="title"/>
          </p:nvPr>
        </p:nvSpPr>
        <p:spPr>
          <a:xfrm>
            <a:off x="4336348" y="714794"/>
            <a:ext cx="3362100" cy="18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1" name="Google Shape;211;p19"/>
          <p:cNvSpPr txBox="1"/>
          <p:nvPr>
            <p:ph idx="1" type="subTitle"/>
          </p:nvPr>
        </p:nvSpPr>
        <p:spPr>
          <a:xfrm>
            <a:off x="4833150" y="3194600"/>
            <a:ext cx="2826000" cy="6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1">
  <p:cSld name="CUSTOM_13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0"/>
          <p:cNvSpPr txBox="1"/>
          <p:nvPr>
            <p:ph type="ctrTitle"/>
          </p:nvPr>
        </p:nvSpPr>
        <p:spPr>
          <a:xfrm>
            <a:off x="722400" y="138728"/>
            <a:ext cx="7699200" cy="9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14" name="Google Shape;214;p20"/>
          <p:cNvSpPr txBox="1"/>
          <p:nvPr>
            <p:ph idx="1" type="subTitle"/>
          </p:nvPr>
        </p:nvSpPr>
        <p:spPr>
          <a:xfrm>
            <a:off x="2423550" y="2914317"/>
            <a:ext cx="42969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197950" y="2140773"/>
            <a:ext cx="3362100" cy="86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hasCustomPrompt="1" idx="2" type="title"/>
          </p:nvPr>
        </p:nvSpPr>
        <p:spPr>
          <a:xfrm>
            <a:off x="2197950" y="728087"/>
            <a:ext cx="3362100" cy="18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2197961" y="3194650"/>
            <a:ext cx="2808600" cy="6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2">
  <p:cSld name="CUSTOM_13_1_1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1"/>
          <p:cNvSpPr txBox="1"/>
          <p:nvPr>
            <p:ph type="ctrTitle"/>
          </p:nvPr>
        </p:nvSpPr>
        <p:spPr>
          <a:xfrm>
            <a:off x="722400" y="196073"/>
            <a:ext cx="7699200" cy="9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17" name="Google Shape;217;p21"/>
          <p:cNvSpPr txBox="1"/>
          <p:nvPr>
            <p:ph idx="1" type="subTitle"/>
          </p:nvPr>
        </p:nvSpPr>
        <p:spPr>
          <a:xfrm>
            <a:off x="820413" y="2346821"/>
            <a:ext cx="2709600" cy="16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3">
  <p:cSld name="CUSTOM_13_1_1_1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/>
          <p:nvPr>
            <p:ph type="ctrTitle"/>
          </p:nvPr>
        </p:nvSpPr>
        <p:spPr>
          <a:xfrm>
            <a:off x="722400" y="198417"/>
            <a:ext cx="7699200" cy="9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20" name="Google Shape;220;p22"/>
          <p:cNvSpPr txBox="1"/>
          <p:nvPr>
            <p:ph idx="1" type="subTitle"/>
          </p:nvPr>
        </p:nvSpPr>
        <p:spPr>
          <a:xfrm>
            <a:off x="1042425" y="2401575"/>
            <a:ext cx="27096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4">
  <p:cSld name="CUSTOM_13_1_1_2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 txBox="1"/>
          <p:nvPr>
            <p:ph type="ctrTitle"/>
          </p:nvPr>
        </p:nvSpPr>
        <p:spPr>
          <a:xfrm>
            <a:off x="722400" y="198417"/>
            <a:ext cx="7699200" cy="9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23" name="Google Shape;223;p23"/>
          <p:cNvSpPr txBox="1"/>
          <p:nvPr>
            <p:ph idx="1" type="subTitle"/>
          </p:nvPr>
        </p:nvSpPr>
        <p:spPr>
          <a:xfrm>
            <a:off x="5371175" y="2396183"/>
            <a:ext cx="27096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4"/>
          <p:cNvSpPr txBox="1"/>
          <p:nvPr>
            <p:ph type="title"/>
          </p:nvPr>
        </p:nvSpPr>
        <p:spPr>
          <a:xfrm>
            <a:off x="714900" y="285466"/>
            <a:ext cx="7714200" cy="9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226" name="Google Shape;226;p24"/>
          <p:cNvSpPr txBox="1"/>
          <p:nvPr>
            <p:ph idx="1" type="subTitle"/>
          </p:nvPr>
        </p:nvSpPr>
        <p:spPr>
          <a:xfrm>
            <a:off x="714850" y="2044225"/>
            <a:ext cx="3869400" cy="23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27" name="Google Shape;227;p24"/>
          <p:cNvSpPr txBox="1"/>
          <p:nvPr>
            <p:ph idx="2" type="subTitle"/>
          </p:nvPr>
        </p:nvSpPr>
        <p:spPr>
          <a:xfrm>
            <a:off x="4559650" y="2044225"/>
            <a:ext cx="3869400" cy="23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hlink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28" name="Google Shape;228;p24"/>
          <p:cNvSpPr txBox="1"/>
          <p:nvPr>
            <p:ph idx="3" type="subTitle"/>
          </p:nvPr>
        </p:nvSpPr>
        <p:spPr>
          <a:xfrm>
            <a:off x="714850" y="1420550"/>
            <a:ext cx="386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29" name="Google Shape;229;p24"/>
          <p:cNvSpPr txBox="1"/>
          <p:nvPr>
            <p:ph idx="4" type="subTitle"/>
          </p:nvPr>
        </p:nvSpPr>
        <p:spPr>
          <a:xfrm>
            <a:off x="4559650" y="1420550"/>
            <a:ext cx="386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15_1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"/>
          <p:cNvSpPr txBox="1"/>
          <p:nvPr>
            <p:ph type="ctrTitle"/>
          </p:nvPr>
        </p:nvSpPr>
        <p:spPr>
          <a:xfrm>
            <a:off x="722400" y="140092"/>
            <a:ext cx="7699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32" name="Google Shape;232;p25"/>
          <p:cNvSpPr txBox="1"/>
          <p:nvPr>
            <p:ph idx="1" type="subTitle"/>
          </p:nvPr>
        </p:nvSpPr>
        <p:spPr>
          <a:xfrm>
            <a:off x="795925" y="3206364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33" name="Google Shape;233;p25"/>
          <p:cNvSpPr txBox="1"/>
          <p:nvPr>
            <p:ph idx="2" type="subTitle"/>
          </p:nvPr>
        </p:nvSpPr>
        <p:spPr>
          <a:xfrm>
            <a:off x="3664887" y="3206364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34" name="Google Shape;234;p25"/>
          <p:cNvSpPr txBox="1"/>
          <p:nvPr>
            <p:ph idx="3" type="ctrTitle"/>
          </p:nvPr>
        </p:nvSpPr>
        <p:spPr>
          <a:xfrm>
            <a:off x="395275" y="2688128"/>
            <a:ext cx="2619300" cy="533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235" name="Google Shape;235;p25"/>
          <p:cNvSpPr txBox="1"/>
          <p:nvPr>
            <p:ph idx="4" type="ctrTitle"/>
          </p:nvPr>
        </p:nvSpPr>
        <p:spPr>
          <a:xfrm>
            <a:off x="3264237" y="2688128"/>
            <a:ext cx="2619300" cy="533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236" name="Google Shape;236;p25"/>
          <p:cNvSpPr txBox="1"/>
          <p:nvPr>
            <p:ph idx="5" type="subTitle"/>
          </p:nvPr>
        </p:nvSpPr>
        <p:spPr>
          <a:xfrm>
            <a:off x="6527429" y="3206364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37" name="Google Shape;237;p25"/>
          <p:cNvSpPr txBox="1"/>
          <p:nvPr>
            <p:ph idx="6" type="ctrTitle"/>
          </p:nvPr>
        </p:nvSpPr>
        <p:spPr>
          <a:xfrm>
            <a:off x="6126779" y="2688128"/>
            <a:ext cx="2619300" cy="533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4">
  <p:cSld name="CUSTOM_15_1_2_1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 txBox="1"/>
          <p:nvPr>
            <p:ph type="ctrTitle"/>
          </p:nvPr>
        </p:nvSpPr>
        <p:spPr>
          <a:xfrm>
            <a:off x="722400" y="200582"/>
            <a:ext cx="7699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40" name="Google Shape;240;p26"/>
          <p:cNvSpPr txBox="1"/>
          <p:nvPr>
            <p:ph idx="1" type="subTitle"/>
          </p:nvPr>
        </p:nvSpPr>
        <p:spPr>
          <a:xfrm>
            <a:off x="699175" y="3592775"/>
            <a:ext cx="2011500" cy="10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41" name="Google Shape;241;p26"/>
          <p:cNvSpPr txBox="1"/>
          <p:nvPr>
            <p:ph idx="2" type="subTitle"/>
          </p:nvPr>
        </p:nvSpPr>
        <p:spPr>
          <a:xfrm>
            <a:off x="3568144" y="3592775"/>
            <a:ext cx="2011500" cy="10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42" name="Google Shape;242;p26"/>
          <p:cNvSpPr txBox="1"/>
          <p:nvPr>
            <p:ph idx="3" type="ctrTitle"/>
          </p:nvPr>
        </p:nvSpPr>
        <p:spPr>
          <a:xfrm>
            <a:off x="692264" y="3228500"/>
            <a:ext cx="2025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243" name="Google Shape;243;p26"/>
          <p:cNvSpPr txBox="1"/>
          <p:nvPr>
            <p:ph idx="4" type="ctrTitle"/>
          </p:nvPr>
        </p:nvSpPr>
        <p:spPr>
          <a:xfrm>
            <a:off x="3561237" y="3228500"/>
            <a:ext cx="2025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244" name="Google Shape;244;p26"/>
          <p:cNvSpPr txBox="1"/>
          <p:nvPr>
            <p:ph idx="5" type="subTitle"/>
          </p:nvPr>
        </p:nvSpPr>
        <p:spPr>
          <a:xfrm>
            <a:off x="6430703" y="3592775"/>
            <a:ext cx="2011500" cy="10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45" name="Google Shape;245;p26"/>
          <p:cNvSpPr txBox="1"/>
          <p:nvPr>
            <p:ph idx="6" type="ctrTitle"/>
          </p:nvPr>
        </p:nvSpPr>
        <p:spPr>
          <a:xfrm>
            <a:off x="6423800" y="3228500"/>
            <a:ext cx="2025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3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TITLE_AND_TWO_COLUMNS_1_4_1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7"/>
          <p:cNvSpPr txBox="1"/>
          <p:nvPr>
            <p:ph type="title"/>
          </p:nvPr>
        </p:nvSpPr>
        <p:spPr>
          <a:xfrm>
            <a:off x="714850" y="198553"/>
            <a:ext cx="7714200" cy="104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>
                <a:solidFill>
                  <a:srgbClr val="C3826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248" name="Google Shape;248;p27"/>
          <p:cNvSpPr txBox="1"/>
          <p:nvPr>
            <p:ph idx="1" type="subTitle"/>
          </p:nvPr>
        </p:nvSpPr>
        <p:spPr>
          <a:xfrm>
            <a:off x="640500" y="3207575"/>
            <a:ext cx="1403700" cy="13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49" name="Google Shape;249;p27"/>
          <p:cNvSpPr txBox="1"/>
          <p:nvPr>
            <p:ph idx="2" type="subTitle"/>
          </p:nvPr>
        </p:nvSpPr>
        <p:spPr>
          <a:xfrm>
            <a:off x="2764492" y="3207583"/>
            <a:ext cx="1408200" cy="13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0" name="Google Shape;250;p27"/>
          <p:cNvSpPr txBox="1"/>
          <p:nvPr>
            <p:ph idx="3" type="subTitle"/>
          </p:nvPr>
        </p:nvSpPr>
        <p:spPr>
          <a:xfrm>
            <a:off x="4937083" y="3207583"/>
            <a:ext cx="1408200" cy="13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1" name="Google Shape;251;p27"/>
          <p:cNvSpPr txBox="1"/>
          <p:nvPr>
            <p:ph idx="4" type="subTitle"/>
          </p:nvPr>
        </p:nvSpPr>
        <p:spPr>
          <a:xfrm>
            <a:off x="256500" y="2628775"/>
            <a:ext cx="217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rgbClr val="C3826D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52" name="Google Shape;252;p27"/>
          <p:cNvSpPr txBox="1"/>
          <p:nvPr>
            <p:ph idx="5" type="subTitle"/>
          </p:nvPr>
        </p:nvSpPr>
        <p:spPr>
          <a:xfrm>
            <a:off x="2369242" y="2628775"/>
            <a:ext cx="219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rgbClr val="C3826D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53" name="Google Shape;253;p27"/>
          <p:cNvSpPr txBox="1"/>
          <p:nvPr>
            <p:ph idx="6" type="subTitle"/>
          </p:nvPr>
        </p:nvSpPr>
        <p:spPr>
          <a:xfrm>
            <a:off x="4541833" y="2628775"/>
            <a:ext cx="219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rgbClr val="C3826D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54" name="Google Shape;254;p27"/>
          <p:cNvSpPr txBox="1"/>
          <p:nvPr>
            <p:ph idx="7" type="subTitle"/>
          </p:nvPr>
        </p:nvSpPr>
        <p:spPr>
          <a:xfrm>
            <a:off x="7079750" y="3207583"/>
            <a:ext cx="1408200" cy="13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5" name="Google Shape;255;p27"/>
          <p:cNvSpPr txBox="1"/>
          <p:nvPr>
            <p:ph idx="8" type="subTitle"/>
          </p:nvPr>
        </p:nvSpPr>
        <p:spPr>
          <a:xfrm>
            <a:off x="6698000" y="2628775"/>
            <a:ext cx="217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rgbClr val="C3826D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TITLE_AND_TWO_COLUMNS_1_4_1_1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8"/>
          <p:cNvSpPr txBox="1"/>
          <p:nvPr>
            <p:ph type="title"/>
          </p:nvPr>
        </p:nvSpPr>
        <p:spPr>
          <a:xfrm>
            <a:off x="714900" y="193536"/>
            <a:ext cx="7714200" cy="9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258" name="Google Shape;258;p28"/>
          <p:cNvSpPr txBox="1"/>
          <p:nvPr>
            <p:ph idx="1" type="subTitle"/>
          </p:nvPr>
        </p:nvSpPr>
        <p:spPr>
          <a:xfrm>
            <a:off x="717275" y="2269800"/>
            <a:ext cx="2103300" cy="7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59" name="Google Shape;259;p28"/>
          <p:cNvSpPr txBox="1"/>
          <p:nvPr>
            <p:ph idx="2" type="subTitle"/>
          </p:nvPr>
        </p:nvSpPr>
        <p:spPr>
          <a:xfrm>
            <a:off x="572525" y="1851325"/>
            <a:ext cx="23928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0" name="Google Shape;260;p28"/>
          <p:cNvSpPr txBox="1"/>
          <p:nvPr>
            <p:ph idx="3" type="subTitle"/>
          </p:nvPr>
        </p:nvSpPr>
        <p:spPr>
          <a:xfrm>
            <a:off x="3520300" y="2269074"/>
            <a:ext cx="2103300" cy="7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61" name="Google Shape;261;p28"/>
          <p:cNvSpPr txBox="1"/>
          <p:nvPr>
            <p:ph idx="4" type="subTitle"/>
          </p:nvPr>
        </p:nvSpPr>
        <p:spPr>
          <a:xfrm>
            <a:off x="3375550" y="1850600"/>
            <a:ext cx="23928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2" name="Google Shape;262;p28"/>
          <p:cNvSpPr txBox="1"/>
          <p:nvPr>
            <p:ph idx="5" type="subTitle"/>
          </p:nvPr>
        </p:nvSpPr>
        <p:spPr>
          <a:xfrm>
            <a:off x="6323300" y="2269074"/>
            <a:ext cx="2103300" cy="7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63" name="Google Shape;263;p28"/>
          <p:cNvSpPr txBox="1"/>
          <p:nvPr>
            <p:ph idx="6" type="subTitle"/>
          </p:nvPr>
        </p:nvSpPr>
        <p:spPr>
          <a:xfrm>
            <a:off x="6178550" y="1850600"/>
            <a:ext cx="23928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4" name="Google Shape;264;p28"/>
          <p:cNvSpPr txBox="1"/>
          <p:nvPr>
            <p:ph idx="7" type="subTitle"/>
          </p:nvPr>
        </p:nvSpPr>
        <p:spPr>
          <a:xfrm>
            <a:off x="717275" y="4070511"/>
            <a:ext cx="2103300" cy="7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65" name="Google Shape;265;p28"/>
          <p:cNvSpPr txBox="1"/>
          <p:nvPr>
            <p:ph idx="8" type="subTitle"/>
          </p:nvPr>
        </p:nvSpPr>
        <p:spPr>
          <a:xfrm>
            <a:off x="572525" y="3652038"/>
            <a:ext cx="23928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6" name="Google Shape;266;p28"/>
          <p:cNvSpPr txBox="1"/>
          <p:nvPr>
            <p:ph idx="9" type="subTitle"/>
          </p:nvPr>
        </p:nvSpPr>
        <p:spPr>
          <a:xfrm>
            <a:off x="3520300" y="4070511"/>
            <a:ext cx="2103300" cy="7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67" name="Google Shape;267;p28"/>
          <p:cNvSpPr txBox="1"/>
          <p:nvPr>
            <p:ph idx="13" type="subTitle"/>
          </p:nvPr>
        </p:nvSpPr>
        <p:spPr>
          <a:xfrm>
            <a:off x="3375550" y="3652025"/>
            <a:ext cx="23928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8" name="Google Shape;268;p28"/>
          <p:cNvSpPr txBox="1"/>
          <p:nvPr>
            <p:ph idx="14" type="subTitle"/>
          </p:nvPr>
        </p:nvSpPr>
        <p:spPr>
          <a:xfrm>
            <a:off x="6323300" y="4070511"/>
            <a:ext cx="2103300" cy="7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69" name="Google Shape;269;p28"/>
          <p:cNvSpPr txBox="1"/>
          <p:nvPr>
            <p:ph idx="15" type="subTitle"/>
          </p:nvPr>
        </p:nvSpPr>
        <p:spPr>
          <a:xfrm>
            <a:off x="6178550" y="3652025"/>
            <a:ext cx="23928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TITLE_AND_TWO_COLUMNS_1_2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"/>
          <p:cNvSpPr txBox="1"/>
          <p:nvPr>
            <p:ph idx="1" type="subTitle"/>
          </p:nvPr>
        </p:nvSpPr>
        <p:spPr>
          <a:xfrm>
            <a:off x="4956600" y="1439453"/>
            <a:ext cx="29163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2" name="Google Shape;272;p29"/>
          <p:cNvSpPr txBox="1"/>
          <p:nvPr>
            <p:ph hasCustomPrompt="1" type="title"/>
          </p:nvPr>
        </p:nvSpPr>
        <p:spPr>
          <a:xfrm>
            <a:off x="4956600" y="636378"/>
            <a:ext cx="29163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3" name="Google Shape;273;p29"/>
          <p:cNvSpPr txBox="1"/>
          <p:nvPr>
            <p:ph idx="2" type="subTitle"/>
          </p:nvPr>
        </p:nvSpPr>
        <p:spPr>
          <a:xfrm>
            <a:off x="4956600" y="2715586"/>
            <a:ext cx="29163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4" name="Google Shape;274;p29"/>
          <p:cNvSpPr txBox="1"/>
          <p:nvPr>
            <p:ph hasCustomPrompt="1" idx="3" type="title"/>
          </p:nvPr>
        </p:nvSpPr>
        <p:spPr>
          <a:xfrm>
            <a:off x="4956600" y="1912509"/>
            <a:ext cx="29163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5" name="Google Shape;275;p29"/>
          <p:cNvSpPr txBox="1"/>
          <p:nvPr>
            <p:ph idx="4" type="subTitle"/>
          </p:nvPr>
        </p:nvSpPr>
        <p:spPr>
          <a:xfrm>
            <a:off x="4956600" y="3997126"/>
            <a:ext cx="2916300" cy="4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6" name="Google Shape;276;p29"/>
          <p:cNvSpPr txBox="1"/>
          <p:nvPr>
            <p:ph hasCustomPrompt="1" idx="5" type="title"/>
          </p:nvPr>
        </p:nvSpPr>
        <p:spPr>
          <a:xfrm>
            <a:off x="4956600" y="3185431"/>
            <a:ext cx="29163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6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TITLE_AND_TWO_COLUMNS_1_2_1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"/>
          <p:cNvSpPr txBox="1"/>
          <p:nvPr>
            <p:ph idx="1" type="subTitle"/>
          </p:nvPr>
        </p:nvSpPr>
        <p:spPr>
          <a:xfrm>
            <a:off x="323990" y="1490328"/>
            <a:ext cx="3899100" cy="8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9" name="Google Shape;279;p30"/>
          <p:cNvSpPr txBox="1"/>
          <p:nvPr>
            <p:ph hasCustomPrompt="1" type="title"/>
          </p:nvPr>
        </p:nvSpPr>
        <p:spPr>
          <a:xfrm>
            <a:off x="2111317" y="595203"/>
            <a:ext cx="2119800" cy="8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6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0" name="Google Shape;280;p30"/>
          <p:cNvSpPr txBox="1"/>
          <p:nvPr>
            <p:ph idx="2" type="subTitle"/>
          </p:nvPr>
        </p:nvSpPr>
        <p:spPr>
          <a:xfrm>
            <a:off x="306332" y="3918204"/>
            <a:ext cx="3934500" cy="8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81" name="Google Shape;281;p30"/>
          <p:cNvSpPr txBox="1"/>
          <p:nvPr>
            <p:ph hasCustomPrompt="1" idx="3" type="title"/>
          </p:nvPr>
        </p:nvSpPr>
        <p:spPr>
          <a:xfrm>
            <a:off x="2101717" y="3023103"/>
            <a:ext cx="2139000" cy="8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6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2" name="Google Shape;282;p30"/>
          <p:cNvSpPr txBox="1"/>
          <p:nvPr>
            <p:ph idx="4" type="subTitle"/>
          </p:nvPr>
        </p:nvSpPr>
        <p:spPr>
          <a:xfrm>
            <a:off x="306332" y="2666621"/>
            <a:ext cx="3934500" cy="8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83" name="Google Shape;283;p30"/>
          <p:cNvSpPr txBox="1"/>
          <p:nvPr>
            <p:ph hasCustomPrompt="1" idx="5" type="title"/>
          </p:nvPr>
        </p:nvSpPr>
        <p:spPr>
          <a:xfrm>
            <a:off x="2101717" y="1771535"/>
            <a:ext cx="2139000" cy="8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6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712350" y="195196"/>
            <a:ext cx="7719300" cy="9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800"/>
              <a:buNone/>
              <a:defRPr>
                <a:solidFill>
                  <a:srgbClr val="C3826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subTitle"/>
          </p:nvPr>
        </p:nvSpPr>
        <p:spPr>
          <a:xfrm>
            <a:off x="709875" y="1228233"/>
            <a:ext cx="7719300" cy="33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TITLE_AND_BODY_1_1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1"/>
          <p:cNvSpPr txBox="1"/>
          <p:nvPr>
            <p:ph type="title"/>
          </p:nvPr>
        </p:nvSpPr>
        <p:spPr>
          <a:xfrm>
            <a:off x="2086500" y="17353"/>
            <a:ext cx="4971000" cy="12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93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  <p:sp>
        <p:nvSpPr>
          <p:cNvPr id="286" name="Google Shape;286;p31"/>
          <p:cNvSpPr txBox="1"/>
          <p:nvPr>
            <p:ph idx="1" type="subTitle"/>
          </p:nvPr>
        </p:nvSpPr>
        <p:spPr>
          <a:xfrm>
            <a:off x="3223050" y="2183024"/>
            <a:ext cx="2697900" cy="13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87" name="Google Shape;287;p31"/>
          <p:cNvSpPr txBox="1"/>
          <p:nvPr/>
        </p:nvSpPr>
        <p:spPr>
          <a:xfrm>
            <a:off x="2092650" y="3578118"/>
            <a:ext cx="4958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, and infographics &amp; images by </a:t>
            </a:r>
            <a:r>
              <a:rPr b="1" lang="en" sz="1200">
                <a:solidFill>
                  <a:schemeClr val="lt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12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TITLE_AND_BODY_1_1_1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TITLE_AND_TWO_COLUMNS_1_4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2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292" name="Google Shape;292;p3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3" name="Google Shape;293;p3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4" name="Google Shape;294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297" name="Google Shape;297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98" name="Google Shape;29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2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301" name="Google Shape;301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02" name="Google Shape;302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3">
  <p:cSld name="TITLE_AND_BODY_3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305" name="Google Shape;305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06" name="Google Shape;30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4">
  <p:cSld name="TITLE_AND_BODY_4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309" name="Google Shape;309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10" name="Google Shape;310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714850" y="192184"/>
            <a:ext cx="7714200" cy="11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subTitle"/>
          </p:nvPr>
        </p:nvSpPr>
        <p:spPr>
          <a:xfrm>
            <a:off x="926850" y="3386289"/>
            <a:ext cx="2993400" cy="13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2" type="subTitle"/>
          </p:nvPr>
        </p:nvSpPr>
        <p:spPr>
          <a:xfrm>
            <a:off x="5229100" y="3386289"/>
            <a:ext cx="2993400" cy="13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3" type="subTitle"/>
          </p:nvPr>
        </p:nvSpPr>
        <p:spPr>
          <a:xfrm>
            <a:off x="921400" y="2837103"/>
            <a:ext cx="29934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4" type="subTitle"/>
          </p:nvPr>
        </p:nvSpPr>
        <p:spPr>
          <a:xfrm>
            <a:off x="5229100" y="2837103"/>
            <a:ext cx="29934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31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714850" y="258931"/>
            <a:ext cx="77142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713225" y="196428"/>
            <a:ext cx="7715700" cy="109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800"/>
              <a:buNone/>
              <a:defRPr>
                <a:solidFill>
                  <a:srgbClr val="C3826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669900" y="1857250"/>
            <a:ext cx="4869600" cy="25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Open Sans"/>
              <a:buChar char="●"/>
              <a:defRPr>
                <a:latin typeface="Lora"/>
                <a:ea typeface="Lora"/>
                <a:cs typeface="Lora"/>
                <a:sym typeface="Lora"/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indent="-266700" lvl="8" marL="41148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/>
          <p:nvPr>
            <p:ph type="title"/>
          </p:nvPr>
        </p:nvSpPr>
        <p:spPr>
          <a:xfrm>
            <a:off x="200850" y="1464073"/>
            <a:ext cx="4897800" cy="21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/>
          <p:nvPr>
            <p:ph type="title"/>
          </p:nvPr>
        </p:nvSpPr>
        <p:spPr>
          <a:xfrm>
            <a:off x="4032450" y="927305"/>
            <a:ext cx="3857100" cy="155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93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5" name="Google Shape;35;p9"/>
          <p:cNvSpPr txBox="1"/>
          <p:nvPr>
            <p:ph idx="1" type="subTitle"/>
          </p:nvPr>
        </p:nvSpPr>
        <p:spPr>
          <a:xfrm>
            <a:off x="4032450" y="2483104"/>
            <a:ext cx="35916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>
            <p:ph type="title"/>
          </p:nvPr>
        </p:nvSpPr>
        <p:spPr>
          <a:xfrm>
            <a:off x="2166450" y="3372150"/>
            <a:ext cx="4811100" cy="13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grpSp>
        <p:nvGrpSpPr>
          <p:cNvPr id="38" name="Google Shape;38;p10"/>
          <p:cNvGrpSpPr/>
          <p:nvPr/>
        </p:nvGrpSpPr>
        <p:grpSpPr>
          <a:xfrm>
            <a:off x="119102" y="103703"/>
            <a:ext cx="8908341" cy="4936167"/>
            <a:chOff x="237775" y="806525"/>
            <a:chExt cx="7142100" cy="4091650"/>
          </a:xfrm>
        </p:grpSpPr>
        <p:sp>
          <p:nvSpPr>
            <p:cNvPr id="39" name="Google Shape;39;p10"/>
            <p:cNvSpPr/>
            <p:nvPr/>
          </p:nvSpPr>
          <p:spPr>
            <a:xfrm>
              <a:off x="251275" y="806525"/>
              <a:ext cx="4632125" cy="349975"/>
            </a:xfrm>
            <a:custGeom>
              <a:rect b="b" l="l" r="r" t="t"/>
              <a:pathLst>
                <a:path extrusionOk="0" h="13999" w="185285">
                  <a:moveTo>
                    <a:pt x="4637" y="426"/>
                  </a:moveTo>
                  <a:lnTo>
                    <a:pt x="4637" y="426"/>
                  </a:lnTo>
                  <a:cubicBezTo>
                    <a:pt x="4664" y="453"/>
                    <a:pt x="4704" y="480"/>
                    <a:pt x="4745" y="507"/>
                  </a:cubicBezTo>
                  <a:lnTo>
                    <a:pt x="4745" y="708"/>
                  </a:lnTo>
                  <a:cubicBezTo>
                    <a:pt x="4718" y="614"/>
                    <a:pt x="4678" y="520"/>
                    <a:pt x="4637" y="426"/>
                  </a:cubicBezTo>
                  <a:close/>
                  <a:moveTo>
                    <a:pt x="5791" y="614"/>
                  </a:moveTo>
                  <a:cubicBezTo>
                    <a:pt x="5764" y="641"/>
                    <a:pt x="5737" y="668"/>
                    <a:pt x="5710" y="694"/>
                  </a:cubicBezTo>
                  <a:cubicBezTo>
                    <a:pt x="5670" y="694"/>
                    <a:pt x="5630" y="708"/>
                    <a:pt x="5576" y="721"/>
                  </a:cubicBezTo>
                  <a:cubicBezTo>
                    <a:pt x="5576" y="721"/>
                    <a:pt x="5563" y="721"/>
                    <a:pt x="5563" y="735"/>
                  </a:cubicBezTo>
                  <a:cubicBezTo>
                    <a:pt x="5549" y="775"/>
                    <a:pt x="5549" y="828"/>
                    <a:pt x="5536" y="869"/>
                  </a:cubicBezTo>
                  <a:cubicBezTo>
                    <a:pt x="5536" y="889"/>
                    <a:pt x="5543" y="896"/>
                    <a:pt x="5551" y="896"/>
                  </a:cubicBezTo>
                  <a:cubicBezTo>
                    <a:pt x="5559" y="896"/>
                    <a:pt x="5569" y="889"/>
                    <a:pt x="5576" y="882"/>
                  </a:cubicBezTo>
                  <a:cubicBezTo>
                    <a:pt x="5576" y="855"/>
                    <a:pt x="5589" y="788"/>
                    <a:pt x="5603" y="761"/>
                  </a:cubicBezTo>
                  <a:cubicBezTo>
                    <a:pt x="5630" y="735"/>
                    <a:pt x="5683" y="735"/>
                    <a:pt x="5710" y="721"/>
                  </a:cubicBezTo>
                  <a:cubicBezTo>
                    <a:pt x="5898" y="909"/>
                    <a:pt x="5898" y="1177"/>
                    <a:pt x="5858" y="1432"/>
                  </a:cubicBezTo>
                  <a:lnTo>
                    <a:pt x="5737" y="1405"/>
                  </a:lnTo>
                  <a:cubicBezTo>
                    <a:pt x="5683" y="1083"/>
                    <a:pt x="5496" y="802"/>
                    <a:pt x="5227" y="614"/>
                  </a:cubicBezTo>
                  <a:close/>
                  <a:moveTo>
                    <a:pt x="6998" y="1593"/>
                  </a:moveTo>
                  <a:cubicBezTo>
                    <a:pt x="6743" y="1633"/>
                    <a:pt x="6475" y="1647"/>
                    <a:pt x="6220" y="1660"/>
                  </a:cubicBezTo>
                  <a:lnTo>
                    <a:pt x="6220" y="1620"/>
                  </a:lnTo>
                  <a:cubicBezTo>
                    <a:pt x="6250" y="1622"/>
                    <a:pt x="6281" y="1622"/>
                    <a:pt x="6313" y="1622"/>
                  </a:cubicBezTo>
                  <a:cubicBezTo>
                    <a:pt x="6499" y="1622"/>
                    <a:pt x="6695" y="1593"/>
                    <a:pt x="6890" y="1593"/>
                  </a:cubicBezTo>
                  <a:close/>
                  <a:moveTo>
                    <a:pt x="5898" y="1526"/>
                  </a:moveTo>
                  <a:cubicBezTo>
                    <a:pt x="5925" y="1553"/>
                    <a:pt x="5952" y="1566"/>
                    <a:pt x="5992" y="1580"/>
                  </a:cubicBezTo>
                  <a:cubicBezTo>
                    <a:pt x="5965" y="1593"/>
                    <a:pt x="5965" y="1633"/>
                    <a:pt x="5992" y="1660"/>
                  </a:cubicBezTo>
                  <a:lnTo>
                    <a:pt x="6005" y="1673"/>
                  </a:lnTo>
                  <a:lnTo>
                    <a:pt x="5858" y="1673"/>
                  </a:lnTo>
                  <a:cubicBezTo>
                    <a:pt x="5871" y="1633"/>
                    <a:pt x="5884" y="1580"/>
                    <a:pt x="5898" y="1526"/>
                  </a:cubicBezTo>
                  <a:close/>
                  <a:moveTo>
                    <a:pt x="4758" y="533"/>
                  </a:moveTo>
                  <a:cubicBezTo>
                    <a:pt x="4838" y="560"/>
                    <a:pt x="4919" y="587"/>
                    <a:pt x="5013" y="600"/>
                  </a:cubicBezTo>
                  <a:cubicBezTo>
                    <a:pt x="5160" y="654"/>
                    <a:pt x="5281" y="761"/>
                    <a:pt x="5388" y="896"/>
                  </a:cubicBezTo>
                  <a:cubicBezTo>
                    <a:pt x="5442" y="963"/>
                    <a:pt x="5670" y="1258"/>
                    <a:pt x="5643" y="1378"/>
                  </a:cubicBezTo>
                  <a:lnTo>
                    <a:pt x="5563" y="1365"/>
                  </a:lnTo>
                  <a:cubicBezTo>
                    <a:pt x="5559" y="1363"/>
                    <a:pt x="5556" y="1362"/>
                    <a:pt x="5553" y="1362"/>
                  </a:cubicBezTo>
                  <a:cubicBezTo>
                    <a:pt x="5536" y="1362"/>
                    <a:pt x="5538" y="1392"/>
                    <a:pt x="5549" y="1392"/>
                  </a:cubicBezTo>
                  <a:cubicBezTo>
                    <a:pt x="5576" y="1392"/>
                    <a:pt x="5603" y="1419"/>
                    <a:pt x="5630" y="1419"/>
                  </a:cubicBezTo>
                  <a:cubicBezTo>
                    <a:pt x="5610" y="1444"/>
                    <a:pt x="5581" y="1454"/>
                    <a:pt x="5547" y="1454"/>
                  </a:cubicBezTo>
                  <a:cubicBezTo>
                    <a:pt x="5436" y="1454"/>
                    <a:pt x="5266" y="1347"/>
                    <a:pt x="5156" y="1347"/>
                  </a:cubicBezTo>
                  <a:cubicBezTo>
                    <a:pt x="5143" y="1347"/>
                    <a:pt x="5131" y="1348"/>
                    <a:pt x="5120" y="1352"/>
                  </a:cubicBezTo>
                  <a:cubicBezTo>
                    <a:pt x="4758" y="1472"/>
                    <a:pt x="5093" y="2062"/>
                    <a:pt x="5147" y="2357"/>
                  </a:cubicBezTo>
                  <a:cubicBezTo>
                    <a:pt x="5080" y="2304"/>
                    <a:pt x="5026" y="2250"/>
                    <a:pt x="4973" y="2196"/>
                  </a:cubicBezTo>
                  <a:cubicBezTo>
                    <a:pt x="4946" y="2116"/>
                    <a:pt x="4905" y="2062"/>
                    <a:pt x="4852" y="2009"/>
                  </a:cubicBezTo>
                  <a:lnTo>
                    <a:pt x="4838" y="2009"/>
                  </a:lnTo>
                  <a:cubicBezTo>
                    <a:pt x="4892" y="1620"/>
                    <a:pt x="4865" y="1217"/>
                    <a:pt x="4771" y="842"/>
                  </a:cubicBezTo>
                  <a:cubicBezTo>
                    <a:pt x="4771" y="735"/>
                    <a:pt x="4771" y="627"/>
                    <a:pt x="4758" y="533"/>
                  </a:cubicBezTo>
                  <a:close/>
                  <a:moveTo>
                    <a:pt x="4785" y="1432"/>
                  </a:moveTo>
                  <a:cubicBezTo>
                    <a:pt x="4785" y="1633"/>
                    <a:pt x="4785" y="1821"/>
                    <a:pt x="4758" y="2009"/>
                  </a:cubicBezTo>
                  <a:cubicBezTo>
                    <a:pt x="4731" y="2022"/>
                    <a:pt x="4731" y="2062"/>
                    <a:pt x="4745" y="2089"/>
                  </a:cubicBezTo>
                  <a:cubicBezTo>
                    <a:pt x="4745" y="2089"/>
                    <a:pt x="4745" y="2103"/>
                    <a:pt x="4745" y="2103"/>
                  </a:cubicBezTo>
                  <a:cubicBezTo>
                    <a:pt x="4691" y="2626"/>
                    <a:pt x="4517" y="3149"/>
                    <a:pt x="4262" y="3618"/>
                  </a:cubicBezTo>
                  <a:cubicBezTo>
                    <a:pt x="4222" y="3631"/>
                    <a:pt x="4168" y="3658"/>
                    <a:pt x="4141" y="3698"/>
                  </a:cubicBezTo>
                  <a:cubicBezTo>
                    <a:pt x="4530" y="3001"/>
                    <a:pt x="4758" y="2223"/>
                    <a:pt x="4785" y="1432"/>
                  </a:cubicBezTo>
                  <a:close/>
                  <a:moveTo>
                    <a:pt x="4517" y="2424"/>
                  </a:moveTo>
                  <a:lnTo>
                    <a:pt x="4517" y="2424"/>
                  </a:lnTo>
                  <a:cubicBezTo>
                    <a:pt x="4356" y="3095"/>
                    <a:pt x="4047" y="3712"/>
                    <a:pt x="3631" y="4262"/>
                  </a:cubicBezTo>
                  <a:cubicBezTo>
                    <a:pt x="3618" y="4235"/>
                    <a:pt x="3591" y="4221"/>
                    <a:pt x="3578" y="4221"/>
                  </a:cubicBezTo>
                  <a:cubicBezTo>
                    <a:pt x="3940" y="3645"/>
                    <a:pt x="4262" y="3055"/>
                    <a:pt x="4517" y="2424"/>
                  </a:cubicBezTo>
                  <a:close/>
                  <a:moveTo>
                    <a:pt x="4061" y="3833"/>
                  </a:moveTo>
                  <a:cubicBezTo>
                    <a:pt x="4047" y="3886"/>
                    <a:pt x="4034" y="3940"/>
                    <a:pt x="4034" y="3980"/>
                  </a:cubicBezTo>
                  <a:cubicBezTo>
                    <a:pt x="3940" y="4114"/>
                    <a:pt x="3833" y="4235"/>
                    <a:pt x="3725" y="4342"/>
                  </a:cubicBezTo>
                  <a:cubicBezTo>
                    <a:pt x="3846" y="4181"/>
                    <a:pt x="3967" y="4007"/>
                    <a:pt x="4061" y="3833"/>
                  </a:cubicBezTo>
                  <a:close/>
                  <a:moveTo>
                    <a:pt x="6086" y="1740"/>
                  </a:moveTo>
                  <a:cubicBezTo>
                    <a:pt x="6408" y="2196"/>
                    <a:pt x="5724" y="3484"/>
                    <a:pt x="5509" y="3859"/>
                  </a:cubicBezTo>
                  <a:cubicBezTo>
                    <a:pt x="5375" y="4087"/>
                    <a:pt x="5241" y="4302"/>
                    <a:pt x="5066" y="4503"/>
                  </a:cubicBezTo>
                  <a:cubicBezTo>
                    <a:pt x="5147" y="4342"/>
                    <a:pt x="5214" y="4154"/>
                    <a:pt x="5241" y="3980"/>
                  </a:cubicBezTo>
                  <a:cubicBezTo>
                    <a:pt x="5268" y="3900"/>
                    <a:pt x="5308" y="3806"/>
                    <a:pt x="5348" y="3725"/>
                  </a:cubicBezTo>
                  <a:cubicBezTo>
                    <a:pt x="5616" y="3256"/>
                    <a:pt x="5884" y="2733"/>
                    <a:pt x="5938" y="2210"/>
                  </a:cubicBezTo>
                  <a:cubicBezTo>
                    <a:pt x="5938" y="2181"/>
                    <a:pt x="5915" y="2168"/>
                    <a:pt x="5892" y="2168"/>
                  </a:cubicBezTo>
                  <a:cubicBezTo>
                    <a:pt x="5871" y="2168"/>
                    <a:pt x="5850" y="2178"/>
                    <a:pt x="5844" y="2196"/>
                  </a:cubicBezTo>
                  <a:cubicBezTo>
                    <a:pt x="5791" y="2465"/>
                    <a:pt x="5710" y="2706"/>
                    <a:pt x="5589" y="2947"/>
                  </a:cubicBezTo>
                  <a:cubicBezTo>
                    <a:pt x="5697" y="2559"/>
                    <a:pt x="5764" y="2183"/>
                    <a:pt x="5858" y="1794"/>
                  </a:cubicBezTo>
                  <a:cubicBezTo>
                    <a:pt x="5858" y="1781"/>
                    <a:pt x="5858" y="1754"/>
                    <a:pt x="5858" y="1740"/>
                  </a:cubicBezTo>
                  <a:close/>
                  <a:moveTo>
                    <a:pt x="5174" y="4074"/>
                  </a:moveTo>
                  <a:lnTo>
                    <a:pt x="5174" y="4074"/>
                  </a:lnTo>
                  <a:cubicBezTo>
                    <a:pt x="5133" y="4275"/>
                    <a:pt x="5066" y="4463"/>
                    <a:pt x="4959" y="4624"/>
                  </a:cubicBezTo>
                  <a:cubicBezTo>
                    <a:pt x="4905" y="4704"/>
                    <a:pt x="4838" y="4771"/>
                    <a:pt x="4771" y="4838"/>
                  </a:cubicBezTo>
                  <a:cubicBezTo>
                    <a:pt x="4919" y="4597"/>
                    <a:pt x="5053" y="4342"/>
                    <a:pt x="5174" y="4074"/>
                  </a:cubicBezTo>
                  <a:close/>
                  <a:moveTo>
                    <a:pt x="4034" y="4101"/>
                  </a:moveTo>
                  <a:cubicBezTo>
                    <a:pt x="4034" y="4423"/>
                    <a:pt x="4128" y="4812"/>
                    <a:pt x="4007" y="5053"/>
                  </a:cubicBezTo>
                  <a:cubicBezTo>
                    <a:pt x="3953" y="4825"/>
                    <a:pt x="3873" y="4610"/>
                    <a:pt x="3766" y="4409"/>
                  </a:cubicBezTo>
                  <a:cubicBezTo>
                    <a:pt x="3859" y="4315"/>
                    <a:pt x="3940" y="4208"/>
                    <a:pt x="4034" y="4101"/>
                  </a:cubicBezTo>
                  <a:close/>
                  <a:moveTo>
                    <a:pt x="3417" y="4718"/>
                  </a:moveTo>
                  <a:lnTo>
                    <a:pt x="3417" y="4812"/>
                  </a:lnTo>
                  <a:cubicBezTo>
                    <a:pt x="3417" y="4935"/>
                    <a:pt x="3428" y="5194"/>
                    <a:pt x="3305" y="5194"/>
                  </a:cubicBezTo>
                  <a:cubicBezTo>
                    <a:pt x="3295" y="5194"/>
                    <a:pt x="3283" y="5191"/>
                    <a:pt x="3269" y="5187"/>
                  </a:cubicBezTo>
                  <a:cubicBezTo>
                    <a:pt x="3202" y="5160"/>
                    <a:pt x="3135" y="5066"/>
                    <a:pt x="3055" y="5026"/>
                  </a:cubicBezTo>
                  <a:cubicBezTo>
                    <a:pt x="3122" y="4972"/>
                    <a:pt x="3202" y="4905"/>
                    <a:pt x="3269" y="4838"/>
                  </a:cubicBezTo>
                  <a:cubicBezTo>
                    <a:pt x="3310" y="4798"/>
                    <a:pt x="3363" y="4758"/>
                    <a:pt x="3417" y="4718"/>
                  </a:cubicBezTo>
                  <a:close/>
                  <a:moveTo>
                    <a:pt x="5294" y="1419"/>
                  </a:moveTo>
                  <a:lnTo>
                    <a:pt x="5442" y="1486"/>
                  </a:lnTo>
                  <a:cubicBezTo>
                    <a:pt x="5522" y="1526"/>
                    <a:pt x="5603" y="1539"/>
                    <a:pt x="5697" y="1553"/>
                  </a:cubicBezTo>
                  <a:cubicBezTo>
                    <a:pt x="5724" y="1553"/>
                    <a:pt x="5724" y="1539"/>
                    <a:pt x="5737" y="1526"/>
                  </a:cubicBezTo>
                  <a:cubicBezTo>
                    <a:pt x="5737" y="1499"/>
                    <a:pt x="5737" y="1486"/>
                    <a:pt x="5737" y="1472"/>
                  </a:cubicBezTo>
                  <a:lnTo>
                    <a:pt x="5844" y="1512"/>
                  </a:lnTo>
                  <a:cubicBezTo>
                    <a:pt x="5831" y="1566"/>
                    <a:pt x="5817" y="1633"/>
                    <a:pt x="5804" y="1687"/>
                  </a:cubicBezTo>
                  <a:lnTo>
                    <a:pt x="5402" y="1700"/>
                  </a:lnTo>
                  <a:cubicBezTo>
                    <a:pt x="5388" y="1700"/>
                    <a:pt x="5388" y="1714"/>
                    <a:pt x="5402" y="1727"/>
                  </a:cubicBezTo>
                  <a:lnTo>
                    <a:pt x="5791" y="1727"/>
                  </a:lnTo>
                  <a:cubicBezTo>
                    <a:pt x="5791" y="1767"/>
                    <a:pt x="5777" y="1794"/>
                    <a:pt x="5764" y="1821"/>
                  </a:cubicBezTo>
                  <a:cubicBezTo>
                    <a:pt x="5697" y="2129"/>
                    <a:pt x="5643" y="2424"/>
                    <a:pt x="5576" y="2733"/>
                  </a:cubicBezTo>
                  <a:cubicBezTo>
                    <a:pt x="5536" y="2894"/>
                    <a:pt x="5482" y="3082"/>
                    <a:pt x="5429" y="3256"/>
                  </a:cubicBezTo>
                  <a:cubicBezTo>
                    <a:pt x="5348" y="3403"/>
                    <a:pt x="5268" y="3551"/>
                    <a:pt x="5187" y="3685"/>
                  </a:cubicBezTo>
                  <a:cubicBezTo>
                    <a:pt x="4879" y="4235"/>
                    <a:pt x="4490" y="4758"/>
                    <a:pt x="4034" y="5214"/>
                  </a:cubicBezTo>
                  <a:cubicBezTo>
                    <a:pt x="4154" y="5053"/>
                    <a:pt x="4208" y="4838"/>
                    <a:pt x="4168" y="4651"/>
                  </a:cubicBezTo>
                  <a:cubicBezTo>
                    <a:pt x="4168" y="4503"/>
                    <a:pt x="4141" y="4356"/>
                    <a:pt x="4128" y="4221"/>
                  </a:cubicBezTo>
                  <a:cubicBezTo>
                    <a:pt x="4128" y="4141"/>
                    <a:pt x="4128" y="4061"/>
                    <a:pt x="4128" y="3980"/>
                  </a:cubicBezTo>
                  <a:cubicBezTo>
                    <a:pt x="4195" y="3886"/>
                    <a:pt x="4262" y="3779"/>
                    <a:pt x="4315" y="3672"/>
                  </a:cubicBezTo>
                  <a:cubicBezTo>
                    <a:pt x="4324" y="3669"/>
                    <a:pt x="4333" y="3667"/>
                    <a:pt x="4340" y="3667"/>
                  </a:cubicBezTo>
                  <a:cubicBezTo>
                    <a:pt x="4367" y="3667"/>
                    <a:pt x="4385" y="3687"/>
                    <a:pt x="4396" y="3739"/>
                  </a:cubicBezTo>
                  <a:cubicBezTo>
                    <a:pt x="4401" y="3753"/>
                    <a:pt x="4412" y="3759"/>
                    <a:pt x="4424" y="3759"/>
                  </a:cubicBezTo>
                  <a:cubicBezTo>
                    <a:pt x="4446" y="3759"/>
                    <a:pt x="4472" y="3738"/>
                    <a:pt x="4463" y="3712"/>
                  </a:cubicBezTo>
                  <a:lnTo>
                    <a:pt x="4436" y="3618"/>
                  </a:lnTo>
                  <a:cubicBezTo>
                    <a:pt x="4426" y="3598"/>
                    <a:pt x="4416" y="3586"/>
                    <a:pt x="4407" y="3586"/>
                  </a:cubicBezTo>
                  <a:cubicBezTo>
                    <a:pt x="4403" y="3586"/>
                    <a:pt x="4399" y="3588"/>
                    <a:pt x="4396" y="3591"/>
                  </a:cubicBezTo>
                  <a:lnTo>
                    <a:pt x="4356" y="3591"/>
                  </a:lnTo>
                  <a:cubicBezTo>
                    <a:pt x="4584" y="3149"/>
                    <a:pt x="4745" y="2679"/>
                    <a:pt x="4825" y="2183"/>
                  </a:cubicBezTo>
                  <a:lnTo>
                    <a:pt x="4865" y="2237"/>
                  </a:lnTo>
                  <a:cubicBezTo>
                    <a:pt x="4946" y="2505"/>
                    <a:pt x="4999" y="2786"/>
                    <a:pt x="5013" y="3068"/>
                  </a:cubicBezTo>
                  <a:cubicBezTo>
                    <a:pt x="5019" y="3097"/>
                    <a:pt x="5044" y="3111"/>
                    <a:pt x="5071" y="3111"/>
                  </a:cubicBezTo>
                  <a:cubicBezTo>
                    <a:pt x="5105" y="3111"/>
                    <a:pt x="5141" y="3087"/>
                    <a:pt x="5133" y="3041"/>
                  </a:cubicBezTo>
                  <a:cubicBezTo>
                    <a:pt x="5120" y="2894"/>
                    <a:pt x="5107" y="2666"/>
                    <a:pt x="5066" y="2465"/>
                  </a:cubicBezTo>
                  <a:lnTo>
                    <a:pt x="5066" y="2465"/>
                  </a:lnTo>
                  <a:lnTo>
                    <a:pt x="5187" y="2545"/>
                  </a:lnTo>
                  <a:cubicBezTo>
                    <a:pt x="5195" y="2553"/>
                    <a:pt x="5205" y="2556"/>
                    <a:pt x="5216" y="2556"/>
                  </a:cubicBezTo>
                  <a:cubicBezTo>
                    <a:pt x="5242" y="2556"/>
                    <a:pt x="5272" y="2537"/>
                    <a:pt x="5281" y="2518"/>
                  </a:cubicBezTo>
                  <a:cubicBezTo>
                    <a:pt x="5321" y="2290"/>
                    <a:pt x="5227" y="2183"/>
                    <a:pt x="5147" y="1982"/>
                  </a:cubicBezTo>
                  <a:cubicBezTo>
                    <a:pt x="5026" y="1807"/>
                    <a:pt x="5066" y="1620"/>
                    <a:pt x="5294" y="1419"/>
                  </a:cubicBezTo>
                  <a:close/>
                  <a:moveTo>
                    <a:pt x="3417" y="4423"/>
                  </a:moveTo>
                  <a:lnTo>
                    <a:pt x="3417" y="4517"/>
                  </a:lnTo>
                  <a:cubicBezTo>
                    <a:pt x="3336" y="4610"/>
                    <a:pt x="3243" y="4704"/>
                    <a:pt x="3149" y="4785"/>
                  </a:cubicBezTo>
                  <a:cubicBezTo>
                    <a:pt x="3095" y="4838"/>
                    <a:pt x="3028" y="4892"/>
                    <a:pt x="2961" y="4946"/>
                  </a:cubicBezTo>
                  <a:cubicBezTo>
                    <a:pt x="2760" y="5080"/>
                    <a:pt x="2559" y="5200"/>
                    <a:pt x="2357" y="5294"/>
                  </a:cubicBezTo>
                  <a:cubicBezTo>
                    <a:pt x="1995" y="5509"/>
                    <a:pt x="1580" y="5643"/>
                    <a:pt x="1164" y="5697"/>
                  </a:cubicBezTo>
                  <a:lnTo>
                    <a:pt x="963" y="5710"/>
                  </a:lnTo>
                  <a:cubicBezTo>
                    <a:pt x="1298" y="5630"/>
                    <a:pt x="1633" y="5536"/>
                    <a:pt x="1942" y="5428"/>
                  </a:cubicBezTo>
                  <a:cubicBezTo>
                    <a:pt x="2518" y="5241"/>
                    <a:pt x="3028" y="4892"/>
                    <a:pt x="3417" y="4423"/>
                  </a:cubicBezTo>
                  <a:close/>
                  <a:moveTo>
                    <a:pt x="2424" y="5361"/>
                  </a:moveTo>
                  <a:lnTo>
                    <a:pt x="2424" y="5361"/>
                  </a:lnTo>
                  <a:cubicBezTo>
                    <a:pt x="2049" y="5630"/>
                    <a:pt x="1620" y="5791"/>
                    <a:pt x="1164" y="5844"/>
                  </a:cubicBezTo>
                  <a:cubicBezTo>
                    <a:pt x="1141" y="5846"/>
                    <a:pt x="1117" y="5847"/>
                    <a:pt x="1093" y="5847"/>
                  </a:cubicBezTo>
                  <a:cubicBezTo>
                    <a:pt x="946" y="5847"/>
                    <a:pt x="775" y="5817"/>
                    <a:pt x="614" y="5817"/>
                  </a:cubicBezTo>
                  <a:cubicBezTo>
                    <a:pt x="641" y="5804"/>
                    <a:pt x="681" y="5791"/>
                    <a:pt x="708" y="5777"/>
                  </a:cubicBezTo>
                  <a:lnTo>
                    <a:pt x="788" y="5764"/>
                  </a:lnTo>
                  <a:cubicBezTo>
                    <a:pt x="1325" y="5764"/>
                    <a:pt x="1861" y="5643"/>
                    <a:pt x="2344" y="5402"/>
                  </a:cubicBezTo>
                  <a:lnTo>
                    <a:pt x="2424" y="5361"/>
                  </a:lnTo>
                  <a:close/>
                  <a:moveTo>
                    <a:pt x="5107" y="4074"/>
                  </a:moveTo>
                  <a:cubicBezTo>
                    <a:pt x="4946" y="4436"/>
                    <a:pt x="4745" y="4771"/>
                    <a:pt x="4517" y="5080"/>
                  </a:cubicBezTo>
                  <a:cubicBezTo>
                    <a:pt x="4168" y="5388"/>
                    <a:pt x="3792" y="5670"/>
                    <a:pt x="3403" y="5898"/>
                  </a:cubicBezTo>
                  <a:cubicBezTo>
                    <a:pt x="3484" y="5844"/>
                    <a:pt x="3564" y="5777"/>
                    <a:pt x="3658" y="5710"/>
                  </a:cubicBezTo>
                  <a:cubicBezTo>
                    <a:pt x="4222" y="5241"/>
                    <a:pt x="4704" y="4691"/>
                    <a:pt x="5107" y="4074"/>
                  </a:cubicBezTo>
                  <a:close/>
                  <a:moveTo>
                    <a:pt x="4289" y="5361"/>
                  </a:moveTo>
                  <a:lnTo>
                    <a:pt x="4289" y="5361"/>
                  </a:lnTo>
                  <a:cubicBezTo>
                    <a:pt x="3752" y="5978"/>
                    <a:pt x="3041" y="6421"/>
                    <a:pt x="2264" y="6649"/>
                  </a:cubicBezTo>
                  <a:lnTo>
                    <a:pt x="2103" y="6689"/>
                  </a:lnTo>
                  <a:cubicBezTo>
                    <a:pt x="2290" y="6595"/>
                    <a:pt x="2478" y="6501"/>
                    <a:pt x="2652" y="6394"/>
                  </a:cubicBezTo>
                  <a:cubicBezTo>
                    <a:pt x="3243" y="6112"/>
                    <a:pt x="3792" y="5777"/>
                    <a:pt x="4289" y="5361"/>
                  </a:cubicBezTo>
                  <a:close/>
                  <a:moveTo>
                    <a:pt x="601" y="7132"/>
                  </a:moveTo>
                  <a:lnTo>
                    <a:pt x="601" y="7132"/>
                  </a:lnTo>
                  <a:cubicBezTo>
                    <a:pt x="647" y="7138"/>
                    <a:pt x="691" y="7142"/>
                    <a:pt x="733" y="7142"/>
                  </a:cubicBezTo>
                  <a:cubicBezTo>
                    <a:pt x="775" y="7142"/>
                    <a:pt x="815" y="7138"/>
                    <a:pt x="855" y="7132"/>
                  </a:cubicBezTo>
                  <a:lnTo>
                    <a:pt x="855" y="7132"/>
                  </a:lnTo>
                  <a:cubicBezTo>
                    <a:pt x="855" y="7440"/>
                    <a:pt x="842" y="7749"/>
                    <a:pt x="842" y="8057"/>
                  </a:cubicBezTo>
                  <a:cubicBezTo>
                    <a:pt x="815" y="8084"/>
                    <a:pt x="802" y="8124"/>
                    <a:pt x="775" y="8151"/>
                  </a:cubicBezTo>
                  <a:cubicBezTo>
                    <a:pt x="775" y="7977"/>
                    <a:pt x="761" y="7802"/>
                    <a:pt x="735" y="7628"/>
                  </a:cubicBezTo>
                  <a:cubicBezTo>
                    <a:pt x="694" y="7454"/>
                    <a:pt x="641" y="7293"/>
                    <a:pt x="601" y="7132"/>
                  </a:cubicBezTo>
                  <a:close/>
                  <a:moveTo>
                    <a:pt x="708" y="8540"/>
                  </a:moveTo>
                  <a:cubicBezTo>
                    <a:pt x="694" y="8808"/>
                    <a:pt x="694" y="9076"/>
                    <a:pt x="681" y="9358"/>
                  </a:cubicBezTo>
                  <a:cubicBezTo>
                    <a:pt x="480" y="9264"/>
                    <a:pt x="574" y="8862"/>
                    <a:pt x="708" y="8540"/>
                  </a:cubicBezTo>
                  <a:close/>
                  <a:moveTo>
                    <a:pt x="842" y="8231"/>
                  </a:moveTo>
                  <a:cubicBezTo>
                    <a:pt x="815" y="9492"/>
                    <a:pt x="788" y="10766"/>
                    <a:pt x="788" y="12027"/>
                  </a:cubicBezTo>
                  <a:cubicBezTo>
                    <a:pt x="788" y="11960"/>
                    <a:pt x="775" y="11879"/>
                    <a:pt x="775" y="11812"/>
                  </a:cubicBezTo>
                  <a:cubicBezTo>
                    <a:pt x="735" y="11222"/>
                    <a:pt x="761" y="10632"/>
                    <a:pt x="775" y="10042"/>
                  </a:cubicBezTo>
                  <a:cubicBezTo>
                    <a:pt x="775" y="9479"/>
                    <a:pt x="788" y="8915"/>
                    <a:pt x="788" y="8365"/>
                  </a:cubicBezTo>
                  <a:cubicBezTo>
                    <a:pt x="802" y="8312"/>
                    <a:pt x="829" y="8272"/>
                    <a:pt x="842" y="8231"/>
                  </a:cubicBezTo>
                  <a:close/>
                  <a:moveTo>
                    <a:pt x="11688" y="0"/>
                  </a:moveTo>
                  <a:cubicBezTo>
                    <a:pt x="11538" y="0"/>
                    <a:pt x="11390" y="31"/>
                    <a:pt x="11249" y="91"/>
                  </a:cubicBezTo>
                  <a:cubicBezTo>
                    <a:pt x="10940" y="158"/>
                    <a:pt x="10619" y="212"/>
                    <a:pt x="10310" y="238"/>
                  </a:cubicBezTo>
                  <a:cubicBezTo>
                    <a:pt x="9830" y="309"/>
                    <a:pt x="9350" y="348"/>
                    <a:pt x="8870" y="348"/>
                  </a:cubicBezTo>
                  <a:cubicBezTo>
                    <a:pt x="8800" y="348"/>
                    <a:pt x="8730" y="347"/>
                    <a:pt x="8661" y="346"/>
                  </a:cubicBezTo>
                  <a:cubicBezTo>
                    <a:pt x="8064" y="326"/>
                    <a:pt x="7467" y="319"/>
                    <a:pt x="6869" y="319"/>
                  </a:cubicBezTo>
                  <a:cubicBezTo>
                    <a:pt x="6270" y="319"/>
                    <a:pt x="5670" y="326"/>
                    <a:pt x="5066" y="332"/>
                  </a:cubicBezTo>
                  <a:cubicBezTo>
                    <a:pt x="5013" y="332"/>
                    <a:pt x="5013" y="426"/>
                    <a:pt x="5066" y="426"/>
                  </a:cubicBezTo>
                  <a:lnTo>
                    <a:pt x="5858" y="426"/>
                  </a:lnTo>
                  <a:cubicBezTo>
                    <a:pt x="5844" y="453"/>
                    <a:pt x="5844" y="480"/>
                    <a:pt x="5831" y="507"/>
                  </a:cubicBezTo>
                  <a:cubicBezTo>
                    <a:pt x="5589" y="547"/>
                    <a:pt x="5348" y="560"/>
                    <a:pt x="5107" y="560"/>
                  </a:cubicBezTo>
                  <a:cubicBezTo>
                    <a:pt x="5053" y="533"/>
                    <a:pt x="4973" y="507"/>
                    <a:pt x="4905" y="507"/>
                  </a:cubicBezTo>
                  <a:cubicBezTo>
                    <a:pt x="4902" y="503"/>
                    <a:pt x="4898" y="501"/>
                    <a:pt x="4894" y="501"/>
                  </a:cubicBezTo>
                  <a:cubicBezTo>
                    <a:pt x="4885" y="501"/>
                    <a:pt x="4879" y="511"/>
                    <a:pt x="4879" y="520"/>
                  </a:cubicBezTo>
                  <a:cubicBezTo>
                    <a:pt x="4838" y="507"/>
                    <a:pt x="4798" y="493"/>
                    <a:pt x="4771" y="480"/>
                  </a:cubicBezTo>
                  <a:cubicBezTo>
                    <a:pt x="4771" y="386"/>
                    <a:pt x="4758" y="292"/>
                    <a:pt x="4758" y="198"/>
                  </a:cubicBezTo>
                  <a:cubicBezTo>
                    <a:pt x="4758" y="191"/>
                    <a:pt x="4751" y="188"/>
                    <a:pt x="4745" y="188"/>
                  </a:cubicBezTo>
                  <a:cubicBezTo>
                    <a:pt x="4738" y="188"/>
                    <a:pt x="4731" y="191"/>
                    <a:pt x="4731" y="198"/>
                  </a:cubicBezTo>
                  <a:lnTo>
                    <a:pt x="4731" y="466"/>
                  </a:lnTo>
                  <a:cubicBezTo>
                    <a:pt x="4691" y="440"/>
                    <a:pt x="4651" y="413"/>
                    <a:pt x="4610" y="373"/>
                  </a:cubicBezTo>
                  <a:lnTo>
                    <a:pt x="4597" y="359"/>
                  </a:lnTo>
                  <a:cubicBezTo>
                    <a:pt x="4593" y="351"/>
                    <a:pt x="4586" y="348"/>
                    <a:pt x="4579" y="348"/>
                  </a:cubicBezTo>
                  <a:cubicBezTo>
                    <a:pt x="4564" y="348"/>
                    <a:pt x="4548" y="363"/>
                    <a:pt x="4557" y="373"/>
                  </a:cubicBezTo>
                  <a:cubicBezTo>
                    <a:pt x="4637" y="574"/>
                    <a:pt x="4691" y="788"/>
                    <a:pt x="4731" y="1016"/>
                  </a:cubicBezTo>
                  <a:cubicBezTo>
                    <a:pt x="4718" y="1016"/>
                    <a:pt x="4704" y="1030"/>
                    <a:pt x="4704" y="1030"/>
                  </a:cubicBezTo>
                  <a:cubicBezTo>
                    <a:pt x="4691" y="1298"/>
                    <a:pt x="4664" y="1566"/>
                    <a:pt x="4624" y="1834"/>
                  </a:cubicBezTo>
                  <a:cubicBezTo>
                    <a:pt x="4557" y="2049"/>
                    <a:pt x="4476" y="2237"/>
                    <a:pt x="4382" y="2424"/>
                  </a:cubicBezTo>
                  <a:cubicBezTo>
                    <a:pt x="4061" y="3082"/>
                    <a:pt x="3725" y="3819"/>
                    <a:pt x="3269" y="4369"/>
                  </a:cubicBezTo>
                  <a:cubicBezTo>
                    <a:pt x="2800" y="4905"/>
                    <a:pt x="2156" y="5200"/>
                    <a:pt x="1472" y="5402"/>
                  </a:cubicBezTo>
                  <a:cubicBezTo>
                    <a:pt x="1150" y="5469"/>
                    <a:pt x="842" y="5563"/>
                    <a:pt x="533" y="5670"/>
                  </a:cubicBezTo>
                  <a:cubicBezTo>
                    <a:pt x="507" y="5683"/>
                    <a:pt x="480" y="5697"/>
                    <a:pt x="453" y="5710"/>
                  </a:cubicBezTo>
                  <a:lnTo>
                    <a:pt x="64" y="5710"/>
                  </a:lnTo>
                  <a:cubicBezTo>
                    <a:pt x="51" y="5710"/>
                    <a:pt x="51" y="5737"/>
                    <a:pt x="64" y="5737"/>
                  </a:cubicBezTo>
                  <a:cubicBezTo>
                    <a:pt x="171" y="5737"/>
                    <a:pt x="292" y="5750"/>
                    <a:pt x="399" y="5750"/>
                  </a:cubicBezTo>
                  <a:lnTo>
                    <a:pt x="279" y="5844"/>
                  </a:lnTo>
                  <a:cubicBezTo>
                    <a:pt x="185" y="5871"/>
                    <a:pt x="104" y="5925"/>
                    <a:pt x="37" y="5992"/>
                  </a:cubicBezTo>
                  <a:cubicBezTo>
                    <a:pt x="1" y="6028"/>
                    <a:pt x="20" y="6087"/>
                    <a:pt x="64" y="6087"/>
                  </a:cubicBezTo>
                  <a:cubicBezTo>
                    <a:pt x="68" y="6087"/>
                    <a:pt x="73" y="6087"/>
                    <a:pt x="77" y="6086"/>
                  </a:cubicBezTo>
                  <a:cubicBezTo>
                    <a:pt x="145" y="6072"/>
                    <a:pt x="212" y="6045"/>
                    <a:pt x="265" y="6005"/>
                  </a:cubicBezTo>
                  <a:lnTo>
                    <a:pt x="399" y="5925"/>
                  </a:lnTo>
                  <a:cubicBezTo>
                    <a:pt x="488" y="5919"/>
                    <a:pt x="579" y="5916"/>
                    <a:pt x="672" y="5916"/>
                  </a:cubicBezTo>
                  <a:cubicBezTo>
                    <a:pt x="803" y="5916"/>
                    <a:pt x="936" y="5922"/>
                    <a:pt x="1070" y="5938"/>
                  </a:cubicBezTo>
                  <a:cubicBezTo>
                    <a:pt x="1338" y="5938"/>
                    <a:pt x="1606" y="5871"/>
                    <a:pt x="1848" y="5764"/>
                  </a:cubicBezTo>
                  <a:cubicBezTo>
                    <a:pt x="2237" y="5603"/>
                    <a:pt x="2585" y="5402"/>
                    <a:pt x="2894" y="5133"/>
                  </a:cubicBezTo>
                  <a:lnTo>
                    <a:pt x="2894" y="5133"/>
                  </a:lnTo>
                  <a:cubicBezTo>
                    <a:pt x="2813" y="5388"/>
                    <a:pt x="2679" y="5630"/>
                    <a:pt x="2585" y="5884"/>
                  </a:cubicBezTo>
                  <a:cubicBezTo>
                    <a:pt x="2576" y="5920"/>
                    <a:pt x="2609" y="5950"/>
                    <a:pt x="2640" y="5950"/>
                  </a:cubicBezTo>
                  <a:cubicBezTo>
                    <a:pt x="2655" y="5950"/>
                    <a:pt x="2670" y="5943"/>
                    <a:pt x="2679" y="5925"/>
                  </a:cubicBezTo>
                  <a:cubicBezTo>
                    <a:pt x="2760" y="5724"/>
                    <a:pt x="2867" y="5549"/>
                    <a:pt x="2961" y="5361"/>
                  </a:cubicBezTo>
                  <a:cubicBezTo>
                    <a:pt x="2988" y="5335"/>
                    <a:pt x="3001" y="5227"/>
                    <a:pt x="3015" y="5227"/>
                  </a:cubicBezTo>
                  <a:cubicBezTo>
                    <a:pt x="3028" y="5222"/>
                    <a:pt x="3042" y="5220"/>
                    <a:pt x="3055" y="5220"/>
                  </a:cubicBezTo>
                  <a:cubicBezTo>
                    <a:pt x="3145" y="5220"/>
                    <a:pt x="3224" y="5328"/>
                    <a:pt x="3283" y="5375"/>
                  </a:cubicBezTo>
                  <a:cubicBezTo>
                    <a:pt x="3296" y="5388"/>
                    <a:pt x="3313" y="5395"/>
                    <a:pt x="3328" y="5395"/>
                  </a:cubicBezTo>
                  <a:cubicBezTo>
                    <a:pt x="3343" y="5395"/>
                    <a:pt x="3357" y="5388"/>
                    <a:pt x="3363" y="5375"/>
                  </a:cubicBezTo>
                  <a:cubicBezTo>
                    <a:pt x="3551" y="5133"/>
                    <a:pt x="3497" y="4905"/>
                    <a:pt x="3511" y="4624"/>
                  </a:cubicBezTo>
                  <a:cubicBezTo>
                    <a:pt x="3564" y="4570"/>
                    <a:pt x="3631" y="4517"/>
                    <a:pt x="3685" y="4463"/>
                  </a:cubicBezTo>
                  <a:cubicBezTo>
                    <a:pt x="3739" y="4543"/>
                    <a:pt x="3766" y="4624"/>
                    <a:pt x="3792" y="4718"/>
                  </a:cubicBezTo>
                  <a:cubicBezTo>
                    <a:pt x="3846" y="4879"/>
                    <a:pt x="3886" y="5040"/>
                    <a:pt x="3926" y="5200"/>
                  </a:cubicBezTo>
                  <a:cubicBezTo>
                    <a:pt x="3936" y="5220"/>
                    <a:pt x="3960" y="5233"/>
                    <a:pt x="3983" y="5233"/>
                  </a:cubicBezTo>
                  <a:cubicBezTo>
                    <a:pt x="3992" y="5233"/>
                    <a:pt x="4000" y="5231"/>
                    <a:pt x="4007" y="5227"/>
                  </a:cubicBezTo>
                  <a:lnTo>
                    <a:pt x="4007" y="5227"/>
                  </a:lnTo>
                  <a:cubicBezTo>
                    <a:pt x="3524" y="5683"/>
                    <a:pt x="2988" y="6086"/>
                    <a:pt x="2411" y="6407"/>
                  </a:cubicBezTo>
                  <a:cubicBezTo>
                    <a:pt x="2170" y="6515"/>
                    <a:pt x="1942" y="6609"/>
                    <a:pt x="1700" y="6703"/>
                  </a:cubicBezTo>
                  <a:cubicBezTo>
                    <a:pt x="1606" y="6729"/>
                    <a:pt x="1486" y="6783"/>
                    <a:pt x="1365" y="6837"/>
                  </a:cubicBezTo>
                  <a:cubicBezTo>
                    <a:pt x="1258" y="6863"/>
                    <a:pt x="1150" y="6890"/>
                    <a:pt x="1043" y="6917"/>
                  </a:cubicBezTo>
                  <a:cubicBezTo>
                    <a:pt x="1003" y="6931"/>
                    <a:pt x="976" y="6944"/>
                    <a:pt x="949" y="6944"/>
                  </a:cubicBezTo>
                  <a:cubicBezTo>
                    <a:pt x="922" y="6877"/>
                    <a:pt x="909" y="6810"/>
                    <a:pt x="896" y="6743"/>
                  </a:cubicBezTo>
                  <a:lnTo>
                    <a:pt x="896" y="6407"/>
                  </a:lnTo>
                  <a:cubicBezTo>
                    <a:pt x="896" y="6401"/>
                    <a:pt x="889" y="6397"/>
                    <a:pt x="882" y="6397"/>
                  </a:cubicBezTo>
                  <a:cubicBezTo>
                    <a:pt x="875" y="6397"/>
                    <a:pt x="869" y="6401"/>
                    <a:pt x="869" y="6407"/>
                  </a:cubicBezTo>
                  <a:lnTo>
                    <a:pt x="869" y="6957"/>
                  </a:lnTo>
                  <a:cubicBezTo>
                    <a:pt x="845" y="6961"/>
                    <a:pt x="822" y="6962"/>
                    <a:pt x="798" y="6962"/>
                  </a:cubicBezTo>
                  <a:cubicBezTo>
                    <a:pt x="728" y="6962"/>
                    <a:pt x="658" y="6947"/>
                    <a:pt x="587" y="6917"/>
                  </a:cubicBezTo>
                  <a:cubicBezTo>
                    <a:pt x="587" y="6863"/>
                    <a:pt x="587" y="6796"/>
                    <a:pt x="587" y="6743"/>
                  </a:cubicBezTo>
                  <a:cubicBezTo>
                    <a:pt x="587" y="6736"/>
                    <a:pt x="584" y="6733"/>
                    <a:pt x="579" y="6733"/>
                  </a:cubicBezTo>
                  <a:cubicBezTo>
                    <a:pt x="574" y="6733"/>
                    <a:pt x="567" y="6736"/>
                    <a:pt x="560" y="6743"/>
                  </a:cubicBezTo>
                  <a:cubicBezTo>
                    <a:pt x="560" y="6796"/>
                    <a:pt x="560" y="6863"/>
                    <a:pt x="560" y="6917"/>
                  </a:cubicBezTo>
                  <a:cubicBezTo>
                    <a:pt x="513" y="6901"/>
                    <a:pt x="466" y="6895"/>
                    <a:pt x="416" y="6895"/>
                  </a:cubicBezTo>
                  <a:cubicBezTo>
                    <a:pt x="381" y="6895"/>
                    <a:pt x="344" y="6898"/>
                    <a:pt x="305" y="6904"/>
                  </a:cubicBezTo>
                  <a:cubicBezTo>
                    <a:pt x="292" y="6904"/>
                    <a:pt x="279" y="6890"/>
                    <a:pt x="265" y="6877"/>
                  </a:cubicBezTo>
                  <a:lnTo>
                    <a:pt x="265" y="6703"/>
                  </a:lnTo>
                  <a:cubicBezTo>
                    <a:pt x="413" y="6475"/>
                    <a:pt x="627" y="6300"/>
                    <a:pt x="882" y="6206"/>
                  </a:cubicBezTo>
                  <a:cubicBezTo>
                    <a:pt x="983" y="6173"/>
                    <a:pt x="1083" y="6156"/>
                    <a:pt x="1184" y="6156"/>
                  </a:cubicBezTo>
                  <a:cubicBezTo>
                    <a:pt x="1284" y="6156"/>
                    <a:pt x="1385" y="6173"/>
                    <a:pt x="1486" y="6206"/>
                  </a:cubicBezTo>
                  <a:cubicBezTo>
                    <a:pt x="1606" y="6260"/>
                    <a:pt x="1727" y="6287"/>
                    <a:pt x="1861" y="6314"/>
                  </a:cubicBezTo>
                  <a:cubicBezTo>
                    <a:pt x="2129" y="6260"/>
                    <a:pt x="2049" y="5925"/>
                    <a:pt x="2036" y="5737"/>
                  </a:cubicBezTo>
                  <a:cubicBezTo>
                    <a:pt x="2036" y="5724"/>
                    <a:pt x="2025" y="5717"/>
                    <a:pt x="2015" y="5717"/>
                  </a:cubicBezTo>
                  <a:cubicBezTo>
                    <a:pt x="2005" y="5717"/>
                    <a:pt x="1995" y="5724"/>
                    <a:pt x="1995" y="5737"/>
                  </a:cubicBezTo>
                  <a:cubicBezTo>
                    <a:pt x="1995" y="5898"/>
                    <a:pt x="1982" y="6139"/>
                    <a:pt x="1767" y="6166"/>
                  </a:cubicBezTo>
                  <a:cubicBezTo>
                    <a:pt x="1756" y="6169"/>
                    <a:pt x="1745" y="6170"/>
                    <a:pt x="1734" y="6170"/>
                  </a:cubicBezTo>
                  <a:cubicBezTo>
                    <a:pt x="1620" y="6170"/>
                    <a:pt x="1489" y="6058"/>
                    <a:pt x="1392" y="6045"/>
                  </a:cubicBezTo>
                  <a:cubicBezTo>
                    <a:pt x="1323" y="6033"/>
                    <a:pt x="1255" y="6027"/>
                    <a:pt x="1187" y="6027"/>
                  </a:cubicBezTo>
                  <a:cubicBezTo>
                    <a:pt x="1029" y="6027"/>
                    <a:pt x="875" y="6060"/>
                    <a:pt x="735" y="6126"/>
                  </a:cubicBezTo>
                  <a:cubicBezTo>
                    <a:pt x="547" y="6193"/>
                    <a:pt x="386" y="6300"/>
                    <a:pt x="265" y="6448"/>
                  </a:cubicBezTo>
                  <a:cubicBezTo>
                    <a:pt x="265" y="6314"/>
                    <a:pt x="265" y="6193"/>
                    <a:pt x="252" y="6072"/>
                  </a:cubicBezTo>
                  <a:cubicBezTo>
                    <a:pt x="252" y="6065"/>
                    <a:pt x="245" y="6062"/>
                    <a:pt x="238" y="6062"/>
                  </a:cubicBezTo>
                  <a:cubicBezTo>
                    <a:pt x="232" y="6062"/>
                    <a:pt x="225" y="6065"/>
                    <a:pt x="225" y="6072"/>
                  </a:cubicBezTo>
                  <a:cubicBezTo>
                    <a:pt x="225" y="6220"/>
                    <a:pt x="225" y="6367"/>
                    <a:pt x="212" y="6515"/>
                  </a:cubicBezTo>
                  <a:cubicBezTo>
                    <a:pt x="185" y="6568"/>
                    <a:pt x="158" y="6635"/>
                    <a:pt x="158" y="6703"/>
                  </a:cubicBezTo>
                  <a:cubicBezTo>
                    <a:pt x="145" y="6796"/>
                    <a:pt x="158" y="6877"/>
                    <a:pt x="198" y="6957"/>
                  </a:cubicBezTo>
                  <a:cubicBezTo>
                    <a:pt x="185" y="7695"/>
                    <a:pt x="198" y="8446"/>
                    <a:pt x="198" y="9184"/>
                  </a:cubicBezTo>
                  <a:cubicBezTo>
                    <a:pt x="198" y="10203"/>
                    <a:pt x="158" y="11249"/>
                    <a:pt x="198" y="12282"/>
                  </a:cubicBezTo>
                  <a:cubicBezTo>
                    <a:pt x="198" y="12302"/>
                    <a:pt x="215" y="12312"/>
                    <a:pt x="232" y="12312"/>
                  </a:cubicBezTo>
                  <a:cubicBezTo>
                    <a:pt x="248" y="12312"/>
                    <a:pt x="265" y="12302"/>
                    <a:pt x="265" y="12282"/>
                  </a:cubicBezTo>
                  <a:cubicBezTo>
                    <a:pt x="319" y="11249"/>
                    <a:pt x="265" y="10203"/>
                    <a:pt x="265" y="9170"/>
                  </a:cubicBezTo>
                  <a:lnTo>
                    <a:pt x="265" y="7051"/>
                  </a:lnTo>
                  <a:cubicBezTo>
                    <a:pt x="343" y="7096"/>
                    <a:pt x="430" y="7122"/>
                    <a:pt x="511" y="7122"/>
                  </a:cubicBezTo>
                  <a:cubicBezTo>
                    <a:pt x="528" y="7122"/>
                    <a:pt x="544" y="7121"/>
                    <a:pt x="560" y="7118"/>
                  </a:cubicBezTo>
                  <a:cubicBezTo>
                    <a:pt x="574" y="7185"/>
                    <a:pt x="587" y="7266"/>
                    <a:pt x="614" y="7333"/>
                  </a:cubicBezTo>
                  <a:cubicBezTo>
                    <a:pt x="681" y="7641"/>
                    <a:pt x="708" y="7950"/>
                    <a:pt x="708" y="8258"/>
                  </a:cubicBezTo>
                  <a:lnTo>
                    <a:pt x="708" y="8272"/>
                  </a:lnTo>
                  <a:cubicBezTo>
                    <a:pt x="507" y="8620"/>
                    <a:pt x="440" y="9036"/>
                    <a:pt x="547" y="9425"/>
                  </a:cubicBezTo>
                  <a:cubicBezTo>
                    <a:pt x="547" y="9452"/>
                    <a:pt x="574" y="9465"/>
                    <a:pt x="587" y="9465"/>
                  </a:cubicBezTo>
                  <a:lnTo>
                    <a:pt x="681" y="9465"/>
                  </a:lnTo>
                  <a:cubicBezTo>
                    <a:pt x="681" y="9653"/>
                    <a:pt x="681" y="9841"/>
                    <a:pt x="668" y="10042"/>
                  </a:cubicBezTo>
                  <a:cubicBezTo>
                    <a:pt x="654" y="10632"/>
                    <a:pt x="614" y="11235"/>
                    <a:pt x="654" y="11812"/>
                  </a:cubicBezTo>
                  <a:cubicBezTo>
                    <a:pt x="668" y="12027"/>
                    <a:pt x="694" y="12228"/>
                    <a:pt x="721" y="12429"/>
                  </a:cubicBezTo>
                  <a:lnTo>
                    <a:pt x="721" y="12456"/>
                  </a:lnTo>
                  <a:cubicBezTo>
                    <a:pt x="761" y="12644"/>
                    <a:pt x="788" y="12845"/>
                    <a:pt x="802" y="13046"/>
                  </a:cubicBezTo>
                  <a:cubicBezTo>
                    <a:pt x="802" y="13341"/>
                    <a:pt x="815" y="13649"/>
                    <a:pt x="829" y="13958"/>
                  </a:cubicBezTo>
                  <a:cubicBezTo>
                    <a:pt x="829" y="13985"/>
                    <a:pt x="855" y="13998"/>
                    <a:pt x="880" y="13998"/>
                  </a:cubicBezTo>
                  <a:cubicBezTo>
                    <a:pt x="906" y="13998"/>
                    <a:pt x="929" y="13985"/>
                    <a:pt x="922" y="13958"/>
                  </a:cubicBezTo>
                  <a:cubicBezTo>
                    <a:pt x="1003" y="12013"/>
                    <a:pt x="949" y="10055"/>
                    <a:pt x="909" y="8111"/>
                  </a:cubicBezTo>
                  <a:cubicBezTo>
                    <a:pt x="922" y="8097"/>
                    <a:pt x="922" y="8084"/>
                    <a:pt x="909" y="8070"/>
                  </a:cubicBezTo>
                  <a:cubicBezTo>
                    <a:pt x="909" y="7762"/>
                    <a:pt x="896" y="7440"/>
                    <a:pt x="896" y="7132"/>
                  </a:cubicBezTo>
                  <a:cubicBezTo>
                    <a:pt x="922" y="7132"/>
                    <a:pt x="936" y="7118"/>
                    <a:pt x="949" y="7118"/>
                  </a:cubicBezTo>
                  <a:cubicBezTo>
                    <a:pt x="1070" y="7816"/>
                    <a:pt x="1137" y="8513"/>
                    <a:pt x="1150" y="9224"/>
                  </a:cubicBezTo>
                  <a:cubicBezTo>
                    <a:pt x="1164" y="9572"/>
                    <a:pt x="1271" y="9894"/>
                    <a:pt x="1298" y="10243"/>
                  </a:cubicBezTo>
                  <a:cubicBezTo>
                    <a:pt x="1311" y="10592"/>
                    <a:pt x="1137" y="10914"/>
                    <a:pt x="1164" y="11262"/>
                  </a:cubicBezTo>
                  <a:cubicBezTo>
                    <a:pt x="1157" y="11282"/>
                    <a:pt x="1177" y="11292"/>
                    <a:pt x="1199" y="11292"/>
                  </a:cubicBezTo>
                  <a:cubicBezTo>
                    <a:pt x="1221" y="11292"/>
                    <a:pt x="1244" y="11282"/>
                    <a:pt x="1244" y="11262"/>
                  </a:cubicBezTo>
                  <a:cubicBezTo>
                    <a:pt x="1217" y="10914"/>
                    <a:pt x="1405" y="10605"/>
                    <a:pt x="1378" y="10243"/>
                  </a:cubicBezTo>
                  <a:cubicBezTo>
                    <a:pt x="1352" y="9854"/>
                    <a:pt x="1231" y="9465"/>
                    <a:pt x="1217" y="9063"/>
                  </a:cubicBezTo>
                  <a:cubicBezTo>
                    <a:pt x="1191" y="8406"/>
                    <a:pt x="1110" y="7749"/>
                    <a:pt x="989" y="7105"/>
                  </a:cubicBezTo>
                  <a:cubicBezTo>
                    <a:pt x="1231" y="7051"/>
                    <a:pt x="1459" y="6971"/>
                    <a:pt x="1700" y="6877"/>
                  </a:cubicBezTo>
                  <a:lnTo>
                    <a:pt x="1767" y="6837"/>
                  </a:lnTo>
                  <a:cubicBezTo>
                    <a:pt x="2304" y="6756"/>
                    <a:pt x="2813" y="6582"/>
                    <a:pt x="3283" y="6327"/>
                  </a:cubicBezTo>
                  <a:cubicBezTo>
                    <a:pt x="3806" y="6005"/>
                    <a:pt x="4262" y="5589"/>
                    <a:pt x="4610" y="5093"/>
                  </a:cubicBezTo>
                  <a:cubicBezTo>
                    <a:pt x="5120" y="4610"/>
                    <a:pt x="5522" y="4034"/>
                    <a:pt x="5804" y="3390"/>
                  </a:cubicBezTo>
                  <a:cubicBezTo>
                    <a:pt x="5952" y="3068"/>
                    <a:pt x="6381" y="2183"/>
                    <a:pt x="6193" y="1754"/>
                  </a:cubicBezTo>
                  <a:lnTo>
                    <a:pt x="6193" y="1754"/>
                  </a:lnTo>
                  <a:cubicBezTo>
                    <a:pt x="6270" y="1757"/>
                    <a:pt x="6347" y="1759"/>
                    <a:pt x="6424" y="1759"/>
                  </a:cubicBezTo>
                  <a:cubicBezTo>
                    <a:pt x="6656" y="1759"/>
                    <a:pt x="6887" y="1744"/>
                    <a:pt x="7118" y="1714"/>
                  </a:cubicBezTo>
                  <a:cubicBezTo>
                    <a:pt x="7521" y="1673"/>
                    <a:pt x="7910" y="1660"/>
                    <a:pt x="8312" y="1633"/>
                  </a:cubicBezTo>
                  <a:lnTo>
                    <a:pt x="8567" y="1633"/>
                  </a:lnTo>
                  <a:cubicBezTo>
                    <a:pt x="9063" y="1606"/>
                    <a:pt x="9546" y="1526"/>
                    <a:pt x="10042" y="1459"/>
                  </a:cubicBezTo>
                  <a:lnTo>
                    <a:pt x="10257" y="1445"/>
                  </a:lnTo>
                  <a:cubicBezTo>
                    <a:pt x="10421" y="1433"/>
                    <a:pt x="10628" y="1404"/>
                    <a:pt x="10832" y="1404"/>
                  </a:cubicBezTo>
                  <a:cubicBezTo>
                    <a:pt x="11076" y="1404"/>
                    <a:pt x="11316" y="1446"/>
                    <a:pt x="11477" y="1606"/>
                  </a:cubicBezTo>
                  <a:cubicBezTo>
                    <a:pt x="11489" y="1621"/>
                    <a:pt x="11503" y="1628"/>
                    <a:pt x="11517" y="1628"/>
                  </a:cubicBezTo>
                  <a:cubicBezTo>
                    <a:pt x="11565" y="1628"/>
                    <a:pt x="11612" y="1551"/>
                    <a:pt x="11571" y="1499"/>
                  </a:cubicBezTo>
                  <a:cubicBezTo>
                    <a:pt x="11517" y="1432"/>
                    <a:pt x="11450" y="1378"/>
                    <a:pt x="11370" y="1338"/>
                  </a:cubicBezTo>
                  <a:cubicBezTo>
                    <a:pt x="11638" y="1325"/>
                    <a:pt x="11893" y="1298"/>
                    <a:pt x="12161" y="1258"/>
                  </a:cubicBezTo>
                  <a:cubicBezTo>
                    <a:pt x="12224" y="1258"/>
                    <a:pt x="12228" y="1163"/>
                    <a:pt x="12172" y="1163"/>
                  </a:cubicBezTo>
                  <a:cubicBezTo>
                    <a:pt x="12169" y="1163"/>
                    <a:pt x="12165" y="1163"/>
                    <a:pt x="12161" y="1164"/>
                  </a:cubicBezTo>
                  <a:cubicBezTo>
                    <a:pt x="11971" y="1139"/>
                    <a:pt x="11780" y="1128"/>
                    <a:pt x="11588" y="1128"/>
                  </a:cubicBezTo>
                  <a:cubicBezTo>
                    <a:pt x="11058" y="1128"/>
                    <a:pt x="10520" y="1209"/>
                    <a:pt x="9988" y="1298"/>
                  </a:cubicBezTo>
                  <a:cubicBezTo>
                    <a:pt x="9747" y="1325"/>
                    <a:pt x="9505" y="1352"/>
                    <a:pt x="9264" y="1392"/>
                  </a:cubicBezTo>
                  <a:cubicBezTo>
                    <a:pt x="8781" y="1459"/>
                    <a:pt x="8298" y="1459"/>
                    <a:pt x="7829" y="1499"/>
                  </a:cubicBezTo>
                  <a:cubicBezTo>
                    <a:pt x="7588" y="1499"/>
                    <a:pt x="7333" y="1486"/>
                    <a:pt x="7105" y="1486"/>
                  </a:cubicBezTo>
                  <a:cubicBezTo>
                    <a:pt x="6864" y="1486"/>
                    <a:pt x="6636" y="1512"/>
                    <a:pt x="6408" y="1526"/>
                  </a:cubicBezTo>
                  <a:lnTo>
                    <a:pt x="6206" y="1526"/>
                  </a:lnTo>
                  <a:cubicBezTo>
                    <a:pt x="6206" y="1516"/>
                    <a:pt x="6200" y="1507"/>
                    <a:pt x="6191" y="1507"/>
                  </a:cubicBezTo>
                  <a:cubicBezTo>
                    <a:pt x="6187" y="1507"/>
                    <a:pt x="6183" y="1509"/>
                    <a:pt x="6180" y="1512"/>
                  </a:cubicBezTo>
                  <a:cubicBezTo>
                    <a:pt x="6086" y="1486"/>
                    <a:pt x="5992" y="1472"/>
                    <a:pt x="5898" y="1445"/>
                  </a:cubicBezTo>
                  <a:cubicBezTo>
                    <a:pt x="5938" y="1177"/>
                    <a:pt x="5925" y="896"/>
                    <a:pt x="5737" y="708"/>
                  </a:cubicBezTo>
                  <a:cubicBezTo>
                    <a:pt x="5764" y="668"/>
                    <a:pt x="5804" y="641"/>
                    <a:pt x="5831" y="600"/>
                  </a:cubicBezTo>
                  <a:cubicBezTo>
                    <a:pt x="6146" y="587"/>
                    <a:pt x="6465" y="584"/>
                    <a:pt x="6785" y="584"/>
                  </a:cubicBezTo>
                  <a:cubicBezTo>
                    <a:pt x="7105" y="584"/>
                    <a:pt x="7427" y="587"/>
                    <a:pt x="7749" y="587"/>
                  </a:cubicBezTo>
                  <a:cubicBezTo>
                    <a:pt x="7885" y="589"/>
                    <a:pt x="8021" y="590"/>
                    <a:pt x="8158" y="590"/>
                  </a:cubicBezTo>
                  <a:cubicBezTo>
                    <a:pt x="8839" y="590"/>
                    <a:pt x="9521" y="563"/>
                    <a:pt x="10203" y="507"/>
                  </a:cubicBezTo>
                  <a:cubicBezTo>
                    <a:pt x="10784" y="435"/>
                    <a:pt x="11359" y="435"/>
                    <a:pt x="11936" y="435"/>
                  </a:cubicBezTo>
                  <a:cubicBezTo>
                    <a:pt x="12225" y="435"/>
                    <a:pt x="12514" y="435"/>
                    <a:pt x="12805" y="426"/>
                  </a:cubicBezTo>
                  <a:cubicBezTo>
                    <a:pt x="12818" y="413"/>
                    <a:pt x="12831" y="413"/>
                    <a:pt x="12845" y="399"/>
                  </a:cubicBezTo>
                  <a:cubicBezTo>
                    <a:pt x="16828" y="426"/>
                    <a:pt x="181074" y="453"/>
                    <a:pt x="185057" y="453"/>
                  </a:cubicBezTo>
                  <a:lnTo>
                    <a:pt x="185285" y="319"/>
                  </a:lnTo>
                  <a:cubicBezTo>
                    <a:pt x="181221" y="319"/>
                    <a:pt x="16908" y="319"/>
                    <a:pt x="12845" y="346"/>
                  </a:cubicBezTo>
                  <a:cubicBezTo>
                    <a:pt x="12845" y="332"/>
                    <a:pt x="12818" y="319"/>
                    <a:pt x="12805" y="319"/>
                  </a:cubicBezTo>
                  <a:cubicBezTo>
                    <a:pt x="12617" y="311"/>
                    <a:pt x="12429" y="307"/>
                    <a:pt x="12241" y="307"/>
                  </a:cubicBezTo>
                  <a:cubicBezTo>
                    <a:pt x="10892" y="307"/>
                    <a:pt x="9559" y="493"/>
                    <a:pt x="8205" y="493"/>
                  </a:cubicBezTo>
                  <a:cubicBezTo>
                    <a:pt x="7791" y="493"/>
                    <a:pt x="7377" y="484"/>
                    <a:pt x="6963" y="484"/>
                  </a:cubicBezTo>
                  <a:cubicBezTo>
                    <a:pt x="6653" y="484"/>
                    <a:pt x="6342" y="489"/>
                    <a:pt x="6032" y="507"/>
                  </a:cubicBezTo>
                  <a:cubicBezTo>
                    <a:pt x="5978" y="507"/>
                    <a:pt x="5925" y="507"/>
                    <a:pt x="5871" y="520"/>
                  </a:cubicBezTo>
                  <a:cubicBezTo>
                    <a:pt x="5871" y="480"/>
                    <a:pt x="5884" y="453"/>
                    <a:pt x="5884" y="426"/>
                  </a:cubicBezTo>
                  <a:cubicBezTo>
                    <a:pt x="6810" y="426"/>
                    <a:pt x="7722" y="426"/>
                    <a:pt x="8661" y="453"/>
                  </a:cubicBezTo>
                  <a:cubicBezTo>
                    <a:pt x="8770" y="459"/>
                    <a:pt x="8878" y="461"/>
                    <a:pt x="8987" y="461"/>
                  </a:cubicBezTo>
                  <a:cubicBezTo>
                    <a:pt x="9388" y="461"/>
                    <a:pt x="9789" y="425"/>
                    <a:pt x="10189" y="373"/>
                  </a:cubicBezTo>
                  <a:cubicBezTo>
                    <a:pt x="10458" y="319"/>
                    <a:pt x="10739" y="292"/>
                    <a:pt x="11008" y="238"/>
                  </a:cubicBezTo>
                  <a:cubicBezTo>
                    <a:pt x="11276" y="187"/>
                    <a:pt x="11532" y="63"/>
                    <a:pt x="11799" y="63"/>
                  </a:cubicBezTo>
                  <a:cubicBezTo>
                    <a:pt x="11812" y="63"/>
                    <a:pt x="11826" y="63"/>
                    <a:pt x="11839" y="64"/>
                  </a:cubicBezTo>
                  <a:cubicBezTo>
                    <a:pt x="11879" y="64"/>
                    <a:pt x="11879" y="10"/>
                    <a:pt x="11839" y="10"/>
                  </a:cubicBezTo>
                  <a:cubicBezTo>
                    <a:pt x="11789" y="4"/>
                    <a:pt x="11738" y="0"/>
                    <a:pt x="11688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10"/>
            <p:cNvSpPr/>
            <p:nvPr/>
          </p:nvSpPr>
          <p:spPr>
            <a:xfrm>
              <a:off x="5062425" y="814475"/>
              <a:ext cx="149550" cy="3375"/>
            </a:xfrm>
            <a:custGeom>
              <a:rect b="b" l="l" r="r" t="t"/>
              <a:pathLst>
                <a:path extrusionOk="0" h="135" w="5982">
                  <a:moveTo>
                    <a:pt x="81" y="1"/>
                  </a:moveTo>
                  <a:cubicBezTo>
                    <a:pt x="54" y="41"/>
                    <a:pt x="27" y="95"/>
                    <a:pt x="0" y="135"/>
                  </a:cubicBezTo>
                  <a:lnTo>
                    <a:pt x="5673" y="122"/>
                  </a:lnTo>
                  <a:lnTo>
                    <a:pt x="598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10"/>
            <p:cNvSpPr/>
            <p:nvPr/>
          </p:nvSpPr>
          <p:spPr>
            <a:xfrm>
              <a:off x="4897125" y="814475"/>
              <a:ext cx="155600" cy="3375"/>
            </a:xfrm>
            <a:custGeom>
              <a:rect b="b" l="l" r="r" t="t"/>
              <a:pathLst>
                <a:path extrusionOk="0" h="135" w="6224">
                  <a:moveTo>
                    <a:pt x="215" y="1"/>
                  </a:moveTo>
                  <a:lnTo>
                    <a:pt x="0" y="135"/>
                  </a:lnTo>
                  <a:lnTo>
                    <a:pt x="6143" y="135"/>
                  </a:lnTo>
                  <a:cubicBezTo>
                    <a:pt x="6170" y="95"/>
                    <a:pt x="6196" y="41"/>
                    <a:pt x="622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10"/>
            <p:cNvSpPr/>
            <p:nvPr/>
          </p:nvSpPr>
          <p:spPr>
            <a:xfrm>
              <a:off x="5242125" y="813825"/>
              <a:ext cx="517350" cy="3700"/>
            </a:xfrm>
            <a:custGeom>
              <a:rect b="b" l="l" r="r" t="t"/>
              <a:pathLst>
                <a:path extrusionOk="0" h="148" w="20694">
                  <a:moveTo>
                    <a:pt x="20694" y="0"/>
                  </a:moveTo>
                  <a:cubicBezTo>
                    <a:pt x="13894" y="0"/>
                    <a:pt x="7108" y="13"/>
                    <a:pt x="309" y="27"/>
                  </a:cubicBezTo>
                  <a:lnTo>
                    <a:pt x="0" y="148"/>
                  </a:lnTo>
                  <a:lnTo>
                    <a:pt x="20680" y="148"/>
                  </a:lnTo>
                  <a:lnTo>
                    <a:pt x="20694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10"/>
            <p:cNvSpPr/>
            <p:nvPr/>
          </p:nvSpPr>
          <p:spPr>
            <a:xfrm>
              <a:off x="5800700" y="813825"/>
              <a:ext cx="13425" cy="3375"/>
            </a:xfrm>
            <a:custGeom>
              <a:rect b="b" l="l" r="r" t="t"/>
              <a:pathLst>
                <a:path extrusionOk="0" h="135" w="537">
                  <a:moveTo>
                    <a:pt x="201" y="0"/>
                  </a:moveTo>
                  <a:lnTo>
                    <a:pt x="0" y="134"/>
                  </a:lnTo>
                  <a:lnTo>
                    <a:pt x="497" y="134"/>
                  </a:lnTo>
                  <a:cubicBezTo>
                    <a:pt x="497" y="94"/>
                    <a:pt x="523" y="40"/>
                    <a:pt x="537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10"/>
            <p:cNvSpPr/>
            <p:nvPr/>
          </p:nvSpPr>
          <p:spPr>
            <a:xfrm>
              <a:off x="5825500" y="813825"/>
              <a:ext cx="135825" cy="3375"/>
            </a:xfrm>
            <a:custGeom>
              <a:rect b="b" l="l" r="r" t="t"/>
              <a:pathLst>
                <a:path extrusionOk="0" h="135" w="5433">
                  <a:moveTo>
                    <a:pt x="41" y="0"/>
                  </a:moveTo>
                  <a:lnTo>
                    <a:pt x="1" y="134"/>
                  </a:lnTo>
                  <a:lnTo>
                    <a:pt x="5432" y="134"/>
                  </a:lnTo>
                  <a:cubicBezTo>
                    <a:pt x="5405" y="94"/>
                    <a:pt x="5392" y="40"/>
                    <a:pt x="5365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10"/>
            <p:cNvSpPr/>
            <p:nvPr/>
          </p:nvSpPr>
          <p:spPr>
            <a:xfrm>
              <a:off x="5975050" y="813150"/>
              <a:ext cx="824800" cy="5375"/>
            </a:xfrm>
            <a:custGeom>
              <a:rect b="b" l="l" r="r" t="t"/>
              <a:pathLst>
                <a:path extrusionOk="0" h="215" w="32992">
                  <a:moveTo>
                    <a:pt x="32991" y="0"/>
                  </a:moveTo>
                  <a:cubicBezTo>
                    <a:pt x="24232" y="0"/>
                    <a:pt x="15483" y="30"/>
                    <a:pt x="6726" y="30"/>
                  </a:cubicBezTo>
                  <a:cubicBezTo>
                    <a:pt x="5267" y="30"/>
                    <a:pt x="3807" y="29"/>
                    <a:pt x="2347" y="27"/>
                  </a:cubicBezTo>
                  <a:lnTo>
                    <a:pt x="0" y="27"/>
                  </a:lnTo>
                  <a:lnTo>
                    <a:pt x="81" y="161"/>
                  </a:lnTo>
                  <a:cubicBezTo>
                    <a:pt x="6451" y="161"/>
                    <a:pt x="12821" y="161"/>
                    <a:pt x="19191" y="175"/>
                  </a:cubicBezTo>
                  <a:cubicBezTo>
                    <a:pt x="23778" y="201"/>
                    <a:pt x="28365" y="215"/>
                    <a:pt x="32965" y="215"/>
                  </a:cubicBezTo>
                  <a:cubicBezTo>
                    <a:pt x="32965" y="134"/>
                    <a:pt x="32978" y="67"/>
                    <a:pt x="329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10"/>
            <p:cNvSpPr/>
            <p:nvPr/>
          </p:nvSpPr>
          <p:spPr>
            <a:xfrm>
              <a:off x="6816575" y="813150"/>
              <a:ext cx="70450" cy="5375"/>
            </a:xfrm>
            <a:custGeom>
              <a:rect b="b" l="l" r="r" t="t"/>
              <a:pathLst>
                <a:path extrusionOk="0" h="215" w="2818">
                  <a:moveTo>
                    <a:pt x="28" y="0"/>
                  </a:moveTo>
                  <a:cubicBezTo>
                    <a:pt x="14" y="67"/>
                    <a:pt x="1" y="134"/>
                    <a:pt x="1" y="215"/>
                  </a:cubicBezTo>
                  <a:lnTo>
                    <a:pt x="2495" y="215"/>
                  </a:lnTo>
                  <a:lnTo>
                    <a:pt x="2817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10"/>
            <p:cNvSpPr/>
            <p:nvPr/>
          </p:nvSpPr>
          <p:spPr>
            <a:xfrm>
              <a:off x="6934600" y="813150"/>
              <a:ext cx="61375" cy="5375"/>
            </a:xfrm>
            <a:custGeom>
              <a:rect b="b" l="l" r="r" t="t"/>
              <a:pathLst>
                <a:path extrusionOk="0" h="215" w="2455">
                  <a:moveTo>
                    <a:pt x="95" y="0"/>
                  </a:moveTo>
                  <a:cubicBezTo>
                    <a:pt x="68" y="67"/>
                    <a:pt x="41" y="148"/>
                    <a:pt x="1" y="215"/>
                  </a:cubicBezTo>
                  <a:lnTo>
                    <a:pt x="2321" y="215"/>
                  </a:lnTo>
                  <a:cubicBezTo>
                    <a:pt x="2455" y="215"/>
                    <a:pt x="2455" y="0"/>
                    <a:pt x="232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10"/>
            <p:cNvSpPr/>
            <p:nvPr/>
          </p:nvSpPr>
          <p:spPr>
            <a:xfrm>
              <a:off x="243475" y="963175"/>
              <a:ext cx="7075" cy="192975"/>
            </a:xfrm>
            <a:custGeom>
              <a:rect b="b" l="l" r="r" t="t"/>
              <a:pathLst>
                <a:path extrusionOk="0" h="7719" w="283">
                  <a:moveTo>
                    <a:pt x="222" y="1"/>
                  </a:moveTo>
                  <a:cubicBezTo>
                    <a:pt x="212" y="1"/>
                    <a:pt x="202" y="7"/>
                    <a:pt x="202" y="21"/>
                  </a:cubicBezTo>
                  <a:lnTo>
                    <a:pt x="202" y="128"/>
                  </a:lnTo>
                  <a:cubicBezTo>
                    <a:pt x="202" y="135"/>
                    <a:pt x="208" y="138"/>
                    <a:pt x="215" y="138"/>
                  </a:cubicBezTo>
                  <a:cubicBezTo>
                    <a:pt x="221" y="138"/>
                    <a:pt x="228" y="135"/>
                    <a:pt x="228" y="129"/>
                  </a:cubicBezTo>
                  <a:lnTo>
                    <a:pt x="228" y="129"/>
                  </a:lnTo>
                  <a:cubicBezTo>
                    <a:pt x="188" y="706"/>
                    <a:pt x="202" y="1309"/>
                    <a:pt x="175" y="1898"/>
                  </a:cubicBezTo>
                  <a:cubicBezTo>
                    <a:pt x="148" y="2555"/>
                    <a:pt x="81" y="3199"/>
                    <a:pt x="94" y="3870"/>
                  </a:cubicBezTo>
                  <a:cubicBezTo>
                    <a:pt x="94" y="4527"/>
                    <a:pt x="162" y="5130"/>
                    <a:pt x="175" y="5761"/>
                  </a:cubicBezTo>
                  <a:cubicBezTo>
                    <a:pt x="175" y="6404"/>
                    <a:pt x="1" y="7035"/>
                    <a:pt x="1" y="7678"/>
                  </a:cubicBezTo>
                  <a:cubicBezTo>
                    <a:pt x="1" y="7705"/>
                    <a:pt x="24" y="7719"/>
                    <a:pt x="48" y="7719"/>
                  </a:cubicBezTo>
                  <a:cubicBezTo>
                    <a:pt x="71" y="7719"/>
                    <a:pt x="94" y="7705"/>
                    <a:pt x="94" y="7678"/>
                  </a:cubicBezTo>
                  <a:cubicBezTo>
                    <a:pt x="108" y="7062"/>
                    <a:pt x="269" y="6458"/>
                    <a:pt x="269" y="5841"/>
                  </a:cubicBezTo>
                  <a:cubicBezTo>
                    <a:pt x="269" y="5197"/>
                    <a:pt x="188" y="4540"/>
                    <a:pt x="175" y="3870"/>
                  </a:cubicBezTo>
                  <a:cubicBezTo>
                    <a:pt x="148" y="2596"/>
                    <a:pt x="282" y="1308"/>
                    <a:pt x="242" y="21"/>
                  </a:cubicBezTo>
                  <a:cubicBezTo>
                    <a:pt x="242" y="7"/>
                    <a:pt x="232" y="1"/>
                    <a:pt x="22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10"/>
            <p:cNvSpPr/>
            <p:nvPr/>
          </p:nvSpPr>
          <p:spPr>
            <a:xfrm>
              <a:off x="414475" y="861100"/>
              <a:ext cx="25" cy="0"/>
            </a:xfrm>
            <a:custGeom>
              <a:rect b="b" l="l" r="r" t="t"/>
              <a:pathLst>
                <a:path extrusionOk="0" h="0" w="1">
                  <a:moveTo>
                    <a:pt x="0" y="0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10"/>
            <p:cNvSpPr/>
            <p:nvPr/>
          </p:nvSpPr>
          <p:spPr>
            <a:xfrm>
              <a:off x="5047675" y="838300"/>
              <a:ext cx="105950" cy="5050"/>
            </a:xfrm>
            <a:custGeom>
              <a:rect b="b" l="l" r="r" t="t"/>
              <a:pathLst>
                <a:path extrusionOk="0" h="202" w="4238">
                  <a:moveTo>
                    <a:pt x="107" y="0"/>
                  </a:moveTo>
                  <a:cubicBezTo>
                    <a:pt x="67" y="67"/>
                    <a:pt x="40" y="134"/>
                    <a:pt x="0" y="201"/>
                  </a:cubicBezTo>
                  <a:lnTo>
                    <a:pt x="3822" y="201"/>
                  </a:lnTo>
                  <a:cubicBezTo>
                    <a:pt x="3956" y="134"/>
                    <a:pt x="4104" y="67"/>
                    <a:pt x="4238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10"/>
            <p:cNvSpPr/>
            <p:nvPr/>
          </p:nvSpPr>
          <p:spPr>
            <a:xfrm>
              <a:off x="849325" y="838625"/>
              <a:ext cx="4188975" cy="4725"/>
            </a:xfrm>
            <a:custGeom>
              <a:rect b="b" l="l" r="r" t="t"/>
              <a:pathLst>
                <a:path extrusionOk="0" h="189" w="167559">
                  <a:moveTo>
                    <a:pt x="167559" y="0"/>
                  </a:moveTo>
                  <a:cubicBezTo>
                    <a:pt x="165212" y="0"/>
                    <a:pt x="2602" y="14"/>
                    <a:pt x="255" y="14"/>
                  </a:cubicBezTo>
                  <a:cubicBezTo>
                    <a:pt x="161" y="68"/>
                    <a:pt x="81" y="121"/>
                    <a:pt x="0" y="161"/>
                  </a:cubicBezTo>
                  <a:cubicBezTo>
                    <a:pt x="2401" y="161"/>
                    <a:pt x="165064" y="175"/>
                    <a:pt x="167465" y="188"/>
                  </a:cubicBezTo>
                  <a:cubicBezTo>
                    <a:pt x="167491" y="121"/>
                    <a:pt x="167518" y="54"/>
                    <a:pt x="16755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10"/>
            <p:cNvSpPr/>
            <p:nvPr/>
          </p:nvSpPr>
          <p:spPr>
            <a:xfrm>
              <a:off x="5177075" y="838300"/>
              <a:ext cx="556600" cy="5050"/>
            </a:xfrm>
            <a:custGeom>
              <a:rect b="b" l="l" r="r" t="t"/>
              <a:pathLst>
                <a:path extrusionOk="0" h="202" w="22264">
                  <a:moveTo>
                    <a:pt x="484" y="0"/>
                  </a:moveTo>
                  <a:lnTo>
                    <a:pt x="1" y="201"/>
                  </a:lnTo>
                  <a:cubicBezTo>
                    <a:pt x="5177" y="201"/>
                    <a:pt x="10354" y="201"/>
                    <a:pt x="15531" y="188"/>
                  </a:cubicBezTo>
                  <a:lnTo>
                    <a:pt x="22089" y="188"/>
                  </a:lnTo>
                  <a:lnTo>
                    <a:pt x="22263" y="27"/>
                  </a:lnTo>
                  <a:cubicBezTo>
                    <a:pt x="14994" y="13"/>
                    <a:pt x="7739" y="13"/>
                    <a:pt x="484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10"/>
            <p:cNvSpPr/>
            <p:nvPr/>
          </p:nvSpPr>
          <p:spPr>
            <a:xfrm>
              <a:off x="5738000" y="838950"/>
              <a:ext cx="14450" cy="4050"/>
            </a:xfrm>
            <a:custGeom>
              <a:rect b="b" l="l" r="r" t="t"/>
              <a:pathLst>
                <a:path extrusionOk="0" h="162" w="578">
                  <a:moveTo>
                    <a:pt x="188" y="1"/>
                  </a:moveTo>
                  <a:lnTo>
                    <a:pt x="0" y="162"/>
                  </a:lnTo>
                  <a:lnTo>
                    <a:pt x="363" y="162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10"/>
            <p:cNvSpPr/>
            <p:nvPr/>
          </p:nvSpPr>
          <p:spPr>
            <a:xfrm>
              <a:off x="5832200" y="839300"/>
              <a:ext cx="93250" cy="3700"/>
            </a:xfrm>
            <a:custGeom>
              <a:rect b="b" l="l" r="r" t="t"/>
              <a:pathLst>
                <a:path extrusionOk="0" h="148" w="3730">
                  <a:moveTo>
                    <a:pt x="1" y="0"/>
                  </a:moveTo>
                  <a:cubicBezTo>
                    <a:pt x="14" y="41"/>
                    <a:pt x="41" y="94"/>
                    <a:pt x="41" y="148"/>
                  </a:cubicBezTo>
                  <a:lnTo>
                    <a:pt x="3729" y="148"/>
                  </a:lnTo>
                  <a:cubicBezTo>
                    <a:pt x="3716" y="94"/>
                    <a:pt x="3702" y="54"/>
                    <a:pt x="368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10"/>
            <p:cNvSpPr/>
            <p:nvPr/>
          </p:nvSpPr>
          <p:spPr>
            <a:xfrm>
              <a:off x="5779575" y="838950"/>
              <a:ext cx="25850" cy="4050"/>
            </a:xfrm>
            <a:custGeom>
              <a:rect b="b" l="l" r="r" t="t"/>
              <a:pathLst>
                <a:path extrusionOk="0" h="162" w="1034">
                  <a:moveTo>
                    <a:pt x="0" y="1"/>
                  </a:moveTo>
                  <a:cubicBezTo>
                    <a:pt x="0" y="55"/>
                    <a:pt x="27" y="108"/>
                    <a:pt x="41" y="162"/>
                  </a:cubicBezTo>
                  <a:lnTo>
                    <a:pt x="966" y="162"/>
                  </a:lnTo>
                  <a:cubicBezTo>
                    <a:pt x="993" y="108"/>
                    <a:pt x="1006" y="55"/>
                    <a:pt x="1033" y="1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0"/>
            <p:cNvSpPr/>
            <p:nvPr/>
          </p:nvSpPr>
          <p:spPr>
            <a:xfrm>
              <a:off x="6875600" y="838300"/>
              <a:ext cx="32550" cy="5050"/>
            </a:xfrm>
            <a:custGeom>
              <a:rect b="b" l="l" r="r" t="t"/>
              <a:pathLst>
                <a:path extrusionOk="0" h="202" w="1302">
                  <a:moveTo>
                    <a:pt x="376" y="0"/>
                  </a:moveTo>
                  <a:cubicBezTo>
                    <a:pt x="255" y="67"/>
                    <a:pt x="134" y="134"/>
                    <a:pt x="0" y="201"/>
                  </a:cubicBezTo>
                  <a:lnTo>
                    <a:pt x="1274" y="201"/>
                  </a:lnTo>
                  <a:cubicBezTo>
                    <a:pt x="1274" y="134"/>
                    <a:pt x="1288" y="67"/>
                    <a:pt x="130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0"/>
            <p:cNvSpPr/>
            <p:nvPr/>
          </p:nvSpPr>
          <p:spPr>
            <a:xfrm>
              <a:off x="6818250" y="838300"/>
              <a:ext cx="26200" cy="4075"/>
            </a:xfrm>
            <a:custGeom>
              <a:rect b="b" l="l" r="r" t="t"/>
              <a:pathLst>
                <a:path extrusionOk="0" h="163" w="1048">
                  <a:moveTo>
                    <a:pt x="1" y="0"/>
                  </a:moveTo>
                  <a:cubicBezTo>
                    <a:pt x="75" y="98"/>
                    <a:pt x="193" y="163"/>
                    <a:pt x="315" y="163"/>
                  </a:cubicBezTo>
                  <a:cubicBezTo>
                    <a:pt x="327" y="163"/>
                    <a:pt x="338" y="162"/>
                    <a:pt x="350" y="161"/>
                  </a:cubicBezTo>
                  <a:cubicBezTo>
                    <a:pt x="591" y="161"/>
                    <a:pt x="832" y="107"/>
                    <a:pt x="1047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0"/>
            <p:cNvSpPr/>
            <p:nvPr/>
          </p:nvSpPr>
          <p:spPr>
            <a:xfrm>
              <a:off x="7262175" y="898300"/>
              <a:ext cx="10075" cy="15450"/>
            </a:xfrm>
            <a:custGeom>
              <a:rect b="b" l="l" r="r" t="t"/>
              <a:pathLst>
                <a:path extrusionOk="0" h="618" w="403">
                  <a:moveTo>
                    <a:pt x="108" y="1"/>
                  </a:moveTo>
                  <a:cubicBezTo>
                    <a:pt x="86" y="54"/>
                    <a:pt x="69" y="108"/>
                    <a:pt x="54" y="162"/>
                  </a:cubicBezTo>
                  <a:lnTo>
                    <a:pt x="54" y="162"/>
                  </a:lnTo>
                  <a:cubicBezTo>
                    <a:pt x="54" y="162"/>
                    <a:pt x="54" y="162"/>
                    <a:pt x="54" y="162"/>
                  </a:cubicBezTo>
                  <a:lnTo>
                    <a:pt x="54" y="162"/>
                  </a:lnTo>
                  <a:cubicBezTo>
                    <a:pt x="54" y="162"/>
                    <a:pt x="54" y="162"/>
                    <a:pt x="54" y="163"/>
                  </a:cubicBezTo>
                  <a:lnTo>
                    <a:pt x="54" y="163"/>
                  </a:lnTo>
                  <a:cubicBezTo>
                    <a:pt x="54" y="163"/>
                    <a:pt x="54" y="162"/>
                    <a:pt x="54" y="162"/>
                  </a:cubicBezTo>
                  <a:lnTo>
                    <a:pt x="54" y="162"/>
                  </a:lnTo>
                  <a:cubicBezTo>
                    <a:pt x="135" y="296"/>
                    <a:pt x="228" y="417"/>
                    <a:pt x="309" y="537"/>
                  </a:cubicBezTo>
                  <a:lnTo>
                    <a:pt x="403" y="457"/>
                  </a:lnTo>
                  <a:cubicBezTo>
                    <a:pt x="295" y="309"/>
                    <a:pt x="188" y="162"/>
                    <a:pt x="108" y="1"/>
                  </a:cubicBezTo>
                  <a:close/>
                  <a:moveTo>
                    <a:pt x="54" y="163"/>
                  </a:moveTo>
                  <a:cubicBezTo>
                    <a:pt x="32" y="244"/>
                    <a:pt x="16" y="328"/>
                    <a:pt x="0" y="416"/>
                  </a:cubicBezTo>
                  <a:lnTo>
                    <a:pt x="0" y="550"/>
                  </a:lnTo>
                  <a:lnTo>
                    <a:pt x="0" y="591"/>
                  </a:lnTo>
                  <a:cubicBezTo>
                    <a:pt x="27" y="591"/>
                    <a:pt x="67" y="604"/>
                    <a:pt x="94" y="618"/>
                  </a:cubicBezTo>
                  <a:lnTo>
                    <a:pt x="94" y="430"/>
                  </a:lnTo>
                  <a:cubicBezTo>
                    <a:pt x="134" y="483"/>
                    <a:pt x="188" y="537"/>
                    <a:pt x="228" y="591"/>
                  </a:cubicBezTo>
                  <a:lnTo>
                    <a:pt x="282" y="550"/>
                  </a:lnTo>
                  <a:cubicBezTo>
                    <a:pt x="215" y="470"/>
                    <a:pt x="148" y="390"/>
                    <a:pt x="94" y="309"/>
                  </a:cubicBezTo>
                  <a:cubicBezTo>
                    <a:pt x="81" y="256"/>
                    <a:pt x="68" y="216"/>
                    <a:pt x="54" y="16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7265850" y="891250"/>
              <a:ext cx="10750" cy="17475"/>
            </a:xfrm>
            <a:custGeom>
              <a:rect b="b" l="l" r="r" t="t"/>
              <a:pathLst>
                <a:path extrusionOk="0" h="699" w="430">
                  <a:moveTo>
                    <a:pt x="68" y="1"/>
                  </a:moveTo>
                  <a:cubicBezTo>
                    <a:pt x="41" y="55"/>
                    <a:pt x="28" y="108"/>
                    <a:pt x="1" y="162"/>
                  </a:cubicBezTo>
                  <a:cubicBezTo>
                    <a:pt x="108" y="336"/>
                    <a:pt x="215" y="524"/>
                    <a:pt x="323" y="698"/>
                  </a:cubicBezTo>
                  <a:lnTo>
                    <a:pt x="430" y="618"/>
                  </a:lnTo>
                  <a:cubicBezTo>
                    <a:pt x="296" y="417"/>
                    <a:pt x="175" y="216"/>
                    <a:pt x="6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7250100" y="910375"/>
              <a:ext cx="114700" cy="245775"/>
            </a:xfrm>
            <a:custGeom>
              <a:rect b="b" l="l" r="r" t="t"/>
              <a:pathLst>
                <a:path extrusionOk="0" h="9831" w="4588">
                  <a:moveTo>
                    <a:pt x="1194" y="550"/>
                  </a:moveTo>
                  <a:cubicBezTo>
                    <a:pt x="1248" y="591"/>
                    <a:pt x="1288" y="644"/>
                    <a:pt x="1342" y="671"/>
                  </a:cubicBezTo>
                  <a:cubicBezTo>
                    <a:pt x="1409" y="738"/>
                    <a:pt x="1476" y="805"/>
                    <a:pt x="1556" y="859"/>
                  </a:cubicBezTo>
                  <a:cubicBezTo>
                    <a:pt x="1489" y="912"/>
                    <a:pt x="1422" y="1006"/>
                    <a:pt x="1355" y="1033"/>
                  </a:cubicBezTo>
                  <a:lnTo>
                    <a:pt x="1355" y="1020"/>
                  </a:lnTo>
                  <a:cubicBezTo>
                    <a:pt x="1338" y="1026"/>
                    <a:pt x="1323" y="1029"/>
                    <a:pt x="1310" y="1029"/>
                  </a:cubicBezTo>
                  <a:cubicBezTo>
                    <a:pt x="1183" y="1029"/>
                    <a:pt x="1194" y="765"/>
                    <a:pt x="1194" y="644"/>
                  </a:cubicBezTo>
                  <a:lnTo>
                    <a:pt x="1194" y="550"/>
                  </a:lnTo>
                  <a:close/>
                  <a:moveTo>
                    <a:pt x="1194" y="269"/>
                  </a:moveTo>
                  <a:cubicBezTo>
                    <a:pt x="1583" y="725"/>
                    <a:pt x="2093" y="1073"/>
                    <a:pt x="2669" y="1274"/>
                  </a:cubicBezTo>
                  <a:cubicBezTo>
                    <a:pt x="2991" y="1382"/>
                    <a:pt x="3326" y="1462"/>
                    <a:pt x="3662" y="1543"/>
                  </a:cubicBezTo>
                  <a:lnTo>
                    <a:pt x="3461" y="1529"/>
                  </a:lnTo>
                  <a:cubicBezTo>
                    <a:pt x="3031" y="1476"/>
                    <a:pt x="2616" y="1342"/>
                    <a:pt x="2254" y="1127"/>
                  </a:cubicBezTo>
                  <a:cubicBezTo>
                    <a:pt x="2052" y="1046"/>
                    <a:pt x="1851" y="926"/>
                    <a:pt x="1663" y="792"/>
                  </a:cubicBezTo>
                  <a:lnTo>
                    <a:pt x="1650" y="792"/>
                  </a:lnTo>
                  <a:cubicBezTo>
                    <a:pt x="1583" y="738"/>
                    <a:pt x="1516" y="671"/>
                    <a:pt x="1462" y="617"/>
                  </a:cubicBezTo>
                  <a:cubicBezTo>
                    <a:pt x="1368" y="537"/>
                    <a:pt x="1275" y="443"/>
                    <a:pt x="1194" y="349"/>
                  </a:cubicBezTo>
                  <a:cubicBezTo>
                    <a:pt x="1194" y="322"/>
                    <a:pt x="1194" y="295"/>
                    <a:pt x="1194" y="269"/>
                  </a:cubicBezTo>
                  <a:close/>
                  <a:moveTo>
                    <a:pt x="2186" y="1194"/>
                  </a:moveTo>
                  <a:lnTo>
                    <a:pt x="2267" y="1234"/>
                  </a:lnTo>
                  <a:cubicBezTo>
                    <a:pt x="2750" y="1476"/>
                    <a:pt x="3286" y="1596"/>
                    <a:pt x="3823" y="1596"/>
                  </a:cubicBezTo>
                  <a:lnTo>
                    <a:pt x="3903" y="1623"/>
                  </a:lnTo>
                  <a:cubicBezTo>
                    <a:pt x="3930" y="1623"/>
                    <a:pt x="3970" y="1637"/>
                    <a:pt x="3997" y="1663"/>
                  </a:cubicBezTo>
                  <a:cubicBezTo>
                    <a:pt x="3836" y="1663"/>
                    <a:pt x="3675" y="1693"/>
                    <a:pt x="3523" y="1693"/>
                  </a:cubicBezTo>
                  <a:cubicBezTo>
                    <a:pt x="3497" y="1693"/>
                    <a:pt x="3472" y="1692"/>
                    <a:pt x="3447" y="1690"/>
                  </a:cubicBezTo>
                  <a:lnTo>
                    <a:pt x="3447" y="1677"/>
                  </a:lnTo>
                  <a:cubicBezTo>
                    <a:pt x="2991" y="1637"/>
                    <a:pt x="2562" y="1462"/>
                    <a:pt x="2186" y="1194"/>
                  </a:cubicBezTo>
                  <a:close/>
                  <a:moveTo>
                    <a:pt x="322" y="1207"/>
                  </a:moveTo>
                  <a:lnTo>
                    <a:pt x="322" y="1207"/>
                  </a:lnTo>
                  <a:cubicBezTo>
                    <a:pt x="819" y="1623"/>
                    <a:pt x="1368" y="1958"/>
                    <a:pt x="1958" y="2227"/>
                  </a:cubicBezTo>
                  <a:cubicBezTo>
                    <a:pt x="2133" y="2339"/>
                    <a:pt x="2308" y="2428"/>
                    <a:pt x="2472" y="2516"/>
                  </a:cubicBezTo>
                  <a:lnTo>
                    <a:pt x="2472" y="2516"/>
                  </a:lnTo>
                  <a:lnTo>
                    <a:pt x="2347" y="2495"/>
                  </a:lnTo>
                  <a:cubicBezTo>
                    <a:pt x="1556" y="2267"/>
                    <a:pt x="859" y="1824"/>
                    <a:pt x="322" y="1207"/>
                  </a:cubicBezTo>
                  <a:close/>
                  <a:moveTo>
                    <a:pt x="4010" y="2964"/>
                  </a:moveTo>
                  <a:cubicBezTo>
                    <a:pt x="3970" y="3139"/>
                    <a:pt x="3903" y="3300"/>
                    <a:pt x="3876" y="3474"/>
                  </a:cubicBezTo>
                  <a:cubicBezTo>
                    <a:pt x="3849" y="3635"/>
                    <a:pt x="3836" y="3809"/>
                    <a:pt x="3836" y="3983"/>
                  </a:cubicBezTo>
                  <a:cubicBezTo>
                    <a:pt x="3809" y="3957"/>
                    <a:pt x="3796" y="3916"/>
                    <a:pt x="3769" y="3890"/>
                  </a:cubicBezTo>
                  <a:cubicBezTo>
                    <a:pt x="3769" y="3581"/>
                    <a:pt x="3756" y="3273"/>
                    <a:pt x="3756" y="2964"/>
                  </a:cubicBezTo>
                  <a:lnTo>
                    <a:pt x="3756" y="2964"/>
                  </a:lnTo>
                  <a:cubicBezTo>
                    <a:pt x="3796" y="2971"/>
                    <a:pt x="3836" y="2974"/>
                    <a:pt x="3878" y="2974"/>
                  </a:cubicBezTo>
                  <a:cubicBezTo>
                    <a:pt x="3920" y="2974"/>
                    <a:pt x="3963" y="2971"/>
                    <a:pt x="4010" y="2964"/>
                  </a:cubicBezTo>
                  <a:close/>
                  <a:moveTo>
                    <a:pt x="3916" y="4386"/>
                  </a:moveTo>
                  <a:cubicBezTo>
                    <a:pt x="4037" y="4708"/>
                    <a:pt x="4131" y="5110"/>
                    <a:pt x="3930" y="5204"/>
                  </a:cubicBezTo>
                  <a:cubicBezTo>
                    <a:pt x="3930" y="4922"/>
                    <a:pt x="3916" y="4654"/>
                    <a:pt x="3916" y="4386"/>
                  </a:cubicBezTo>
                  <a:close/>
                  <a:moveTo>
                    <a:pt x="3769" y="4077"/>
                  </a:moveTo>
                  <a:cubicBezTo>
                    <a:pt x="3782" y="4118"/>
                    <a:pt x="3809" y="4158"/>
                    <a:pt x="3836" y="4198"/>
                  </a:cubicBezTo>
                  <a:cubicBezTo>
                    <a:pt x="3836" y="4761"/>
                    <a:pt x="3836" y="5325"/>
                    <a:pt x="3849" y="5874"/>
                  </a:cubicBezTo>
                  <a:cubicBezTo>
                    <a:pt x="3849" y="6478"/>
                    <a:pt x="3876" y="7081"/>
                    <a:pt x="3836" y="7658"/>
                  </a:cubicBezTo>
                  <a:cubicBezTo>
                    <a:pt x="3836" y="7725"/>
                    <a:pt x="3823" y="7806"/>
                    <a:pt x="3823" y="7873"/>
                  </a:cubicBezTo>
                  <a:cubicBezTo>
                    <a:pt x="3823" y="6612"/>
                    <a:pt x="3796" y="5338"/>
                    <a:pt x="3769" y="4077"/>
                  </a:cubicBezTo>
                  <a:close/>
                  <a:moveTo>
                    <a:pt x="1154" y="0"/>
                  </a:moveTo>
                  <a:lnTo>
                    <a:pt x="832" y="242"/>
                  </a:lnTo>
                  <a:lnTo>
                    <a:pt x="845" y="255"/>
                  </a:lnTo>
                  <a:cubicBezTo>
                    <a:pt x="819" y="295"/>
                    <a:pt x="792" y="349"/>
                    <a:pt x="765" y="403"/>
                  </a:cubicBezTo>
                  <a:cubicBezTo>
                    <a:pt x="792" y="510"/>
                    <a:pt x="751" y="631"/>
                    <a:pt x="658" y="711"/>
                  </a:cubicBezTo>
                  <a:cubicBezTo>
                    <a:pt x="644" y="778"/>
                    <a:pt x="631" y="845"/>
                    <a:pt x="604" y="899"/>
                  </a:cubicBezTo>
                  <a:cubicBezTo>
                    <a:pt x="591" y="859"/>
                    <a:pt x="577" y="818"/>
                    <a:pt x="564" y="778"/>
                  </a:cubicBezTo>
                  <a:lnTo>
                    <a:pt x="497" y="818"/>
                  </a:lnTo>
                  <a:cubicBezTo>
                    <a:pt x="497" y="832"/>
                    <a:pt x="483" y="832"/>
                    <a:pt x="470" y="832"/>
                  </a:cubicBezTo>
                  <a:cubicBezTo>
                    <a:pt x="483" y="926"/>
                    <a:pt x="523" y="993"/>
                    <a:pt x="577" y="1060"/>
                  </a:cubicBezTo>
                  <a:cubicBezTo>
                    <a:pt x="523" y="1006"/>
                    <a:pt x="456" y="939"/>
                    <a:pt x="403" y="872"/>
                  </a:cubicBezTo>
                  <a:lnTo>
                    <a:pt x="376" y="886"/>
                  </a:lnTo>
                  <a:cubicBezTo>
                    <a:pt x="336" y="899"/>
                    <a:pt x="309" y="912"/>
                    <a:pt x="269" y="912"/>
                  </a:cubicBezTo>
                  <a:cubicBezTo>
                    <a:pt x="483" y="1140"/>
                    <a:pt x="711" y="1355"/>
                    <a:pt x="953" y="1556"/>
                  </a:cubicBezTo>
                  <a:cubicBezTo>
                    <a:pt x="1033" y="1623"/>
                    <a:pt x="1127" y="1690"/>
                    <a:pt x="1207" y="1757"/>
                  </a:cubicBezTo>
                  <a:cubicBezTo>
                    <a:pt x="805" y="1516"/>
                    <a:pt x="430" y="1248"/>
                    <a:pt x="94" y="939"/>
                  </a:cubicBezTo>
                  <a:lnTo>
                    <a:pt x="54" y="872"/>
                  </a:lnTo>
                  <a:lnTo>
                    <a:pt x="0" y="926"/>
                  </a:lnTo>
                  <a:lnTo>
                    <a:pt x="14" y="939"/>
                  </a:lnTo>
                  <a:cubicBezTo>
                    <a:pt x="363" y="1435"/>
                    <a:pt x="805" y="1851"/>
                    <a:pt x="1328" y="2160"/>
                  </a:cubicBezTo>
                  <a:cubicBezTo>
                    <a:pt x="1798" y="2428"/>
                    <a:pt x="2307" y="2602"/>
                    <a:pt x="2844" y="2683"/>
                  </a:cubicBezTo>
                  <a:lnTo>
                    <a:pt x="2911" y="2709"/>
                  </a:lnTo>
                  <a:cubicBezTo>
                    <a:pt x="3152" y="2817"/>
                    <a:pt x="3380" y="2897"/>
                    <a:pt x="3635" y="2951"/>
                  </a:cubicBezTo>
                  <a:cubicBezTo>
                    <a:pt x="3501" y="3595"/>
                    <a:pt x="3420" y="4252"/>
                    <a:pt x="3393" y="4909"/>
                  </a:cubicBezTo>
                  <a:cubicBezTo>
                    <a:pt x="3380" y="5311"/>
                    <a:pt x="3259" y="5700"/>
                    <a:pt x="3233" y="6102"/>
                  </a:cubicBezTo>
                  <a:cubicBezTo>
                    <a:pt x="3206" y="6465"/>
                    <a:pt x="3393" y="6773"/>
                    <a:pt x="3380" y="7108"/>
                  </a:cubicBezTo>
                  <a:cubicBezTo>
                    <a:pt x="3380" y="7135"/>
                    <a:pt x="3397" y="7149"/>
                    <a:pt x="3415" y="7149"/>
                  </a:cubicBezTo>
                  <a:cubicBezTo>
                    <a:pt x="3434" y="7149"/>
                    <a:pt x="3454" y="7135"/>
                    <a:pt x="3461" y="7108"/>
                  </a:cubicBezTo>
                  <a:cubicBezTo>
                    <a:pt x="3474" y="6760"/>
                    <a:pt x="3300" y="6451"/>
                    <a:pt x="3313" y="6102"/>
                  </a:cubicBezTo>
                  <a:cubicBezTo>
                    <a:pt x="3340" y="5740"/>
                    <a:pt x="3447" y="5418"/>
                    <a:pt x="3461" y="5070"/>
                  </a:cubicBezTo>
                  <a:cubicBezTo>
                    <a:pt x="3474" y="4359"/>
                    <a:pt x="3541" y="3662"/>
                    <a:pt x="3662" y="2964"/>
                  </a:cubicBezTo>
                  <a:lnTo>
                    <a:pt x="3715" y="2964"/>
                  </a:lnTo>
                  <a:cubicBezTo>
                    <a:pt x="3715" y="3286"/>
                    <a:pt x="3702" y="3595"/>
                    <a:pt x="3702" y="3903"/>
                  </a:cubicBezTo>
                  <a:cubicBezTo>
                    <a:pt x="3689" y="3916"/>
                    <a:pt x="3689" y="3943"/>
                    <a:pt x="3702" y="3957"/>
                  </a:cubicBezTo>
                  <a:cubicBezTo>
                    <a:pt x="3662" y="5901"/>
                    <a:pt x="3608" y="7859"/>
                    <a:pt x="3702" y="9790"/>
                  </a:cubicBezTo>
                  <a:cubicBezTo>
                    <a:pt x="3695" y="9817"/>
                    <a:pt x="3722" y="9831"/>
                    <a:pt x="3749" y="9831"/>
                  </a:cubicBezTo>
                  <a:cubicBezTo>
                    <a:pt x="3776" y="9831"/>
                    <a:pt x="3803" y="9817"/>
                    <a:pt x="3796" y="9790"/>
                  </a:cubicBezTo>
                  <a:cubicBezTo>
                    <a:pt x="3809" y="9495"/>
                    <a:pt x="3809" y="9187"/>
                    <a:pt x="3823" y="8879"/>
                  </a:cubicBezTo>
                  <a:cubicBezTo>
                    <a:pt x="3836" y="8677"/>
                    <a:pt x="3863" y="8490"/>
                    <a:pt x="3903" y="8288"/>
                  </a:cubicBezTo>
                  <a:lnTo>
                    <a:pt x="3903" y="8275"/>
                  </a:lnTo>
                  <a:cubicBezTo>
                    <a:pt x="3930" y="8060"/>
                    <a:pt x="3957" y="7859"/>
                    <a:pt x="3970" y="7658"/>
                  </a:cubicBezTo>
                  <a:cubicBezTo>
                    <a:pt x="4010" y="7068"/>
                    <a:pt x="3970" y="6465"/>
                    <a:pt x="3957" y="5874"/>
                  </a:cubicBezTo>
                  <a:cubicBezTo>
                    <a:pt x="3957" y="5687"/>
                    <a:pt x="3957" y="5499"/>
                    <a:pt x="3943" y="5311"/>
                  </a:cubicBezTo>
                  <a:lnTo>
                    <a:pt x="4037" y="5311"/>
                  </a:lnTo>
                  <a:cubicBezTo>
                    <a:pt x="4064" y="5311"/>
                    <a:pt x="4077" y="5284"/>
                    <a:pt x="4077" y="5271"/>
                  </a:cubicBezTo>
                  <a:cubicBezTo>
                    <a:pt x="4198" y="4895"/>
                    <a:pt x="4064" y="4453"/>
                    <a:pt x="3903" y="4118"/>
                  </a:cubicBezTo>
                  <a:lnTo>
                    <a:pt x="3903" y="4104"/>
                  </a:lnTo>
                  <a:cubicBezTo>
                    <a:pt x="3890" y="3796"/>
                    <a:pt x="3930" y="3474"/>
                    <a:pt x="4010" y="3179"/>
                  </a:cubicBezTo>
                  <a:cubicBezTo>
                    <a:pt x="4024" y="3098"/>
                    <a:pt x="4037" y="3031"/>
                    <a:pt x="4051" y="2964"/>
                  </a:cubicBezTo>
                  <a:cubicBezTo>
                    <a:pt x="4158" y="2964"/>
                    <a:pt x="4252" y="2937"/>
                    <a:pt x="4346" y="2884"/>
                  </a:cubicBezTo>
                  <a:lnTo>
                    <a:pt x="4346" y="5016"/>
                  </a:lnTo>
                  <a:cubicBezTo>
                    <a:pt x="4346" y="6049"/>
                    <a:pt x="4292" y="7081"/>
                    <a:pt x="4346" y="8114"/>
                  </a:cubicBezTo>
                  <a:cubicBezTo>
                    <a:pt x="4346" y="8141"/>
                    <a:pt x="4362" y="8154"/>
                    <a:pt x="4379" y="8154"/>
                  </a:cubicBezTo>
                  <a:cubicBezTo>
                    <a:pt x="4396" y="8154"/>
                    <a:pt x="4413" y="8141"/>
                    <a:pt x="4413" y="8114"/>
                  </a:cubicBezTo>
                  <a:cubicBezTo>
                    <a:pt x="4453" y="7081"/>
                    <a:pt x="4413" y="6049"/>
                    <a:pt x="4413" y="5016"/>
                  </a:cubicBezTo>
                  <a:lnTo>
                    <a:pt x="4413" y="2803"/>
                  </a:lnTo>
                  <a:cubicBezTo>
                    <a:pt x="4453" y="2723"/>
                    <a:pt x="4466" y="2629"/>
                    <a:pt x="4453" y="2535"/>
                  </a:cubicBezTo>
                  <a:cubicBezTo>
                    <a:pt x="4453" y="2481"/>
                    <a:pt x="4426" y="2414"/>
                    <a:pt x="4399" y="2361"/>
                  </a:cubicBezTo>
                  <a:cubicBezTo>
                    <a:pt x="4399" y="2213"/>
                    <a:pt x="4399" y="2066"/>
                    <a:pt x="4386" y="1918"/>
                  </a:cubicBezTo>
                  <a:cubicBezTo>
                    <a:pt x="4386" y="1911"/>
                    <a:pt x="4383" y="1908"/>
                    <a:pt x="4379" y="1908"/>
                  </a:cubicBezTo>
                  <a:cubicBezTo>
                    <a:pt x="4376" y="1908"/>
                    <a:pt x="4372" y="1911"/>
                    <a:pt x="4372" y="1918"/>
                  </a:cubicBezTo>
                  <a:cubicBezTo>
                    <a:pt x="4372" y="2039"/>
                    <a:pt x="4372" y="2160"/>
                    <a:pt x="4359" y="2294"/>
                  </a:cubicBezTo>
                  <a:cubicBezTo>
                    <a:pt x="4225" y="2146"/>
                    <a:pt x="4064" y="2025"/>
                    <a:pt x="3890" y="1972"/>
                  </a:cubicBezTo>
                  <a:cubicBezTo>
                    <a:pt x="3739" y="1906"/>
                    <a:pt x="3583" y="1873"/>
                    <a:pt x="3429" y="1873"/>
                  </a:cubicBezTo>
                  <a:cubicBezTo>
                    <a:pt x="3362" y="1873"/>
                    <a:pt x="3297" y="1879"/>
                    <a:pt x="3233" y="1891"/>
                  </a:cubicBezTo>
                  <a:cubicBezTo>
                    <a:pt x="3135" y="1904"/>
                    <a:pt x="2993" y="2016"/>
                    <a:pt x="2887" y="2016"/>
                  </a:cubicBezTo>
                  <a:cubicBezTo>
                    <a:pt x="2877" y="2016"/>
                    <a:pt x="2867" y="2015"/>
                    <a:pt x="2857" y="2012"/>
                  </a:cubicBezTo>
                  <a:cubicBezTo>
                    <a:pt x="2642" y="1972"/>
                    <a:pt x="2616" y="1744"/>
                    <a:pt x="2616" y="1583"/>
                  </a:cubicBezTo>
                  <a:cubicBezTo>
                    <a:pt x="2616" y="1570"/>
                    <a:pt x="2609" y="1563"/>
                    <a:pt x="2602" y="1563"/>
                  </a:cubicBezTo>
                  <a:cubicBezTo>
                    <a:pt x="2596" y="1563"/>
                    <a:pt x="2589" y="1570"/>
                    <a:pt x="2589" y="1583"/>
                  </a:cubicBezTo>
                  <a:cubicBezTo>
                    <a:pt x="2562" y="1771"/>
                    <a:pt x="2495" y="2106"/>
                    <a:pt x="2750" y="2146"/>
                  </a:cubicBezTo>
                  <a:cubicBezTo>
                    <a:pt x="2884" y="2133"/>
                    <a:pt x="3005" y="2093"/>
                    <a:pt x="3125" y="2039"/>
                  </a:cubicBezTo>
                  <a:cubicBezTo>
                    <a:pt x="3226" y="2012"/>
                    <a:pt x="3326" y="1999"/>
                    <a:pt x="3427" y="1999"/>
                  </a:cubicBezTo>
                  <a:cubicBezTo>
                    <a:pt x="3528" y="1999"/>
                    <a:pt x="3628" y="2012"/>
                    <a:pt x="3729" y="2039"/>
                  </a:cubicBezTo>
                  <a:cubicBezTo>
                    <a:pt x="3984" y="2133"/>
                    <a:pt x="4198" y="2321"/>
                    <a:pt x="4346" y="2549"/>
                  </a:cubicBezTo>
                  <a:lnTo>
                    <a:pt x="4346" y="2709"/>
                  </a:lnTo>
                  <a:cubicBezTo>
                    <a:pt x="4346" y="2723"/>
                    <a:pt x="4332" y="2736"/>
                    <a:pt x="4332" y="2736"/>
                  </a:cubicBezTo>
                  <a:cubicBezTo>
                    <a:pt x="4293" y="2731"/>
                    <a:pt x="4257" y="2727"/>
                    <a:pt x="4221" y="2727"/>
                  </a:cubicBezTo>
                  <a:cubicBezTo>
                    <a:pt x="4169" y="2727"/>
                    <a:pt x="4119" y="2734"/>
                    <a:pt x="4064" y="2750"/>
                  </a:cubicBezTo>
                  <a:cubicBezTo>
                    <a:pt x="4077" y="2696"/>
                    <a:pt x="4077" y="2629"/>
                    <a:pt x="4064" y="2575"/>
                  </a:cubicBezTo>
                  <a:cubicBezTo>
                    <a:pt x="4071" y="2569"/>
                    <a:pt x="4067" y="2565"/>
                    <a:pt x="4062" y="2565"/>
                  </a:cubicBezTo>
                  <a:cubicBezTo>
                    <a:pt x="4057" y="2565"/>
                    <a:pt x="4051" y="2569"/>
                    <a:pt x="4051" y="2575"/>
                  </a:cubicBezTo>
                  <a:cubicBezTo>
                    <a:pt x="4051" y="2642"/>
                    <a:pt x="4051" y="2696"/>
                    <a:pt x="4051" y="2763"/>
                  </a:cubicBezTo>
                  <a:cubicBezTo>
                    <a:pt x="3982" y="2783"/>
                    <a:pt x="3913" y="2795"/>
                    <a:pt x="3844" y="2795"/>
                  </a:cubicBezTo>
                  <a:cubicBezTo>
                    <a:pt x="3819" y="2795"/>
                    <a:pt x="3794" y="2794"/>
                    <a:pt x="3769" y="2790"/>
                  </a:cubicBezTo>
                  <a:lnTo>
                    <a:pt x="3769" y="2240"/>
                  </a:lnTo>
                  <a:cubicBezTo>
                    <a:pt x="3762" y="2233"/>
                    <a:pt x="3756" y="2230"/>
                    <a:pt x="3751" y="2230"/>
                  </a:cubicBezTo>
                  <a:cubicBezTo>
                    <a:pt x="3746" y="2230"/>
                    <a:pt x="3742" y="2233"/>
                    <a:pt x="3742" y="2240"/>
                  </a:cubicBezTo>
                  <a:lnTo>
                    <a:pt x="3742" y="2589"/>
                  </a:lnTo>
                  <a:cubicBezTo>
                    <a:pt x="3729" y="2656"/>
                    <a:pt x="3702" y="2723"/>
                    <a:pt x="3689" y="2790"/>
                  </a:cubicBezTo>
                  <a:cubicBezTo>
                    <a:pt x="3662" y="2777"/>
                    <a:pt x="3621" y="2763"/>
                    <a:pt x="3595" y="2763"/>
                  </a:cubicBezTo>
                  <a:cubicBezTo>
                    <a:pt x="3487" y="2723"/>
                    <a:pt x="3380" y="2696"/>
                    <a:pt x="3273" y="2669"/>
                  </a:cubicBezTo>
                  <a:cubicBezTo>
                    <a:pt x="3152" y="2616"/>
                    <a:pt x="3031" y="2562"/>
                    <a:pt x="2937" y="2535"/>
                  </a:cubicBezTo>
                  <a:cubicBezTo>
                    <a:pt x="2696" y="2441"/>
                    <a:pt x="2455" y="2347"/>
                    <a:pt x="2227" y="2240"/>
                  </a:cubicBezTo>
                  <a:cubicBezTo>
                    <a:pt x="1637" y="1918"/>
                    <a:pt x="1100" y="1516"/>
                    <a:pt x="617" y="1060"/>
                  </a:cubicBezTo>
                  <a:lnTo>
                    <a:pt x="617" y="1060"/>
                  </a:lnTo>
                  <a:cubicBezTo>
                    <a:pt x="629" y="1068"/>
                    <a:pt x="641" y="1071"/>
                    <a:pt x="652" y="1071"/>
                  </a:cubicBezTo>
                  <a:cubicBezTo>
                    <a:pt x="679" y="1071"/>
                    <a:pt x="702" y="1052"/>
                    <a:pt x="711" y="1033"/>
                  </a:cubicBezTo>
                  <a:cubicBezTo>
                    <a:pt x="738" y="872"/>
                    <a:pt x="778" y="725"/>
                    <a:pt x="832" y="564"/>
                  </a:cubicBezTo>
                  <a:cubicBezTo>
                    <a:pt x="859" y="470"/>
                    <a:pt x="886" y="389"/>
                    <a:pt x="939" y="309"/>
                  </a:cubicBezTo>
                  <a:cubicBezTo>
                    <a:pt x="993" y="363"/>
                    <a:pt x="1060" y="416"/>
                    <a:pt x="1114" y="470"/>
                  </a:cubicBezTo>
                  <a:cubicBezTo>
                    <a:pt x="1127" y="751"/>
                    <a:pt x="1060" y="979"/>
                    <a:pt x="1248" y="1221"/>
                  </a:cubicBezTo>
                  <a:cubicBezTo>
                    <a:pt x="1261" y="1234"/>
                    <a:pt x="1278" y="1241"/>
                    <a:pt x="1295" y="1241"/>
                  </a:cubicBezTo>
                  <a:cubicBezTo>
                    <a:pt x="1311" y="1241"/>
                    <a:pt x="1328" y="1234"/>
                    <a:pt x="1342" y="1221"/>
                  </a:cubicBezTo>
                  <a:cubicBezTo>
                    <a:pt x="1400" y="1174"/>
                    <a:pt x="1469" y="1066"/>
                    <a:pt x="1557" y="1066"/>
                  </a:cubicBezTo>
                  <a:cubicBezTo>
                    <a:pt x="1570" y="1066"/>
                    <a:pt x="1583" y="1068"/>
                    <a:pt x="1596" y="1073"/>
                  </a:cubicBezTo>
                  <a:cubicBezTo>
                    <a:pt x="1623" y="1073"/>
                    <a:pt x="1637" y="1181"/>
                    <a:pt x="1650" y="1207"/>
                  </a:cubicBezTo>
                  <a:cubicBezTo>
                    <a:pt x="1757" y="1382"/>
                    <a:pt x="1851" y="1583"/>
                    <a:pt x="1932" y="1771"/>
                  </a:cubicBezTo>
                  <a:cubicBezTo>
                    <a:pt x="1945" y="1789"/>
                    <a:pt x="1963" y="1796"/>
                    <a:pt x="1980" y="1796"/>
                  </a:cubicBezTo>
                  <a:cubicBezTo>
                    <a:pt x="2014" y="1796"/>
                    <a:pt x="2043" y="1766"/>
                    <a:pt x="2026" y="1730"/>
                  </a:cubicBezTo>
                  <a:cubicBezTo>
                    <a:pt x="1932" y="1476"/>
                    <a:pt x="1811" y="1234"/>
                    <a:pt x="1717" y="979"/>
                  </a:cubicBezTo>
                  <a:lnTo>
                    <a:pt x="1717" y="979"/>
                  </a:lnTo>
                  <a:cubicBezTo>
                    <a:pt x="2039" y="1234"/>
                    <a:pt x="2388" y="1449"/>
                    <a:pt x="2763" y="1610"/>
                  </a:cubicBezTo>
                  <a:cubicBezTo>
                    <a:pt x="3018" y="1717"/>
                    <a:pt x="3286" y="1784"/>
                    <a:pt x="3554" y="1784"/>
                  </a:cubicBezTo>
                  <a:cubicBezTo>
                    <a:pt x="3688" y="1768"/>
                    <a:pt x="3817" y="1762"/>
                    <a:pt x="3947" y="1762"/>
                  </a:cubicBezTo>
                  <a:cubicBezTo>
                    <a:pt x="4038" y="1762"/>
                    <a:pt x="4131" y="1765"/>
                    <a:pt x="4225" y="1771"/>
                  </a:cubicBezTo>
                  <a:cubicBezTo>
                    <a:pt x="4265" y="1798"/>
                    <a:pt x="4305" y="1824"/>
                    <a:pt x="4359" y="1851"/>
                  </a:cubicBezTo>
                  <a:cubicBezTo>
                    <a:pt x="4413" y="1891"/>
                    <a:pt x="4480" y="1918"/>
                    <a:pt x="4533" y="1932"/>
                  </a:cubicBezTo>
                  <a:cubicBezTo>
                    <a:pt x="4574" y="1918"/>
                    <a:pt x="4587" y="1878"/>
                    <a:pt x="4560" y="1851"/>
                  </a:cubicBezTo>
                  <a:cubicBezTo>
                    <a:pt x="4493" y="1771"/>
                    <a:pt x="4413" y="1730"/>
                    <a:pt x="4319" y="1704"/>
                  </a:cubicBezTo>
                  <a:lnTo>
                    <a:pt x="4198" y="1610"/>
                  </a:lnTo>
                  <a:cubicBezTo>
                    <a:pt x="4319" y="1610"/>
                    <a:pt x="4426" y="1610"/>
                    <a:pt x="4533" y="1596"/>
                  </a:cubicBezTo>
                  <a:cubicBezTo>
                    <a:pt x="4547" y="1596"/>
                    <a:pt x="4547" y="1570"/>
                    <a:pt x="4533" y="1570"/>
                  </a:cubicBezTo>
                  <a:lnTo>
                    <a:pt x="4144" y="1570"/>
                  </a:lnTo>
                  <a:cubicBezTo>
                    <a:pt x="4118" y="1556"/>
                    <a:pt x="4091" y="1543"/>
                    <a:pt x="4077" y="1529"/>
                  </a:cubicBezTo>
                  <a:cubicBezTo>
                    <a:pt x="3756" y="1422"/>
                    <a:pt x="3447" y="1328"/>
                    <a:pt x="3125" y="1261"/>
                  </a:cubicBezTo>
                  <a:cubicBezTo>
                    <a:pt x="2455" y="1060"/>
                    <a:pt x="1811" y="778"/>
                    <a:pt x="1328" y="215"/>
                  </a:cubicBezTo>
                  <a:cubicBezTo>
                    <a:pt x="1275" y="148"/>
                    <a:pt x="1207" y="67"/>
                    <a:pt x="1154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7231325" y="905675"/>
              <a:ext cx="18125" cy="24175"/>
            </a:xfrm>
            <a:custGeom>
              <a:rect b="b" l="l" r="r" t="t"/>
              <a:pathLst>
                <a:path extrusionOk="0" h="967" w="725">
                  <a:moveTo>
                    <a:pt x="188" y="108"/>
                  </a:moveTo>
                  <a:lnTo>
                    <a:pt x="188" y="108"/>
                  </a:lnTo>
                  <a:cubicBezTo>
                    <a:pt x="309" y="376"/>
                    <a:pt x="443" y="631"/>
                    <a:pt x="591" y="872"/>
                  </a:cubicBezTo>
                  <a:cubicBezTo>
                    <a:pt x="523" y="805"/>
                    <a:pt x="470" y="738"/>
                    <a:pt x="403" y="658"/>
                  </a:cubicBezTo>
                  <a:cubicBezTo>
                    <a:pt x="295" y="497"/>
                    <a:pt x="228" y="309"/>
                    <a:pt x="188" y="108"/>
                  </a:cubicBezTo>
                  <a:close/>
                  <a:moveTo>
                    <a:pt x="349" y="1"/>
                  </a:moveTo>
                  <a:lnTo>
                    <a:pt x="161" y="121"/>
                  </a:lnTo>
                  <a:cubicBezTo>
                    <a:pt x="188" y="269"/>
                    <a:pt x="242" y="403"/>
                    <a:pt x="295" y="537"/>
                  </a:cubicBezTo>
                  <a:cubicBezTo>
                    <a:pt x="215" y="430"/>
                    <a:pt x="135" y="309"/>
                    <a:pt x="41" y="188"/>
                  </a:cubicBezTo>
                  <a:lnTo>
                    <a:pt x="0" y="215"/>
                  </a:lnTo>
                  <a:cubicBezTo>
                    <a:pt x="175" y="483"/>
                    <a:pt x="376" y="738"/>
                    <a:pt x="604" y="966"/>
                  </a:cubicBezTo>
                  <a:lnTo>
                    <a:pt x="698" y="899"/>
                  </a:lnTo>
                  <a:cubicBezTo>
                    <a:pt x="523" y="644"/>
                    <a:pt x="389" y="390"/>
                    <a:pt x="255" y="108"/>
                  </a:cubicBezTo>
                  <a:lnTo>
                    <a:pt x="255" y="108"/>
                  </a:lnTo>
                  <a:cubicBezTo>
                    <a:pt x="403" y="323"/>
                    <a:pt x="550" y="537"/>
                    <a:pt x="711" y="738"/>
                  </a:cubicBezTo>
                  <a:cubicBezTo>
                    <a:pt x="711" y="671"/>
                    <a:pt x="725" y="604"/>
                    <a:pt x="725" y="551"/>
                  </a:cubicBezTo>
                  <a:cubicBezTo>
                    <a:pt x="604" y="376"/>
                    <a:pt x="470" y="188"/>
                    <a:pt x="34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7068725" y="806575"/>
              <a:ext cx="191450" cy="92100"/>
            </a:xfrm>
            <a:custGeom>
              <a:rect b="b" l="l" r="r" t="t"/>
              <a:pathLst>
                <a:path extrusionOk="0" h="3684" w="7658">
                  <a:moveTo>
                    <a:pt x="5981" y="411"/>
                  </a:moveTo>
                  <a:cubicBezTo>
                    <a:pt x="5981" y="451"/>
                    <a:pt x="5995" y="478"/>
                    <a:pt x="6008" y="505"/>
                  </a:cubicBezTo>
                  <a:cubicBezTo>
                    <a:pt x="5941" y="505"/>
                    <a:pt x="5888" y="491"/>
                    <a:pt x="5834" y="491"/>
                  </a:cubicBezTo>
                  <a:cubicBezTo>
                    <a:pt x="5472" y="478"/>
                    <a:pt x="5110" y="474"/>
                    <a:pt x="4748" y="474"/>
                  </a:cubicBezTo>
                  <a:cubicBezTo>
                    <a:pt x="4385" y="474"/>
                    <a:pt x="4023" y="478"/>
                    <a:pt x="3661" y="478"/>
                  </a:cubicBezTo>
                  <a:cubicBezTo>
                    <a:pt x="3295" y="478"/>
                    <a:pt x="2931" y="465"/>
                    <a:pt x="2568" y="446"/>
                  </a:cubicBezTo>
                  <a:lnTo>
                    <a:pt x="2568" y="446"/>
                  </a:lnTo>
                  <a:cubicBezTo>
                    <a:pt x="2698" y="452"/>
                    <a:pt x="2827" y="454"/>
                    <a:pt x="2957" y="454"/>
                  </a:cubicBezTo>
                  <a:cubicBezTo>
                    <a:pt x="3040" y="454"/>
                    <a:pt x="3123" y="453"/>
                    <a:pt x="3205" y="451"/>
                  </a:cubicBezTo>
                  <a:cubicBezTo>
                    <a:pt x="4131" y="411"/>
                    <a:pt x="5056" y="424"/>
                    <a:pt x="5981" y="411"/>
                  </a:cubicBezTo>
                  <a:close/>
                  <a:moveTo>
                    <a:pt x="6223" y="598"/>
                  </a:moveTo>
                  <a:cubicBezTo>
                    <a:pt x="6357" y="598"/>
                    <a:pt x="6504" y="612"/>
                    <a:pt x="6652" y="612"/>
                  </a:cubicBezTo>
                  <a:cubicBezTo>
                    <a:pt x="6384" y="786"/>
                    <a:pt x="6196" y="1068"/>
                    <a:pt x="6142" y="1390"/>
                  </a:cubicBezTo>
                  <a:lnTo>
                    <a:pt x="6022" y="1430"/>
                  </a:lnTo>
                  <a:cubicBezTo>
                    <a:pt x="5968" y="1175"/>
                    <a:pt x="5981" y="907"/>
                    <a:pt x="6156" y="719"/>
                  </a:cubicBezTo>
                  <a:cubicBezTo>
                    <a:pt x="6183" y="733"/>
                    <a:pt x="6236" y="733"/>
                    <a:pt x="6263" y="759"/>
                  </a:cubicBezTo>
                  <a:cubicBezTo>
                    <a:pt x="6276" y="800"/>
                    <a:pt x="6290" y="840"/>
                    <a:pt x="6303" y="880"/>
                  </a:cubicBezTo>
                  <a:cubicBezTo>
                    <a:pt x="6303" y="886"/>
                    <a:pt x="6308" y="889"/>
                    <a:pt x="6313" y="889"/>
                  </a:cubicBezTo>
                  <a:cubicBezTo>
                    <a:pt x="6321" y="889"/>
                    <a:pt x="6330" y="882"/>
                    <a:pt x="6330" y="867"/>
                  </a:cubicBezTo>
                  <a:cubicBezTo>
                    <a:pt x="6330" y="840"/>
                    <a:pt x="6317" y="773"/>
                    <a:pt x="6303" y="733"/>
                  </a:cubicBezTo>
                  <a:cubicBezTo>
                    <a:pt x="6303" y="719"/>
                    <a:pt x="6290" y="719"/>
                    <a:pt x="6290" y="719"/>
                  </a:cubicBezTo>
                  <a:cubicBezTo>
                    <a:pt x="6250" y="706"/>
                    <a:pt x="6196" y="692"/>
                    <a:pt x="6156" y="692"/>
                  </a:cubicBezTo>
                  <a:cubicBezTo>
                    <a:pt x="6129" y="666"/>
                    <a:pt x="6102" y="639"/>
                    <a:pt x="6089" y="598"/>
                  </a:cubicBezTo>
                  <a:close/>
                  <a:moveTo>
                    <a:pt x="4989" y="1591"/>
                  </a:moveTo>
                  <a:cubicBezTo>
                    <a:pt x="5173" y="1591"/>
                    <a:pt x="5367" y="1620"/>
                    <a:pt x="5562" y="1620"/>
                  </a:cubicBezTo>
                  <a:cubicBezTo>
                    <a:pt x="5594" y="1620"/>
                    <a:pt x="5627" y="1620"/>
                    <a:pt x="5660" y="1618"/>
                  </a:cubicBezTo>
                  <a:lnTo>
                    <a:pt x="5660" y="1658"/>
                  </a:lnTo>
                  <a:cubicBezTo>
                    <a:pt x="5405" y="1645"/>
                    <a:pt x="5137" y="1631"/>
                    <a:pt x="4882" y="1591"/>
                  </a:cubicBezTo>
                  <a:close/>
                  <a:moveTo>
                    <a:pt x="5981" y="1537"/>
                  </a:moveTo>
                  <a:cubicBezTo>
                    <a:pt x="5981" y="1591"/>
                    <a:pt x="5995" y="1631"/>
                    <a:pt x="6008" y="1685"/>
                  </a:cubicBezTo>
                  <a:lnTo>
                    <a:pt x="5861" y="1685"/>
                  </a:lnTo>
                  <a:lnTo>
                    <a:pt x="5888" y="1658"/>
                  </a:lnTo>
                  <a:cubicBezTo>
                    <a:pt x="5914" y="1631"/>
                    <a:pt x="5914" y="1591"/>
                    <a:pt x="5874" y="1578"/>
                  </a:cubicBezTo>
                  <a:cubicBezTo>
                    <a:pt x="5914" y="1564"/>
                    <a:pt x="5941" y="1551"/>
                    <a:pt x="5981" y="1537"/>
                  </a:cubicBezTo>
                  <a:close/>
                  <a:moveTo>
                    <a:pt x="156" y="0"/>
                  </a:moveTo>
                  <a:cubicBezTo>
                    <a:pt x="113" y="0"/>
                    <a:pt x="70" y="3"/>
                    <a:pt x="27" y="8"/>
                  </a:cubicBezTo>
                  <a:cubicBezTo>
                    <a:pt x="0" y="8"/>
                    <a:pt x="0" y="49"/>
                    <a:pt x="27" y="62"/>
                  </a:cubicBezTo>
                  <a:cubicBezTo>
                    <a:pt x="41" y="61"/>
                    <a:pt x="56" y="61"/>
                    <a:pt x="71" y="61"/>
                  </a:cubicBezTo>
                  <a:cubicBezTo>
                    <a:pt x="336" y="61"/>
                    <a:pt x="591" y="173"/>
                    <a:pt x="858" y="236"/>
                  </a:cubicBezTo>
                  <a:cubicBezTo>
                    <a:pt x="1140" y="290"/>
                    <a:pt x="1408" y="317"/>
                    <a:pt x="1676" y="357"/>
                  </a:cubicBezTo>
                  <a:cubicBezTo>
                    <a:pt x="1912" y="394"/>
                    <a:pt x="2148" y="420"/>
                    <a:pt x="2384" y="436"/>
                  </a:cubicBezTo>
                  <a:lnTo>
                    <a:pt x="2384" y="436"/>
                  </a:lnTo>
                  <a:cubicBezTo>
                    <a:pt x="1905" y="408"/>
                    <a:pt x="1429" y="372"/>
                    <a:pt x="952" y="344"/>
                  </a:cubicBezTo>
                  <a:lnTo>
                    <a:pt x="952" y="344"/>
                  </a:lnTo>
                  <a:cubicBezTo>
                    <a:pt x="966" y="384"/>
                    <a:pt x="979" y="411"/>
                    <a:pt x="992" y="451"/>
                  </a:cubicBezTo>
                  <a:cubicBezTo>
                    <a:pt x="1207" y="451"/>
                    <a:pt x="1435" y="478"/>
                    <a:pt x="1650" y="491"/>
                  </a:cubicBezTo>
                  <a:cubicBezTo>
                    <a:pt x="2308" y="555"/>
                    <a:pt x="2957" y="593"/>
                    <a:pt x="3612" y="593"/>
                  </a:cubicBezTo>
                  <a:cubicBezTo>
                    <a:pt x="3784" y="593"/>
                    <a:pt x="3957" y="591"/>
                    <a:pt x="4131" y="585"/>
                  </a:cubicBezTo>
                  <a:cubicBezTo>
                    <a:pt x="4446" y="585"/>
                    <a:pt x="4764" y="582"/>
                    <a:pt x="5085" y="582"/>
                  </a:cubicBezTo>
                  <a:cubicBezTo>
                    <a:pt x="5405" y="582"/>
                    <a:pt x="5727" y="585"/>
                    <a:pt x="6048" y="598"/>
                  </a:cubicBezTo>
                  <a:cubicBezTo>
                    <a:pt x="6062" y="639"/>
                    <a:pt x="6102" y="666"/>
                    <a:pt x="6129" y="706"/>
                  </a:cubicBezTo>
                  <a:cubicBezTo>
                    <a:pt x="5928" y="894"/>
                    <a:pt x="5914" y="1175"/>
                    <a:pt x="5968" y="1443"/>
                  </a:cubicBezTo>
                  <a:cubicBezTo>
                    <a:pt x="5874" y="1470"/>
                    <a:pt x="5780" y="1497"/>
                    <a:pt x="5686" y="1510"/>
                  </a:cubicBezTo>
                  <a:cubicBezTo>
                    <a:pt x="5680" y="1504"/>
                    <a:pt x="5673" y="1500"/>
                    <a:pt x="5666" y="1500"/>
                  </a:cubicBezTo>
                  <a:cubicBezTo>
                    <a:pt x="5660" y="1500"/>
                    <a:pt x="5653" y="1504"/>
                    <a:pt x="5646" y="1510"/>
                  </a:cubicBezTo>
                  <a:lnTo>
                    <a:pt x="5445" y="1510"/>
                  </a:lnTo>
                  <a:cubicBezTo>
                    <a:pt x="5217" y="1497"/>
                    <a:pt x="4989" y="1470"/>
                    <a:pt x="4761" y="1470"/>
                  </a:cubicBezTo>
                  <a:cubicBezTo>
                    <a:pt x="4533" y="1470"/>
                    <a:pt x="4278" y="1470"/>
                    <a:pt x="4037" y="1484"/>
                  </a:cubicBezTo>
                  <a:cubicBezTo>
                    <a:pt x="3755" y="1457"/>
                    <a:pt x="3460" y="1443"/>
                    <a:pt x="3178" y="1430"/>
                  </a:cubicBezTo>
                  <a:cubicBezTo>
                    <a:pt x="3782" y="1430"/>
                    <a:pt x="4399" y="1430"/>
                    <a:pt x="5016" y="1417"/>
                  </a:cubicBezTo>
                  <a:cubicBezTo>
                    <a:pt x="5083" y="1417"/>
                    <a:pt x="5083" y="1309"/>
                    <a:pt x="5016" y="1309"/>
                  </a:cubicBezTo>
                  <a:cubicBezTo>
                    <a:pt x="3983" y="1296"/>
                    <a:pt x="2951" y="1296"/>
                    <a:pt x="1918" y="1282"/>
                  </a:cubicBezTo>
                  <a:lnTo>
                    <a:pt x="1878" y="1282"/>
                  </a:lnTo>
                  <a:cubicBezTo>
                    <a:pt x="1502" y="1215"/>
                    <a:pt x="1113" y="1162"/>
                    <a:pt x="738" y="1135"/>
                  </a:cubicBezTo>
                  <a:cubicBezTo>
                    <a:pt x="644" y="1282"/>
                    <a:pt x="537" y="1430"/>
                    <a:pt x="429" y="1564"/>
                  </a:cubicBezTo>
                  <a:cubicBezTo>
                    <a:pt x="483" y="1510"/>
                    <a:pt x="550" y="1470"/>
                    <a:pt x="630" y="1443"/>
                  </a:cubicBezTo>
                  <a:lnTo>
                    <a:pt x="1757" y="1430"/>
                  </a:lnTo>
                  <a:lnTo>
                    <a:pt x="1837" y="1430"/>
                  </a:lnTo>
                  <a:cubicBezTo>
                    <a:pt x="2320" y="1497"/>
                    <a:pt x="2816" y="1578"/>
                    <a:pt x="3299" y="1604"/>
                  </a:cubicBezTo>
                  <a:cubicBezTo>
                    <a:pt x="3380" y="1618"/>
                    <a:pt x="3474" y="1618"/>
                    <a:pt x="3554" y="1618"/>
                  </a:cubicBezTo>
                  <a:cubicBezTo>
                    <a:pt x="3956" y="1645"/>
                    <a:pt x="4359" y="1671"/>
                    <a:pt x="4761" y="1712"/>
                  </a:cubicBezTo>
                  <a:cubicBezTo>
                    <a:pt x="5056" y="1738"/>
                    <a:pt x="5364" y="1752"/>
                    <a:pt x="5673" y="1752"/>
                  </a:cubicBezTo>
                  <a:cubicBezTo>
                    <a:pt x="5485" y="2181"/>
                    <a:pt x="5928" y="3066"/>
                    <a:pt x="6062" y="3375"/>
                  </a:cubicBezTo>
                  <a:cubicBezTo>
                    <a:pt x="6102" y="3482"/>
                    <a:pt x="6156" y="3589"/>
                    <a:pt x="6209" y="3683"/>
                  </a:cubicBezTo>
                  <a:lnTo>
                    <a:pt x="6250" y="3656"/>
                  </a:lnTo>
                  <a:cubicBezTo>
                    <a:pt x="5981" y="3133"/>
                    <a:pt x="5512" y="2127"/>
                    <a:pt x="5807" y="1738"/>
                  </a:cubicBezTo>
                  <a:lnTo>
                    <a:pt x="6022" y="1738"/>
                  </a:lnTo>
                  <a:cubicBezTo>
                    <a:pt x="6022" y="1765"/>
                    <a:pt x="6022" y="1779"/>
                    <a:pt x="6035" y="1805"/>
                  </a:cubicBezTo>
                  <a:cubicBezTo>
                    <a:pt x="6116" y="2181"/>
                    <a:pt x="6196" y="2570"/>
                    <a:pt x="6290" y="2945"/>
                  </a:cubicBezTo>
                  <a:cubicBezTo>
                    <a:pt x="6183" y="2717"/>
                    <a:pt x="6089" y="2463"/>
                    <a:pt x="6035" y="2208"/>
                  </a:cubicBezTo>
                  <a:cubicBezTo>
                    <a:pt x="6029" y="2184"/>
                    <a:pt x="6010" y="2174"/>
                    <a:pt x="5991" y="2174"/>
                  </a:cubicBezTo>
                  <a:cubicBezTo>
                    <a:pt x="5967" y="2174"/>
                    <a:pt x="5941" y="2191"/>
                    <a:pt x="5941" y="2221"/>
                  </a:cubicBezTo>
                  <a:cubicBezTo>
                    <a:pt x="6022" y="2691"/>
                    <a:pt x="6183" y="3147"/>
                    <a:pt x="6437" y="3549"/>
                  </a:cubicBezTo>
                  <a:lnTo>
                    <a:pt x="6558" y="3468"/>
                  </a:lnTo>
                  <a:cubicBezTo>
                    <a:pt x="6531" y="3401"/>
                    <a:pt x="6491" y="3334"/>
                    <a:pt x="6451" y="3267"/>
                  </a:cubicBezTo>
                  <a:cubicBezTo>
                    <a:pt x="6397" y="3093"/>
                    <a:pt x="6344" y="2905"/>
                    <a:pt x="6303" y="2744"/>
                  </a:cubicBezTo>
                  <a:cubicBezTo>
                    <a:pt x="6223" y="2436"/>
                    <a:pt x="6183" y="2141"/>
                    <a:pt x="6102" y="1832"/>
                  </a:cubicBezTo>
                  <a:cubicBezTo>
                    <a:pt x="6102" y="1805"/>
                    <a:pt x="6089" y="1779"/>
                    <a:pt x="6075" y="1738"/>
                  </a:cubicBezTo>
                  <a:cubicBezTo>
                    <a:pt x="6209" y="1738"/>
                    <a:pt x="6344" y="1725"/>
                    <a:pt x="6478" y="1725"/>
                  </a:cubicBezTo>
                  <a:cubicBezTo>
                    <a:pt x="6491" y="1725"/>
                    <a:pt x="6491" y="1698"/>
                    <a:pt x="6478" y="1698"/>
                  </a:cubicBezTo>
                  <a:lnTo>
                    <a:pt x="6062" y="1685"/>
                  </a:lnTo>
                  <a:cubicBezTo>
                    <a:pt x="6048" y="1631"/>
                    <a:pt x="6035" y="1578"/>
                    <a:pt x="6022" y="1524"/>
                  </a:cubicBezTo>
                  <a:lnTo>
                    <a:pt x="6129" y="1470"/>
                  </a:lnTo>
                  <a:lnTo>
                    <a:pt x="6129" y="1537"/>
                  </a:lnTo>
                  <a:cubicBezTo>
                    <a:pt x="6129" y="1548"/>
                    <a:pt x="6146" y="1568"/>
                    <a:pt x="6160" y="1568"/>
                  </a:cubicBezTo>
                  <a:cubicBezTo>
                    <a:pt x="6164" y="1568"/>
                    <a:pt x="6167" y="1567"/>
                    <a:pt x="6169" y="1564"/>
                  </a:cubicBezTo>
                  <a:cubicBezTo>
                    <a:pt x="6263" y="1564"/>
                    <a:pt x="6344" y="1537"/>
                    <a:pt x="6424" y="1497"/>
                  </a:cubicBezTo>
                  <a:lnTo>
                    <a:pt x="6585" y="1430"/>
                  </a:lnTo>
                  <a:cubicBezTo>
                    <a:pt x="6799" y="1631"/>
                    <a:pt x="6853" y="1819"/>
                    <a:pt x="6719" y="1993"/>
                  </a:cubicBezTo>
                  <a:cubicBezTo>
                    <a:pt x="6639" y="2194"/>
                    <a:pt x="6545" y="2302"/>
                    <a:pt x="6598" y="2530"/>
                  </a:cubicBezTo>
                  <a:cubicBezTo>
                    <a:pt x="6598" y="2560"/>
                    <a:pt x="6628" y="2575"/>
                    <a:pt x="6661" y="2575"/>
                  </a:cubicBezTo>
                  <a:cubicBezTo>
                    <a:pt x="6671" y="2575"/>
                    <a:pt x="6682" y="2573"/>
                    <a:pt x="6692" y="2570"/>
                  </a:cubicBezTo>
                  <a:cubicBezTo>
                    <a:pt x="6732" y="2530"/>
                    <a:pt x="6759" y="2503"/>
                    <a:pt x="6799" y="2476"/>
                  </a:cubicBezTo>
                  <a:lnTo>
                    <a:pt x="6799" y="2476"/>
                  </a:lnTo>
                  <a:cubicBezTo>
                    <a:pt x="6759" y="2691"/>
                    <a:pt x="6746" y="2905"/>
                    <a:pt x="6732" y="3053"/>
                  </a:cubicBezTo>
                  <a:cubicBezTo>
                    <a:pt x="6732" y="3098"/>
                    <a:pt x="6771" y="3122"/>
                    <a:pt x="6805" y="3122"/>
                  </a:cubicBezTo>
                  <a:cubicBezTo>
                    <a:pt x="6831" y="3122"/>
                    <a:pt x="6853" y="3109"/>
                    <a:pt x="6853" y="3080"/>
                  </a:cubicBezTo>
                  <a:cubicBezTo>
                    <a:pt x="6880" y="2798"/>
                    <a:pt x="6934" y="2530"/>
                    <a:pt x="7014" y="2261"/>
                  </a:cubicBezTo>
                  <a:cubicBezTo>
                    <a:pt x="7027" y="2235"/>
                    <a:pt x="7041" y="2221"/>
                    <a:pt x="7054" y="2194"/>
                  </a:cubicBezTo>
                  <a:cubicBezTo>
                    <a:pt x="7095" y="2503"/>
                    <a:pt x="7175" y="2784"/>
                    <a:pt x="7282" y="3066"/>
                  </a:cubicBezTo>
                  <a:lnTo>
                    <a:pt x="7336" y="3039"/>
                  </a:lnTo>
                  <a:cubicBezTo>
                    <a:pt x="7229" y="2744"/>
                    <a:pt x="7148" y="2422"/>
                    <a:pt x="7108" y="2114"/>
                  </a:cubicBezTo>
                  <a:lnTo>
                    <a:pt x="7108" y="2101"/>
                  </a:lnTo>
                  <a:cubicBezTo>
                    <a:pt x="7135" y="2074"/>
                    <a:pt x="7121" y="2033"/>
                    <a:pt x="7095" y="2020"/>
                  </a:cubicBezTo>
                  <a:cubicBezTo>
                    <a:pt x="7081" y="1819"/>
                    <a:pt x="7068" y="1631"/>
                    <a:pt x="7081" y="1443"/>
                  </a:cubicBezTo>
                  <a:lnTo>
                    <a:pt x="7081" y="1443"/>
                  </a:lnTo>
                  <a:cubicBezTo>
                    <a:pt x="7095" y="1980"/>
                    <a:pt x="7202" y="2503"/>
                    <a:pt x="7390" y="3012"/>
                  </a:cubicBezTo>
                  <a:cubicBezTo>
                    <a:pt x="7430" y="2986"/>
                    <a:pt x="7470" y="2972"/>
                    <a:pt x="7497" y="2945"/>
                  </a:cubicBezTo>
                  <a:cubicBezTo>
                    <a:pt x="7443" y="2784"/>
                    <a:pt x="7390" y="2610"/>
                    <a:pt x="7336" y="2436"/>
                  </a:cubicBezTo>
                  <a:lnTo>
                    <a:pt x="7336" y="2436"/>
                  </a:lnTo>
                  <a:cubicBezTo>
                    <a:pt x="7403" y="2597"/>
                    <a:pt x="7483" y="2758"/>
                    <a:pt x="7551" y="2919"/>
                  </a:cubicBezTo>
                  <a:lnTo>
                    <a:pt x="7658" y="2865"/>
                  </a:lnTo>
                  <a:lnTo>
                    <a:pt x="7457" y="2436"/>
                  </a:lnTo>
                  <a:cubicBezTo>
                    <a:pt x="7363" y="2248"/>
                    <a:pt x="7296" y="2047"/>
                    <a:pt x="7242" y="1846"/>
                  </a:cubicBezTo>
                  <a:cubicBezTo>
                    <a:pt x="7188" y="1578"/>
                    <a:pt x="7162" y="1309"/>
                    <a:pt x="7148" y="1041"/>
                  </a:cubicBezTo>
                  <a:cubicBezTo>
                    <a:pt x="7148" y="1028"/>
                    <a:pt x="7148" y="1014"/>
                    <a:pt x="7135" y="1014"/>
                  </a:cubicBezTo>
                  <a:lnTo>
                    <a:pt x="7135" y="1001"/>
                  </a:lnTo>
                  <a:lnTo>
                    <a:pt x="7041" y="1095"/>
                  </a:lnTo>
                  <a:cubicBezTo>
                    <a:pt x="7001" y="1390"/>
                    <a:pt x="7001" y="1698"/>
                    <a:pt x="7041" y="1993"/>
                  </a:cubicBezTo>
                  <a:lnTo>
                    <a:pt x="7027" y="1993"/>
                  </a:lnTo>
                  <a:cubicBezTo>
                    <a:pt x="6960" y="2047"/>
                    <a:pt x="6920" y="2114"/>
                    <a:pt x="6893" y="2181"/>
                  </a:cubicBezTo>
                  <a:cubicBezTo>
                    <a:pt x="6840" y="2248"/>
                    <a:pt x="6786" y="2302"/>
                    <a:pt x="6719" y="2355"/>
                  </a:cubicBezTo>
                  <a:cubicBezTo>
                    <a:pt x="6786" y="2047"/>
                    <a:pt x="7121" y="1457"/>
                    <a:pt x="6746" y="1350"/>
                  </a:cubicBezTo>
                  <a:cubicBezTo>
                    <a:pt x="6735" y="1346"/>
                    <a:pt x="6723" y="1345"/>
                    <a:pt x="6710" y="1345"/>
                  </a:cubicBezTo>
                  <a:cubicBezTo>
                    <a:pt x="6601" y="1345"/>
                    <a:pt x="6438" y="1452"/>
                    <a:pt x="6324" y="1452"/>
                  </a:cubicBezTo>
                  <a:cubicBezTo>
                    <a:pt x="6289" y="1452"/>
                    <a:pt x="6259" y="1442"/>
                    <a:pt x="6236" y="1417"/>
                  </a:cubicBezTo>
                  <a:cubicBezTo>
                    <a:pt x="6263" y="1403"/>
                    <a:pt x="6290" y="1390"/>
                    <a:pt x="6317" y="1390"/>
                  </a:cubicBezTo>
                  <a:cubicBezTo>
                    <a:pt x="6344" y="1390"/>
                    <a:pt x="6344" y="1350"/>
                    <a:pt x="6317" y="1350"/>
                  </a:cubicBezTo>
                  <a:lnTo>
                    <a:pt x="6236" y="1376"/>
                  </a:lnTo>
                  <a:cubicBezTo>
                    <a:pt x="6209" y="1269"/>
                    <a:pt x="6384" y="1041"/>
                    <a:pt x="6464" y="934"/>
                  </a:cubicBezTo>
                  <a:cubicBezTo>
                    <a:pt x="6464" y="867"/>
                    <a:pt x="6491" y="813"/>
                    <a:pt x="6545" y="759"/>
                  </a:cubicBezTo>
                  <a:lnTo>
                    <a:pt x="6732" y="558"/>
                  </a:lnTo>
                  <a:cubicBezTo>
                    <a:pt x="6504" y="558"/>
                    <a:pt x="6263" y="545"/>
                    <a:pt x="6035" y="505"/>
                  </a:cubicBezTo>
                  <a:cubicBezTo>
                    <a:pt x="6035" y="478"/>
                    <a:pt x="6022" y="451"/>
                    <a:pt x="6022" y="424"/>
                  </a:cubicBezTo>
                  <a:lnTo>
                    <a:pt x="6799" y="424"/>
                  </a:lnTo>
                  <a:cubicBezTo>
                    <a:pt x="6853" y="411"/>
                    <a:pt x="6853" y="344"/>
                    <a:pt x="6799" y="330"/>
                  </a:cubicBezTo>
                  <a:cubicBezTo>
                    <a:pt x="6203" y="324"/>
                    <a:pt x="5606" y="317"/>
                    <a:pt x="5007" y="317"/>
                  </a:cubicBezTo>
                  <a:cubicBezTo>
                    <a:pt x="4409" y="317"/>
                    <a:pt x="3809" y="324"/>
                    <a:pt x="3205" y="344"/>
                  </a:cubicBezTo>
                  <a:cubicBezTo>
                    <a:pt x="3135" y="345"/>
                    <a:pt x="3066" y="346"/>
                    <a:pt x="2996" y="346"/>
                  </a:cubicBezTo>
                  <a:cubicBezTo>
                    <a:pt x="2516" y="346"/>
                    <a:pt x="2037" y="307"/>
                    <a:pt x="1569" y="236"/>
                  </a:cubicBezTo>
                  <a:cubicBezTo>
                    <a:pt x="1247" y="210"/>
                    <a:pt x="939" y="156"/>
                    <a:pt x="630" y="89"/>
                  </a:cubicBezTo>
                  <a:cubicBezTo>
                    <a:pt x="472" y="36"/>
                    <a:pt x="314" y="0"/>
                    <a:pt x="15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6925875" y="838300"/>
              <a:ext cx="84850" cy="5050"/>
            </a:xfrm>
            <a:custGeom>
              <a:rect b="b" l="l" r="r" t="t"/>
              <a:pathLst>
                <a:path extrusionOk="0" h="202" w="3394">
                  <a:moveTo>
                    <a:pt x="55" y="0"/>
                  </a:moveTo>
                  <a:cubicBezTo>
                    <a:pt x="28" y="67"/>
                    <a:pt x="14" y="134"/>
                    <a:pt x="1" y="201"/>
                  </a:cubicBezTo>
                  <a:cubicBezTo>
                    <a:pt x="1074" y="201"/>
                    <a:pt x="2160" y="201"/>
                    <a:pt x="3233" y="188"/>
                  </a:cubicBezTo>
                  <a:cubicBezTo>
                    <a:pt x="3287" y="134"/>
                    <a:pt x="3340" y="67"/>
                    <a:pt x="3394" y="13"/>
                  </a:cubicBezTo>
                  <a:cubicBezTo>
                    <a:pt x="2281" y="13"/>
                    <a:pt x="1168" y="0"/>
                    <a:pt x="55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7053300" y="814150"/>
              <a:ext cx="25150" cy="3050"/>
            </a:xfrm>
            <a:custGeom>
              <a:rect b="b" l="l" r="r" t="t"/>
              <a:pathLst>
                <a:path extrusionOk="0" h="122" w="1006">
                  <a:moveTo>
                    <a:pt x="148" y="0"/>
                  </a:moveTo>
                  <a:lnTo>
                    <a:pt x="0" y="121"/>
                  </a:lnTo>
                  <a:lnTo>
                    <a:pt x="738" y="121"/>
                  </a:lnTo>
                  <a:cubicBezTo>
                    <a:pt x="832" y="81"/>
                    <a:pt x="912" y="54"/>
                    <a:pt x="1006" y="14"/>
                  </a:cubicBezTo>
                  <a:cubicBezTo>
                    <a:pt x="711" y="0"/>
                    <a:pt x="429" y="0"/>
                    <a:pt x="148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5989125" y="837950"/>
              <a:ext cx="811400" cy="5400"/>
            </a:xfrm>
            <a:custGeom>
              <a:rect b="b" l="l" r="r" t="t"/>
              <a:pathLst>
                <a:path extrusionOk="0" h="216" w="32456">
                  <a:moveTo>
                    <a:pt x="32402" y="1"/>
                  </a:moveTo>
                  <a:cubicBezTo>
                    <a:pt x="23711" y="1"/>
                    <a:pt x="15034" y="54"/>
                    <a:pt x="6357" y="54"/>
                  </a:cubicBezTo>
                  <a:lnTo>
                    <a:pt x="0" y="54"/>
                  </a:lnTo>
                  <a:cubicBezTo>
                    <a:pt x="27" y="108"/>
                    <a:pt x="54" y="148"/>
                    <a:pt x="81" y="202"/>
                  </a:cubicBezTo>
                  <a:cubicBezTo>
                    <a:pt x="8302" y="202"/>
                    <a:pt x="16523" y="202"/>
                    <a:pt x="24744" y="215"/>
                  </a:cubicBezTo>
                  <a:lnTo>
                    <a:pt x="32455" y="215"/>
                  </a:lnTo>
                  <a:cubicBezTo>
                    <a:pt x="32428" y="148"/>
                    <a:pt x="32415" y="81"/>
                    <a:pt x="3240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5936150" y="839300"/>
              <a:ext cx="39575" cy="3375"/>
            </a:xfrm>
            <a:custGeom>
              <a:rect b="b" l="l" r="r" t="t"/>
              <a:pathLst>
                <a:path extrusionOk="0" h="135" w="1583">
                  <a:moveTo>
                    <a:pt x="0" y="0"/>
                  </a:moveTo>
                  <a:cubicBezTo>
                    <a:pt x="14" y="54"/>
                    <a:pt x="14" y="94"/>
                    <a:pt x="27" y="134"/>
                  </a:cubicBezTo>
                  <a:lnTo>
                    <a:pt x="1583" y="134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510700" y="838875"/>
              <a:ext cx="325900" cy="3800"/>
            </a:xfrm>
            <a:custGeom>
              <a:rect b="b" l="l" r="r" t="t"/>
              <a:pathLst>
                <a:path extrusionOk="0" h="152" w="13036">
                  <a:moveTo>
                    <a:pt x="5901" y="1"/>
                  </a:moveTo>
                  <a:cubicBezTo>
                    <a:pt x="3943" y="1"/>
                    <a:pt x="1985" y="11"/>
                    <a:pt x="27" y="58"/>
                  </a:cubicBezTo>
                  <a:cubicBezTo>
                    <a:pt x="0" y="58"/>
                    <a:pt x="0" y="84"/>
                    <a:pt x="27" y="84"/>
                  </a:cubicBezTo>
                  <a:cubicBezTo>
                    <a:pt x="2165" y="142"/>
                    <a:pt x="4304" y="149"/>
                    <a:pt x="6445" y="149"/>
                  </a:cubicBezTo>
                  <a:cubicBezTo>
                    <a:pt x="7151" y="149"/>
                    <a:pt x="7857" y="148"/>
                    <a:pt x="8563" y="148"/>
                  </a:cubicBezTo>
                  <a:cubicBezTo>
                    <a:pt x="9209" y="148"/>
                    <a:pt x="9855" y="149"/>
                    <a:pt x="10501" y="151"/>
                  </a:cubicBezTo>
                  <a:lnTo>
                    <a:pt x="12808" y="151"/>
                  </a:lnTo>
                  <a:lnTo>
                    <a:pt x="13036" y="4"/>
                  </a:lnTo>
                  <a:lnTo>
                    <a:pt x="11775" y="4"/>
                  </a:lnTo>
                  <a:cubicBezTo>
                    <a:pt x="11286" y="6"/>
                    <a:pt x="10796" y="6"/>
                    <a:pt x="10307" y="6"/>
                  </a:cubicBezTo>
                  <a:cubicBezTo>
                    <a:pt x="8838" y="6"/>
                    <a:pt x="7370" y="1"/>
                    <a:pt x="590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7366100" y="963175"/>
              <a:ext cx="7250" cy="192975"/>
            </a:xfrm>
            <a:custGeom>
              <a:rect b="b" l="l" r="r" t="t"/>
              <a:pathLst>
                <a:path extrusionOk="0" h="7719" w="290">
                  <a:moveTo>
                    <a:pt x="61" y="1"/>
                  </a:moveTo>
                  <a:cubicBezTo>
                    <a:pt x="51" y="1"/>
                    <a:pt x="41" y="7"/>
                    <a:pt x="41" y="21"/>
                  </a:cubicBezTo>
                  <a:cubicBezTo>
                    <a:pt x="1" y="1308"/>
                    <a:pt x="135" y="2596"/>
                    <a:pt x="108" y="3870"/>
                  </a:cubicBezTo>
                  <a:cubicBezTo>
                    <a:pt x="95" y="4540"/>
                    <a:pt x="14" y="5197"/>
                    <a:pt x="14" y="5841"/>
                  </a:cubicBezTo>
                  <a:cubicBezTo>
                    <a:pt x="14" y="6458"/>
                    <a:pt x="188" y="7062"/>
                    <a:pt x="188" y="7678"/>
                  </a:cubicBezTo>
                  <a:cubicBezTo>
                    <a:pt x="182" y="7705"/>
                    <a:pt x="209" y="7719"/>
                    <a:pt x="235" y="7719"/>
                  </a:cubicBezTo>
                  <a:cubicBezTo>
                    <a:pt x="262" y="7719"/>
                    <a:pt x="289" y="7705"/>
                    <a:pt x="282" y="7678"/>
                  </a:cubicBezTo>
                  <a:cubicBezTo>
                    <a:pt x="282" y="7035"/>
                    <a:pt x="108" y="6404"/>
                    <a:pt x="121" y="5761"/>
                  </a:cubicBezTo>
                  <a:cubicBezTo>
                    <a:pt x="121" y="5130"/>
                    <a:pt x="188" y="4527"/>
                    <a:pt x="202" y="3870"/>
                  </a:cubicBezTo>
                  <a:cubicBezTo>
                    <a:pt x="202" y="3199"/>
                    <a:pt x="135" y="2555"/>
                    <a:pt x="108" y="1898"/>
                  </a:cubicBezTo>
                  <a:cubicBezTo>
                    <a:pt x="81" y="1309"/>
                    <a:pt x="95" y="706"/>
                    <a:pt x="54" y="129"/>
                  </a:cubicBezTo>
                  <a:lnTo>
                    <a:pt x="54" y="129"/>
                  </a:lnTo>
                  <a:cubicBezTo>
                    <a:pt x="55" y="135"/>
                    <a:pt x="62" y="138"/>
                    <a:pt x="68" y="138"/>
                  </a:cubicBezTo>
                  <a:cubicBezTo>
                    <a:pt x="74" y="138"/>
                    <a:pt x="81" y="135"/>
                    <a:pt x="81" y="128"/>
                  </a:cubicBezTo>
                  <a:lnTo>
                    <a:pt x="81" y="21"/>
                  </a:lnTo>
                  <a:cubicBezTo>
                    <a:pt x="81" y="7"/>
                    <a:pt x="71" y="1"/>
                    <a:pt x="6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7202150" y="861100"/>
              <a:ext cx="25" cy="0"/>
            </a:xfrm>
            <a:custGeom>
              <a:rect b="b" l="l" r="r" t="t"/>
              <a:pathLst>
                <a:path extrusionOk="0" h="0" w="1">
                  <a:moveTo>
                    <a:pt x="1" y="0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250625" y="4541400"/>
              <a:ext cx="4632775" cy="349475"/>
            </a:xfrm>
            <a:custGeom>
              <a:rect b="b" l="l" r="r" t="t"/>
              <a:pathLst>
                <a:path extrusionOk="0" h="13979" w="185311">
                  <a:moveTo>
                    <a:pt x="707" y="4628"/>
                  </a:moveTo>
                  <a:cubicBezTo>
                    <a:pt x="720" y="4909"/>
                    <a:pt x="720" y="5178"/>
                    <a:pt x="734" y="5459"/>
                  </a:cubicBezTo>
                  <a:cubicBezTo>
                    <a:pt x="600" y="5124"/>
                    <a:pt x="506" y="4735"/>
                    <a:pt x="707" y="4628"/>
                  </a:cubicBezTo>
                  <a:close/>
                  <a:moveTo>
                    <a:pt x="814" y="1972"/>
                  </a:moveTo>
                  <a:cubicBezTo>
                    <a:pt x="814" y="3220"/>
                    <a:pt x="841" y="4494"/>
                    <a:pt x="868" y="5754"/>
                  </a:cubicBezTo>
                  <a:cubicBezTo>
                    <a:pt x="841" y="5714"/>
                    <a:pt x="828" y="5674"/>
                    <a:pt x="801" y="5634"/>
                  </a:cubicBezTo>
                  <a:cubicBezTo>
                    <a:pt x="814" y="5070"/>
                    <a:pt x="787" y="4507"/>
                    <a:pt x="787" y="3957"/>
                  </a:cubicBezTo>
                  <a:cubicBezTo>
                    <a:pt x="787" y="3367"/>
                    <a:pt x="761" y="2764"/>
                    <a:pt x="787" y="2174"/>
                  </a:cubicBezTo>
                  <a:cubicBezTo>
                    <a:pt x="787" y="2106"/>
                    <a:pt x="801" y="2039"/>
                    <a:pt x="814" y="1972"/>
                  </a:cubicBezTo>
                  <a:close/>
                  <a:moveTo>
                    <a:pt x="801" y="5835"/>
                  </a:moveTo>
                  <a:cubicBezTo>
                    <a:pt x="828" y="5875"/>
                    <a:pt x="841" y="5902"/>
                    <a:pt x="868" y="5929"/>
                  </a:cubicBezTo>
                  <a:cubicBezTo>
                    <a:pt x="868" y="6237"/>
                    <a:pt x="881" y="6546"/>
                    <a:pt x="881" y="6854"/>
                  </a:cubicBezTo>
                  <a:lnTo>
                    <a:pt x="627" y="6854"/>
                  </a:lnTo>
                  <a:cubicBezTo>
                    <a:pt x="667" y="6693"/>
                    <a:pt x="734" y="6519"/>
                    <a:pt x="761" y="6358"/>
                  </a:cubicBezTo>
                  <a:cubicBezTo>
                    <a:pt x="787" y="6183"/>
                    <a:pt x="801" y="6009"/>
                    <a:pt x="801" y="5835"/>
                  </a:cubicBezTo>
                  <a:close/>
                  <a:moveTo>
                    <a:pt x="1114" y="8139"/>
                  </a:moveTo>
                  <a:cubicBezTo>
                    <a:pt x="1140" y="8139"/>
                    <a:pt x="1165" y="8140"/>
                    <a:pt x="1190" y="8141"/>
                  </a:cubicBezTo>
                  <a:cubicBezTo>
                    <a:pt x="1646" y="8195"/>
                    <a:pt x="2075" y="8356"/>
                    <a:pt x="2450" y="8624"/>
                  </a:cubicBezTo>
                  <a:lnTo>
                    <a:pt x="2370" y="8584"/>
                  </a:lnTo>
                  <a:cubicBezTo>
                    <a:pt x="1887" y="8343"/>
                    <a:pt x="1351" y="8222"/>
                    <a:pt x="814" y="8222"/>
                  </a:cubicBezTo>
                  <a:lnTo>
                    <a:pt x="734" y="8208"/>
                  </a:lnTo>
                  <a:cubicBezTo>
                    <a:pt x="707" y="8195"/>
                    <a:pt x="667" y="8182"/>
                    <a:pt x="640" y="8168"/>
                  </a:cubicBezTo>
                  <a:cubicBezTo>
                    <a:pt x="801" y="8168"/>
                    <a:pt x="962" y="8139"/>
                    <a:pt x="1114" y="8139"/>
                  </a:cubicBezTo>
                  <a:close/>
                  <a:moveTo>
                    <a:pt x="2129" y="7310"/>
                  </a:moveTo>
                  <a:lnTo>
                    <a:pt x="2290" y="7337"/>
                  </a:lnTo>
                  <a:cubicBezTo>
                    <a:pt x="3081" y="7565"/>
                    <a:pt x="3778" y="8007"/>
                    <a:pt x="4315" y="8624"/>
                  </a:cubicBezTo>
                  <a:cubicBezTo>
                    <a:pt x="3818" y="8222"/>
                    <a:pt x="3269" y="7873"/>
                    <a:pt x="2692" y="7592"/>
                  </a:cubicBezTo>
                  <a:cubicBezTo>
                    <a:pt x="2504" y="7498"/>
                    <a:pt x="2316" y="7390"/>
                    <a:pt x="2129" y="7310"/>
                  </a:cubicBezTo>
                  <a:close/>
                  <a:moveTo>
                    <a:pt x="3338" y="8802"/>
                  </a:moveTo>
                  <a:cubicBezTo>
                    <a:pt x="3454" y="8802"/>
                    <a:pt x="3443" y="9053"/>
                    <a:pt x="3443" y="9174"/>
                  </a:cubicBezTo>
                  <a:lnTo>
                    <a:pt x="3443" y="9268"/>
                  </a:lnTo>
                  <a:lnTo>
                    <a:pt x="3295" y="9147"/>
                  </a:lnTo>
                  <a:cubicBezTo>
                    <a:pt x="3228" y="9080"/>
                    <a:pt x="3161" y="9027"/>
                    <a:pt x="3081" y="8959"/>
                  </a:cubicBezTo>
                  <a:cubicBezTo>
                    <a:pt x="3161" y="8919"/>
                    <a:pt x="3228" y="8839"/>
                    <a:pt x="3295" y="8812"/>
                  </a:cubicBezTo>
                  <a:cubicBezTo>
                    <a:pt x="3311" y="8805"/>
                    <a:pt x="3326" y="8802"/>
                    <a:pt x="3338" y="8802"/>
                  </a:cubicBezTo>
                  <a:close/>
                  <a:moveTo>
                    <a:pt x="989" y="8276"/>
                  </a:moveTo>
                  <a:cubicBezTo>
                    <a:pt x="1056" y="8276"/>
                    <a:pt x="1123" y="8276"/>
                    <a:pt x="1176" y="8289"/>
                  </a:cubicBezTo>
                  <a:cubicBezTo>
                    <a:pt x="1606" y="8343"/>
                    <a:pt x="2021" y="8477"/>
                    <a:pt x="2383" y="8691"/>
                  </a:cubicBezTo>
                  <a:cubicBezTo>
                    <a:pt x="2585" y="8785"/>
                    <a:pt x="2786" y="8906"/>
                    <a:pt x="2987" y="9040"/>
                  </a:cubicBezTo>
                  <a:lnTo>
                    <a:pt x="3175" y="9201"/>
                  </a:lnTo>
                  <a:cubicBezTo>
                    <a:pt x="3269" y="9295"/>
                    <a:pt x="3362" y="9375"/>
                    <a:pt x="3443" y="9469"/>
                  </a:cubicBezTo>
                  <a:lnTo>
                    <a:pt x="3443" y="9563"/>
                  </a:lnTo>
                  <a:cubicBezTo>
                    <a:pt x="3054" y="9094"/>
                    <a:pt x="2544" y="8745"/>
                    <a:pt x="1968" y="8557"/>
                  </a:cubicBezTo>
                  <a:cubicBezTo>
                    <a:pt x="1646" y="8436"/>
                    <a:pt x="1310" y="8369"/>
                    <a:pt x="989" y="8276"/>
                  </a:cubicBezTo>
                  <a:close/>
                  <a:moveTo>
                    <a:pt x="4033" y="8933"/>
                  </a:moveTo>
                  <a:cubicBezTo>
                    <a:pt x="4154" y="9174"/>
                    <a:pt x="4060" y="9563"/>
                    <a:pt x="4060" y="9885"/>
                  </a:cubicBezTo>
                  <a:cubicBezTo>
                    <a:pt x="3966" y="9778"/>
                    <a:pt x="3885" y="9684"/>
                    <a:pt x="3792" y="9590"/>
                  </a:cubicBezTo>
                  <a:cubicBezTo>
                    <a:pt x="3899" y="9375"/>
                    <a:pt x="3979" y="9161"/>
                    <a:pt x="4033" y="8933"/>
                  </a:cubicBezTo>
                  <a:close/>
                  <a:moveTo>
                    <a:pt x="3429" y="8088"/>
                  </a:moveTo>
                  <a:cubicBezTo>
                    <a:pt x="3818" y="8316"/>
                    <a:pt x="4194" y="8597"/>
                    <a:pt x="4543" y="8906"/>
                  </a:cubicBezTo>
                  <a:cubicBezTo>
                    <a:pt x="4771" y="9214"/>
                    <a:pt x="4972" y="9550"/>
                    <a:pt x="5133" y="9912"/>
                  </a:cubicBezTo>
                  <a:cubicBezTo>
                    <a:pt x="4730" y="9295"/>
                    <a:pt x="4248" y="8745"/>
                    <a:pt x="3684" y="8276"/>
                  </a:cubicBezTo>
                  <a:cubicBezTo>
                    <a:pt x="3590" y="8208"/>
                    <a:pt x="3510" y="8155"/>
                    <a:pt x="3429" y="8088"/>
                  </a:cubicBezTo>
                  <a:close/>
                  <a:moveTo>
                    <a:pt x="4797" y="9134"/>
                  </a:moveTo>
                  <a:lnTo>
                    <a:pt x="4797" y="9134"/>
                  </a:lnTo>
                  <a:cubicBezTo>
                    <a:pt x="4864" y="9214"/>
                    <a:pt x="4931" y="9281"/>
                    <a:pt x="4985" y="9362"/>
                  </a:cubicBezTo>
                  <a:cubicBezTo>
                    <a:pt x="5092" y="9523"/>
                    <a:pt x="5159" y="9711"/>
                    <a:pt x="5200" y="9912"/>
                  </a:cubicBezTo>
                  <a:cubicBezTo>
                    <a:pt x="5079" y="9643"/>
                    <a:pt x="4945" y="9389"/>
                    <a:pt x="4797" y="9134"/>
                  </a:cubicBezTo>
                  <a:close/>
                  <a:moveTo>
                    <a:pt x="3751" y="9643"/>
                  </a:moveTo>
                  <a:cubicBezTo>
                    <a:pt x="3859" y="9764"/>
                    <a:pt x="3966" y="9885"/>
                    <a:pt x="4060" y="10006"/>
                  </a:cubicBezTo>
                  <a:cubicBezTo>
                    <a:pt x="4060" y="10059"/>
                    <a:pt x="4073" y="10113"/>
                    <a:pt x="4087" y="10153"/>
                  </a:cubicBezTo>
                  <a:cubicBezTo>
                    <a:pt x="3993" y="9979"/>
                    <a:pt x="3872" y="9818"/>
                    <a:pt x="3751" y="9657"/>
                  </a:cubicBezTo>
                  <a:lnTo>
                    <a:pt x="3751" y="9643"/>
                  </a:lnTo>
                  <a:close/>
                  <a:moveTo>
                    <a:pt x="3657" y="9737"/>
                  </a:moveTo>
                  <a:cubicBezTo>
                    <a:pt x="4073" y="10274"/>
                    <a:pt x="4382" y="10904"/>
                    <a:pt x="4543" y="11561"/>
                  </a:cubicBezTo>
                  <a:lnTo>
                    <a:pt x="4543" y="11575"/>
                  </a:lnTo>
                  <a:cubicBezTo>
                    <a:pt x="4288" y="10944"/>
                    <a:pt x="3966" y="10341"/>
                    <a:pt x="3604" y="9778"/>
                  </a:cubicBezTo>
                  <a:cubicBezTo>
                    <a:pt x="3617" y="9764"/>
                    <a:pt x="3644" y="9751"/>
                    <a:pt x="3657" y="9737"/>
                  </a:cubicBezTo>
                  <a:close/>
                  <a:moveTo>
                    <a:pt x="5079" y="9469"/>
                  </a:moveTo>
                  <a:lnTo>
                    <a:pt x="5079" y="9469"/>
                  </a:lnTo>
                  <a:cubicBezTo>
                    <a:pt x="5253" y="9670"/>
                    <a:pt x="5401" y="9898"/>
                    <a:pt x="5535" y="10126"/>
                  </a:cubicBezTo>
                  <a:cubicBezTo>
                    <a:pt x="5750" y="10502"/>
                    <a:pt x="6434" y="11789"/>
                    <a:pt x="6085" y="12245"/>
                  </a:cubicBezTo>
                  <a:lnTo>
                    <a:pt x="5870" y="12245"/>
                  </a:lnTo>
                  <a:cubicBezTo>
                    <a:pt x="5870" y="12218"/>
                    <a:pt x="5870" y="12205"/>
                    <a:pt x="5857" y="12178"/>
                  </a:cubicBezTo>
                  <a:cubicBezTo>
                    <a:pt x="5776" y="11803"/>
                    <a:pt x="5696" y="11414"/>
                    <a:pt x="5602" y="11038"/>
                  </a:cubicBezTo>
                  <a:lnTo>
                    <a:pt x="5602" y="11038"/>
                  </a:lnTo>
                  <a:cubicBezTo>
                    <a:pt x="5709" y="11266"/>
                    <a:pt x="5803" y="11521"/>
                    <a:pt x="5857" y="11776"/>
                  </a:cubicBezTo>
                  <a:cubicBezTo>
                    <a:pt x="5863" y="11799"/>
                    <a:pt x="5882" y="11810"/>
                    <a:pt x="5901" y="11810"/>
                  </a:cubicBezTo>
                  <a:cubicBezTo>
                    <a:pt x="5925" y="11810"/>
                    <a:pt x="5951" y="11793"/>
                    <a:pt x="5951" y="11762"/>
                  </a:cubicBezTo>
                  <a:cubicBezTo>
                    <a:pt x="5897" y="11239"/>
                    <a:pt x="5629" y="10716"/>
                    <a:pt x="5347" y="10247"/>
                  </a:cubicBezTo>
                  <a:cubicBezTo>
                    <a:pt x="5320" y="10166"/>
                    <a:pt x="5280" y="10086"/>
                    <a:pt x="5253" y="10006"/>
                  </a:cubicBezTo>
                  <a:cubicBezTo>
                    <a:pt x="5213" y="9818"/>
                    <a:pt x="5159" y="9643"/>
                    <a:pt x="5079" y="9469"/>
                  </a:cubicBezTo>
                  <a:close/>
                  <a:moveTo>
                    <a:pt x="6232" y="12326"/>
                  </a:moveTo>
                  <a:lnTo>
                    <a:pt x="6232" y="12326"/>
                  </a:lnTo>
                  <a:cubicBezTo>
                    <a:pt x="6501" y="12339"/>
                    <a:pt x="6755" y="12352"/>
                    <a:pt x="7024" y="12393"/>
                  </a:cubicBezTo>
                  <a:lnTo>
                    <a:pt x="6916" y="12393"/>
                  </a:lnTo>
                  <a:cubicBezTo>
                    <a:pt x="6721" y="12393"/>
                    <a:pt x="6525" y="12363"/>
                    <a:pt x="6339" y="12363"/>
                  </a:cubicBezTo>
                  <a:cubicBezTo>
                    <a:pt x="6307" y="12363"/>
                    <a:pt x="6276" y="12364"/>
                    <a:pt x="6246" y="12366"/>
                  </a:cubicBezTo>
                  <a:lnTo>
                    <a:pt x="6232" y="12326"/>
                  </a:lnTo>
                  <a:close/>
                  <a:moveTo>
                    <a:pt x="6031" y="12299"/>
                  </a:moveTo>
                  <a:lnTo>
                    <a:pt x="6018" y="12326"/>
                  </a:lnTo>
                  <a:cubicBezTo>
                    <a:pt x="5991" y="12339"/>
                    <a:pt x="5991" y="12379"/>
                    <a:pt x="6018" y="12406"/>
                  </a:cubicBezTo>
                  <a:cubicBezTo>
                    <a:pt x="5978" y="12420"/>
                    <a:pt x="5951" y="12433"/>
                    <a:pt x="5910" y="12460"/>
                  </a:cubicBezTo>
                  <a:lnTo>
                    <a:pt x="5924" y="12446"/>
                  </a:lnTo>
                  <a:cubicBezTo>
                    <a:pt x="5924" y="12393"/>
                    <a:pt x="5897" y="12352"/>
                    <a:pt x="5897" y="12299"/>
                  </a:cubicBezTo>
                  <a:close/>
                  <a:moveTo>
                    <a:pt x="4167" y="10287"/>
                  </a:moveTo>
                  <a:lnTo>
                    <a:pt x="4167" y="10287"/>
                  </a:lnTo>
                  <a:cubicBezTo>
                    <a:pt x="4207" y="10327"/>
                    <a:pt x="4248" y="10354"/>
                    <a:pt x="4301" y="10381"/>
                  </a:cubicBezTo>
                  <a:cubicBezTo>
                    <a:pt x="4556" y="10837"/>
                    <a:pt x="4717" y="11360"/>
                    <a:pt x="4784" y="11883"/>
                  </a:cubicBezTo>
                  <a:cubicBezTo>
                    <a:pt x="4757" y="11910"/>
                    <a:pt x="4771" y="11950"/>
                    <a:pt x="4797" y="11964"/>
                  </a:cubicBezTo>
                  <a:cubicBezTo>
                    <a:pt x="4811" y="12165"/>
                    <a:pt x="4824" y="12352"/>
                    <a:pt x="4811" y="12540"/>
                  </a:cubicBezTo>
                  <a:cubicBezTo>
                    <a:pt x="4784" y="11749"/>
                    <a:pt x="4569" y="10971"/>
                    <a:pt x="4167" y="10287"/>
                  </a:cubicBezTo>
                  <a:close/>
                  <a:moveTo>
                    <a:pt x="4046" y="8772"/>
                  </a:moveTo>
                  <a:cubicBezTo>
                    <a:pt x="4502" y="9228"/>
                    <a:pt x="4891" y="9737"/>
                    <a:pt x="5213" y="10301"/>
                  </a:cubicBezTo>
                  <a:cubicBezTo>
                    <a:pt x="5280" y="10435"/>
                    <a:pt x="5361" y="10569"/>
                    <a:pt x="5441" y="10716"/>
                  </a:cubicBezTo>
                  <a:cubicBezTo>
                    <a:pt x="5495" y="10904"/>
                    <a:pt x="5548" y="11078"/>
                    <a:pt x="5589" y="11253"/>
                  </a:cubicBezTo>
                  <a:cubicBezTo>
                    <a:pt x="5656" y="11548"/>
                    <a:pt x="5709" y="11856"/>
                    <a:pt x="5790" y="12151"/>
                  </a:cubicBezTo>
                  <a:cubicBezTo>
                    <a:pt x="5790" y="12178"/>
                    <a:pt x="5803" y="12218"/>
                    <a:pt x="5817" y="12245"/>
                  </a:cubicBezTo>
                  <a:lnTo>
                    <a:pt x="5414" y="12259"/>
                  </a:lnTo>
                  <a:cubicBezTo>
                    <a:pt x="5401" y="12259"/>
                    <a:pt x="5401" y="12285"/>
                    <a:pt x="5414" y="12285"/>
                  </a:cubicBezTo>
                  <a:lnTo>
                    <a:pt x="5830" y="12299"/>
                  </a:lnTo>
                  <a:cubicBezTo>
                    <a:pt x="5843" y="12352"/>
                    <a:pt x="5857" y="12406"/>
                    <a:pt x="5857" y="12460"/>
                  </a:cubicBezTo>
                  <a:lnTo>
                    <a:pt x="5750" y="12513"/>
                  </a:lnTo>
                  <a:cubicBezTo>
                    <a:pt x="5763" y="12500"/>
                    <a:pt x="5763" y="12487"/>
                    <a:pt x="5763" y="12460"/>
                  </a:cubicBezTo>
                  <a:cubicBezTo>
                    <a:pt x="5763" y="12446"/>
                    <a:pt x="5750" y="12433"/>
                    <a:pt x="5723" y="12433"/>
                  </a:cubicBezTo>
                  <a:cubicBezTo>
                    <a:pt x="5629" y="12433"/>
                    <a:pt x="5548" y="12460"/>
                    <a:pt x="5468" y="12500"/>
                  </a:cubicBezTo>
                  <a:lnTo>
                    <a:pt x="5307" y="12567"/>
                  </a:lnTo>
                  <a:cubicBezTo>
                    <a:pt x="5092" y="12366"/>
                    <a:pt x="5039" y="12178"/>
                    <a:pt x="5173" y="12004"/>
                  </a:cubicBezTo>
                  <a:cubicBezTo>
                    <a:pt x="5240" y="11803"/>
                    <a:pt x="5347" y="11695"/>
                    <a:pt x="5294" y="11467"/>
                  </a:cubicBezTo>
                  <a:cubicBezTo>
                    <a:pt x="5294" y="11437"/>
                    <a:pt x="5263" y="11422"/>
                    <a:pt x="5231" y="11422"/>
                  </a:cubicBezTo>
                  <a:cubicBezTo>
                    <a:pt x="5221" y="11422"/>
                    <a:pt x="5210" y="11424"/>
                    <a:pt x="5200" y="11427"/>
                  </a:cubicBezTo>
                  <a:cubicBezTo>
                    <a:pt x="5159" y="11467"/>
                    <a:pt x="5133" y="11494"/>
                    <a:pt x="5092" y="11521"/>
                  </a:cubicBezTo>
                  <a:cubicBezTo>
                    <a:pt x="5133" y="11320"/>
                    <a:pt x="5146" y="11092"/>
                    <a:pt x="5159" y="10944"/>
                  </a:cubicBezTo>
                  <a:cubicBezTo>
                    <a:pt x="5159" y="10899"/>
                    <a:pt x="5125" y="10875"/>
                    <a:pt x="5093" y="10875"/>
                  </a:cubicBezTo>
                  <a:cubicBezTo>
                    <a:pt x="5068" y="10875"/>
                    <a:pt x="5045" y="10889"/>
                    <a:pt x="5039" y="10918"/>
                  </a:cubicBezTo>
                  <a:cubicBezTo>
                    <a:pt x="5012" y="11199"/>
                    <a:pt x="4958" y="11481"/>
                    <a:pt x="4878" y="11736"/>
                  </a:cubicBezTo>
                  <a:lnTo>
                    <a:pt x="4838" y="11803"/>
                  </a:lnTo>
                  <a:cubicBezTo>
                    <a:pt x="4757" y="11306"/>
                    <a:pt x="4610" y="10837"/>
                    <a:pt x="4382" y="10394"/>
                  </a:cubicBezTo>
                  <a:lnTo>
                    <a:pt x="4408" y="10394"/>
                  </a:lnTo>
                  <a:cubicBezTo>
                    <a:pt x="4416" y="10398"/>
                    <a:pt x="4422" y="10400"/>
                    <a:pt x="4427" y="10400"/>
                  </a:cubicBezTo>
                  <a:cubicBezTo>
                    <a:pt x="4442" y="10400"/>
                    <a:pt x="4452" y="10387"/>
                    <a:pt x="4462" y="10368"/>
                  </a:cubicBezTo>
                  <a:lnTo>
                    <a:pt x="4489" y="10274"/>
                  </a:lnTo>
                  <a:cubicBezTo>
                    <a:pt x="4497" y="10241"/>
                    <a:pt x="4471" y="10224"/>
                    <a:pt x="4449" y="10224"/>
                  </a:cubicBezTo>
                  <a:cubicBezTo>
                    <a:pt x="4434" y="10224"/>
                    <a:pt x="4422" y="10231"/>
                    <a:pt x="4422" y="10247"/>
                  </a:cubicBezTo>
                  <a:cubicBezTo>
                    <a:pt x="4395" y="10301"/>
                    <a:pt x="4368" y="10314"/>
                    <a:pt x="4341" y="10314"/>
                  </a:cubicBezTo>
                  <a:cubicBezTo>
                    <a:pt x="4274" y="10207"/>
                    <a:pt x="4221" y="10099"/>
                    <a:pt x="4154" y="10006"/>
                  </a:cubicBezTo>
                  <a:cubicBezTo>
                    <a:pt x="4140" y="9925"/>
                    <a:pt x="4140" y="9845"/>
                    <a:pt x="4154" y="9764"/>
                  </a:cubicBezTo>
                  <a:cubicBezTo>
                    <a:pt x="4154" y="9617"/>
                    <a:pt x="4180" y="9483"/>
                    <a:pt x="4194" y="9335"/>
                  </a:cubicBezTo>
                  <a:cubicBezTo>
                    <a:pt x="4221" y="9134"/>
                    <a:pt x="4167" y="8933"/>
                    <a:pt x="4046" y="8772"/>
                  </a:cubicBezTo>
                  <a:close/>
                  <a:moveTo>
                    <a:pt x="5870" y="12554"/>
                  </a:moveTo>
                  <a:lnTo>
                    <a:pt x="5870" y="12554"/>
                  </a:lnTo>
                  <a:cubicBezTo>
                    <a:pt x="5910" y="12808"/>
                    <a:pt x="5910" y="13077"/>
                    <a:pt x="5736" y="13264"/>
                  </a:cubicBezTo>
                  <a:cubicBezTo>
                    <a:pt x="5696" y="13264"/>
                    <a:pt x="5656" y="13251"/>
                    <a:pt x="5629" y="13224"/>
                  </a:cubicBezTo>
                  <a:cubicBezTo>
                    <a:pt x="5602" y="13197"/>
                    <a:pt x="5602" y="13144"/>
                    <a:pt x="5589" y="13117"/>
                  </a:cubicBezTo>
                  <a:cubicBezTo>
                    <a:pt x="5589" y="13106"/>
                    <a:pt x="5581" y="13101"/>
                    <a:pt x="5574" y="13101"/>
                  </a:cubicBezTo>
                  <a:cubicBezTo>
                    <a:pt x="5564" y="13101"/>
                    <a:pt x="5554" y="13109"/>
                    <a:pt x="5562" y="13117"/>
                  </a:cubicBezTo>
                  <a:cubicBezTo>
                    <a:pt x="5562" y="13157"/>
                    <a:pt x="5575" y="13211"/>
                    <a:pt x="5589" y="13251"/>
                  </a:cubicBezTo>
                  <a:cubicBezTo>
                    <a:pt x="5589" y="13264"/>
                    <a:pt x="5589" y="13264"/>
                    <a:pt x="5602" y="13278"/>
                  </a:cubicBezTo>
                  <a:cubicBezTo>
                    <a:pt x="5642" y="13278"/>
                    <a:pt x="5683" y="13291"/>
                    <a:pt x="5736" y="13291"/>
                  </a:cubicBezTo>
                  <a:cubicBezTo>
                    <a:pt x="5763" y="13318"/>
                    <a:pt x="5790" y="13345"/>
                    <a:pt x="5817" y="13385"/>
                  </a:cubicBezTo>
                  <a:lnTo>
                    <a:pt x="5669" y="13385"/>
                  </a:lnTo>
                  <a:cubicBezTo>
                    <a:pt x="5573" y="13385"/>
                    <a:pt x="5450" y="13368"/>
                    <a:pt x="5330" y="13368"/>
                  </a:cubicBezTo>
                  <a:cubicBezTo>
                    <a:pt x="5299" y="13368"/>
                    <a:pt x="5269" y="13369"/>
                    <a:pt x="5240" y="13372"/>
                  </a:cubicBezTo>
                  <a:cubicBezTo>
                    <a:pt x="5522" y="13184"/>
                    <a:pt x="5696" y="12902"/>
                    <a:pt x="5750" y="12594"/>
                  </a:cubicBezTo>
                  <a:lnTo>
                    <a:pt x="5870" y="12554"/>
                  </a:lnTo>
                  <a:close/>
                  <a:moveTo>
                    <a:pt x="5173" y="11642"/>
                  </a:moveTo>
                  <a:cubicBezTo>
                    <a:pt x="5119" y="11937"/>
                    <a:pt x="4784" y="12527"/>
                    <a:pt x="5159" y="12648"/>
                  </a:cubicBezTo>
                  <a:cubicBezTo>
                    <a:pt x="5171" y="12651"/>
                    <a:pt x="5183" y="12652"/>
                    <a:pt x="5195" y="12652"/>
                  </a:cubicBezTo>
                  <a:cubicBezTo>
                    <a:pt x="5304" y="12652"/>
                    <a:pt x="5466" y="12545"/>
                    <a:pt x="5575" y="12545"/>
                  </a:cubicBezTo>
                  <a:cubicBezTo>
                    <a:pt x="5608" y="12545"/>
                    <a:pt x="5636" y="12555"/>
                    <a:pt x="5656" y="12580"/>
                  </a:cubicBezTo>
                  <a:cubicBezTo>
                    <a:pt x="5642" y="12580"/>
                    <a:pt x="5615" y="12594"/>
                    <a:pt x="5589" y="12607"/>
                  </a:cubicBezTo>
                  <a:cubicBezTo>
                    <a:pt x="5566" y="12607"/>
                    <a:pt x="5572" y="12637"/>
                    <a:pt x="5591" y="12637"/>
                  </a:cubicBezTo>
                  <a:cubicBezTo>
                    <a:pt x="5595" y="12637"/>
                    <a:pt x="5598" y="12636"/>
                    <a:pt x="5602" y="12634"/>
                  </a:cubicBezTo>
                  <a:lnTo>
                    <a:pt x="5683" y="12621"/>
                  </a:lnTo>
                  <a:lnTo>
                    <a:pt x="5683" y="12621"/>
                  </a:lnTo>
                  <a:cubicBezTo>
                    <a:pt x="5696" y="12741"/>
                    <a:pt x="5481" y="13036"/>
                    <a:pt x="5414" y="13104"/>
                  </a:cubicBezTo>
                  <a:cubicBezTo>
                    <a:pt x="5320" y="13238"/>
                    <a:pt x="5186" y="13331"/>
                    <a:pt x="5039" y="13399"/>
                  </a:cubicBezTo>
                  <a:cubicBezTo>
                    <a:pt x="4945" y="13412"/>
                    <a:pt x="4864" y="13439"/>
                    <a:pt x="4797" y="13466"/>
                  </a:cubicBezTo>
                  <a:cubicBezTo>
                    <a:pt x="4797" y="13372"/>
                    <a:pt x="4797" y="13264"/>
                    <a:pt x="4811" y="13171"/>
                  </a:cubicBezTo>
                  <a:cubicBezTo>
                    <a:pt x="4891" y="12782"/>
                    <a:pt x="4918" y="12379"/>
                    <a:pt x="4864" y="11990"/>
                  </a:cubicBezTo>
                  <a:lnTo>
                    <a:pt x="4878" y="11990"/>
                  </a:lnTo>
                  <a:cubicBezTo>
                    <a:pt x="4931" y="11937"/>
                    <a:pt x="4985" y="11883"/>
                    <a:pt x="5012" y="11803"/>
                  </a:cubicBezTo>
                  <a:cubicBezTo>
                    <a:pt x="5066" y="11749"/>
                    <a:pt x="5119" y="11682"/>
                    <a:pt x="5173" y="11642"/>
                  </a:cubicBezTo>
                  <a:close/>
                  <a:moveTo>
                    <a:pt x="4771" y="13278"/>
                  </a:moveTo>
                  <a:lnTo>
                    <a:pt x="4771" y="13492"/>
                  </a:lnTo>
                  <a:cubicBezTo>
                    <a:pt x="4730" y="13506"/>
                    <a:pt x="4704" y="13533"/>
                    <a:pt x="4663" y="13559"/>
                  </a:cubicBezTo>
                  <a:cubicBezTo>
                    <a:pt x="4704" y="13466"/>
                    <a:pt x="4744" y="13372"/>
                    <a:pt x="4771" y="13278"/>
                  </a:cubicBezTo>
                  <a:close/>
                  <a:moveTo>
                    <a:pt x="5897" y="13492"/>
                  </a:moveTo>
                  <a:lnTo>
                    <a:pt x="6058" y="13506"/>
                  </a:lnTo>
                  <a:cubicBezTo>
                    <a:pt x="6420" y="13519"/>
                    <a:pt x="6782" y="13523"/>
                    <a:pt x="7144" y="13523"/>
                  </a:cubicBezTo>
                  <a:cubicBezTo>
                    <a:pt x="7506" y="13523"/>
                    <a:pt x="7869" y="13519"/>
                    <a:pt x="8231" y="13519"/>
                  </a:cubicBezTo>
                  <a:cubicBezTo>
                    <a:pt x="8491" y="13519"/>
                    <a:pt x="8751" y="13526"/>
                    <a:pt x="9010" y="13536"/>
                  </a:cubicBezTo>
                  <a:lnTo>
                    <a:pt x="9010" y="13536"/>
                  </a:lnTo>
                  <a:cubicBezTo>
                    <a:pt x="8902" y="13537"/>
                    <a:pt x="8794" y="13540"/>
                    <a:pt x="8687" y="13546"/>
                  </a:cubicBezTo>
                  <a:cubicBezTo>
                    <a:pt x="7761" y="13573"/>
                    <a:pt x="6849" y="13573"/>
                    <a:pt x="5910" y="13573"/>
                  </a:cubicBezTo>
                  <a:cubicBezTo>
                    <a:pt x="5910" y="13546"/>
                    <a:pt x="5897" y="13519"/>
                    <a:pt x="5897" y="13492"/>
                  </a:cubicBezTo>
                  <a:close/>
                  <a:moveTo>
                    <a:pt x="901" y="1"/>
                  </a:moveTo>
                  <a:cubicBezTo>
                    <a:pt x="881" y="1"/>
                    <a:pt x="861" y="14"/>
                    <a:pt x="855" y="41"/>
                  </a:cubicBezTo>
                  <a:cubicBezTo>
                    <a:pt x="841" y="350"/>
                    <a:pt x="841" y="658"/>
                    <a:pt x="828" y="953"/>
                  </a:cubicBezTo>
                  <a:cubicBezTo>
                    <a:pt x="814" y="1154"/>
                    <a:pt x="787" y="1355"/>
                    <a:pt x="747" y="1543"/>
                  </a:cubicBezTo>
                  <a:lnTo>
                    <a:pt x="747" y="1570"/>
                  </a:lnTo>
                  <a:cubicBezTo>
                    <a:pt x="720" y="1771"/>
                    <a:pt x="694" y="1972"/>
                    <a:pt x="680" y="2174"/>
                  </a:cubicBezTo>
                  <a:cubicBezTo>
                    <a:pt x="640" y="2764"/>
                    <a:pt x="680" y="3354"/>
                    <a:pt x="694" y="3944"/>
                  </a:cubicBezTo>
                  <a:cubicBezTo>
                    <a:pt x="694" y="4145"/>
                    <a:pt x="707" y="4333"/>
                    <a:pt x="707" y="4520"/>
                  </a:cubicBezTo>
                  <a:lnTo>
                    <a:pt x="613" y="4534"/>
                  </a:lnTo>
                  <a:cubicBezTo>
                    <a:pt x="586" y="4534"/>
                    <a:pt x="559" y="4547"/>
                    <a:pt x="559" y="4574"/>
                  </a:cubicBezTo>
                  <a:cubicBezTo>
                    <a:pt x="466" y="4963"/>
                    <a:pt x="519" y="5379"/>
                    <a:pt x="734" y="5714"/>
                  </a:cubicBezTo>
                  <a:lnTo>
                    <a:pt x="734" y="5727"/>
                  </a:lnTo>
                  <a:cubicBezTo>
                    <a:pt x="734" y="6049"/>
                    <a:pt x="694" y="6358"/>
                    <a:pt x="627" y="6666"/>
                  </a:cubicBezTo>
                  <a:cubicBezTo>
                    <a:pt x="613" y="6733"/>
                    <a:pt x="600" y="6800"/>
                    <a:pt x="586" y="6867"/>
                  </a:cubicBezTo>
                  <a:cubicBezTo>
                    <a:pt x="572" y="6866"/>
                    <a:pt x="558" y="6865"/>
                    <a:pt x="544" y="6865"/>
                  </a:cubicBezTo>
                  <a:cubicBezTo>
                    <a:pt x="451" y="6865"/>
                    <a:pt x="361" y="6901"/>
                    <a:pt x="291" y="6948"/>
                  </a:cubicBezTo>
                  <a:lnTo>
                    <a:pt x="291" y="4815"/>
                  </a:lnTo>
                  <a:cubicBezTo>
                    <a:pt x="291" y="3783"/>
                    <a:pt x="331" y="2750"/>
                    <a:pt x="291" y="1718"/>
                  </a:cubicBezTo>
                  <a:cubicBezTo>
                    <a:pt x="291" y="1691"/>
                    <a:pt x="271" y="1677"/>
                    <a:pt x="253" y="1677"/>
                  </a:cubicBezTo>
                  <a:cubicBezTo>
                    <a:pt x="234" y="1677"/>
                    <a:pt x="217" y="1691"/>
                    <a:pt x="224" y="1718"/>
                  </a:cubicBezTo>
                  <a:cubicBezTo>
                    <a:pt x="171" y="2750"/>
                    <a:pt x="224" y="3783"/>
                    <a:pt x="224" y="4815"/>
                  </a:cubicBezTo>
                  <a:lnTo>
                    <a:pt x="224" y="7028"/>
                  </a:lnTo>
                  <a:cubicBezTo>
                    <a:pt x="171" y="7109"/>
                    <a:pt x="157" y="7203"/>
                    <a:pt x="171" y="7297"/>
                  </a:cubicBezTo>
                  <a:cubicBezTo>
                    <a:pt x="184" y="7350"/>
                    <a:pt x="197" y="7417"/>
                    <a:pt x="224" y="7471"/>
                  </a:cubicBezTo>
                  <a:cubicBezTo>
                    <a:pt x="224" y="7618"/>
                    <a:pt x="224" y="7766"/>
                    <a:pt x="238" y="7913"/>
                  </a:cubicBezTo>
                  <a:cubicBezTo>
                    <a:pt x="238" y="7920"/>
                    <a:pt x="244" y="7923"/>
                    <a:pt x="251" y="7923"/>
                  </a:cubicBezTo>
                  <a:cubicBezTo>
                    <a:pt x="258" y="7923"/>
                    <a:pt x="264" y="7920"/>
                    <a:pt x="264" y="7913"/>
                  </a:cubicBezTo>
                  <a:cubicBezTo>
                    <a:pt x="264" y="7793"/>
                    <a:pt x="264" y="7672"/>
                    <a:pt x="278" y="7551"/>
                  </a:cubicBezTo>
                  <a:cubicBezTo>
                    <a:pt x="399" y="7685"/>
                    <a:pt x="559" y="7793"/>
                    <a:pt x="747" y="7860"/>
                  </a:cubicBezTo>
                  <a:cubicBezTo>
                    <a:pt x="888" y="7926"/>
                    <a:pt x="1042" y="7958"/>
                    <a:pt x="1195" y="7958"/>
                  </a:cubicBezTo>
                  <a:cubicBezTo>
                    <a:pt x="1261" y="7958"/>
                    <a:pt x="1327" y="7952"/>
                    <a:pt x="1391" y="7940"/>
                  </a:cubicBezTo>
                  <a:cubicBezTo>
                    <a:pt x="1501" y="7928"/>
                    <a:pt x="1633" y="7816"/>
                    <a:pt x="1746" y="7816"/>
                  </a:cubicBezTo>
                  <a:cubicBezTo>
                    <a:pt x="1758" y="7816"/>
                    <a:pt x="1769" y="7817"/>
                    <a:pt x="1780" y="7820"/>
                  </a:cubicBezTo>
                  <a:cubicBezTo>
                    <a:pt x="1981" y="7860"/>
                    <a:pt x="2008" y="8088"/>
                    <a:pt x="2008" y="8249"/>
                  </a:cubicBezTo>
                  <a:cubicBezTo>
                    <a:pt x="2008" y="8262"/>
                    <a:pt x="2015" y="8269"/>
                    <a:pt x="2023" y="8269"/>
                  </a:cubicBezTo>
                  <a:cubicBezTo>
                    <a:pt x="2031" y="8269"/>
                    <a:pt x="2041" y="8262"/>
                    <a:pt x="2048" y="8249"/>
                  </a:cubicBezTo>
                  <a:cubicBezTo>
                    <a:pt x="2062" y="8061"/>
                    <a:pt x="2142" y="7726"/>
                    <a:pt x="1874" y="7685"/>
                  </a:cubicBezTo>
                  <a:cubicBezTo>
                    <a:pt x="1740" y="7699"/>
                    <a:pt x="1619" y="7739"/>
                    <a:pt x="1498" y="7793"/>
                  </a:cubicBezTo>
                  <a:cubicBezTo>
                    <a:pt x="1398" y="7820"/>
                    <a:pt x="1297" y="7833"/>
                    <a:pt x="1197" y="7833"/>
                  </a:cubicBezTo>
                  <a:cubicBezTo>
                    <a:pt x="1096" y="7833"/>
                    <a:pt x="995" y="7820"/>
                    <a:pt x="895" y="7793"/>
                  </a:cubicBezTo>
                  <a:cubicBezTo>
                    <a:pt x="640" y="7699"/>
                    <a:pt x="425" y="7511"/>
                    <a:pt x="278" y="7283"/>
                  </a:cubicBezTo>
                  <a:lnTo>
                    <a:pt x="278" y="7122"/>
                  </a:lnTo>
                  <a:cubicBezTo>
                    <a:pt x="278" y="7109"/>
                    <a:pt x="291" y="7095"/>
                    <a:pt x="305" y="7095"/>
                  </a:cubicBezTo>
                  <a:cubicBezTo>
                    <a:pt x="345" y="7102"/>
                    <a:pt x="385" y="7105"/>
                    <a:pt x="427" y="7105"/>
                  </a:cubicBezTo>
                  <a:cubicBezTo>
                    <a:pt x="469" y="7105"/>
                    <a:pt x="513" y="7102"/>
                    <a:pt x="559" y="7095"/>
                  </a:cubicBezTo>
                  <a:lnTo>
                    <a:pt x="559" y="7095"/>
                  </a:lnTo>
                  <a:cubicBezTo>
                    <a:pt x="546" y="7149"/>
                    <a:pt x="546" y="7203"/>
                    <a:pt x="559" y="7256"/>
                  </a:cubicBezTo>
                  <a:cubicBezTo>
                    <a:pt x="559" y="7263"/>
                    <a:pt x="563" y="7266"/>
                    <a:pt x="566" y="7266"/>
                  </a:cubicBezTo>
                  <a:cubicBezTo>
                    <a:pt x="570" y="7266"/>
                    <a:pt x="573" y="7263"/>
                    <a:pt x="573" y="7256"/>
                  </a:cubicBezTo>
                  <a:cubicBezTo>
                    <a:pt x="573" y="7189"/>
                    <a:pt x="573" y="7136"/>
                    <a:pt x="573" y="7069"/>
                  </a:cubicBezTo>
                  <a:cubicBezTo>
                    <a:pt x="642" y="7049"/>
                    <a:pt x="710" y="7036"/>
                    <a:pt x="784" y="7036"/>
                  </a:cubicBezTo>
                  <a:cubicBezTo>
                    <a:pt x="811" y="7036"/>
                    <a:pt x="839" y="7038"/>
                    <a:pt x="868" y="7042"/>
                  </a:cubicBezTo>
                  <a:lnTo>
                    <a:pt x="868" y="7592"/>
                  </a:lnTo>
                  <a:cubicBezTo>
                    <a:pt x="861" y="7598"/>
                    <a:pt x="865" y="7602"/>
                    <a:pt x="870" y="7602"/>
                  </a:cubicBezTo>
                  <a:cubicBezTo>
                    <a:pt x="875" y="7602"/>
                    <a:pt x="881" y="7598"/>
                    <a:pt x="881" y="7592"/>
                  </a:cubicBezTo>
                  <a:lnTo>
                    <a:pt x="881" y="7256"/>
                  </a:lnTo>
                  <a:cubicBezTo>
                    <a:pt x="895" y="7189"/>
                    <a:pt x="922" y="7122"/>
                    <a:pt x="935" y="7055"/>
                  </a:cubicBezTo>
                  <a:cubicBezTo>
                    <a:pt x="962" y="7069"/>
                    <a:pt x="1002" y="7069"/>
                    <a:pt x="1029" y="7082"/>
                  </a:cubicBezTo>
                  <a:cubicBezTo>
                    <a:pt x="1136" y="7122"/>
                    <a:pt x="1243" y="7149"/>
                    <a:pt x="1351" y="7162"/>
                  </a:cubicBezTo>
                  <a:cubicBezTo>
                    <a:pt x="1485" y="7216"/>
                    <a:pt x="1592" y="7270"/>
                    <a:pt x="1686" y="7310"/>
                  </a:cubicBezTo>
                  <a:cubicBezTo>
                    <a:pt x="1927" y="7390"/>
                    <a:pt x="2169" y="7498"/>
                    <a:pt x="2397" y="7592"/>
                  </a:cubicBezTo>
                  <a:cubicBezTo>
                    <a:pt x="2973" y="7927"/>
                    <a:pt x="3523" y="8316"/>
                    <a:pt x="4006" y="8785"/>
                  </a:cubicBezTo>
                  <a:cubicBezTo>
                    <a:pt x="3992" y="8776"/>
                    <a:pt x="3978" y="8771"/>
                    <a:pt x="3965" y="8771"/>
                  </a:cubicBezTo>
                  <a:cubicBezTo>
                    <a:pt x="3941" y="8771"/>
                    <a:pt x="3921" y="8786"/>
                    <a:pt x="3912" y="8812"/>
                  </a:cubicBezTo>
                  <a:cubicBezTo>
                    <a:pt x="3885" y="8973"/>
                    <a:pt x="3845" y="9120"/>
                    <a:pt x="3792" y="9268"/>
                  </a:cubicBezTo>
                  <a:cubicBezTo>
                    <a:pt x="3765" y="9362"/>
                    <a:pt x="3738" y="9456"/>
                    <a:pt x="3684" y="9536"/>
                  </a:cubicBezTo>
                  <a:cubicBezTo>
                    <a:pt x="3631" y="9483"/>
                    <a:pt x="3577" y="9429"/>
                    <a:pt x="3510" y="9375"/>
                  </a:cubicBezTo>
                  <a:cubicBezTo>
                    <a:pt x="3497" y="9094"/>
                    <a:pt x="3564" y="8866"/>
                    <a:pt x="3376" y="8624"/>
                  </a:cubicBezTo>
                  <a:cubicBezTo>
                    <a:pt x="3362" y="8611"/>
                    <a:pt x="3346" y="8604"/>
                    <a:pt x="3329" y="8604"/>
                  </a:cubicBezTo>
                  <a:cubicBezTo>
                    <a:pt x="3312" y="8604"/>
                    <a:pt x="3295" y="8611"/>
                    <a:pt x="3282" y="8624"/>
                  </a:cubicBezTo>
                  <a:cubicBezTo>
                    <a:pt x="3223" y="8671"/>
                    <a:pt x="3155" y="8779"/>
                    <a:pt x="3067" y="8779"/>
                  </a:cubicBezTo>
                  <a:cubicBezTo>
                    <a:pt x="3054" y="8779"/>
                    <a:pt x="3041" y="8777"/>
                    <a:pt x="3027" y="8772"/>
                  </a:cubicBezTo>
                  <a:cubicBezTo>
                    <a:pt x="3000" y="8772"/>
                    <a:pt x="2987" y="8651"/>
                    <a:pt x="2973" y="8638"/>
                  </a:cubicBezTo>
                  <a:cubicBezTo>
                    <a:pt x="2866" y="8450"/>
                    <a:pt x="2772" y="8262"/>
                    <a:pt x="2678" y="8074"/>
                  </a:cubicBezTo>
                  <a:cubicBezTo>
                    <a:pt x="2669" y="8056"/>
                    <a:pt x="2655" y="8049"/>
                    <a:pt x="2639" y="8049"/>
                  </a:cubicBezTo>
                  <a:cubicBezTo>
                    <a:pt x="2608" y="8049"/>
                    <a:pt x="2576" y="8079"/>
                    <a:pt x="2585" y="8115"/>
                  </a:cubicBezTo>
                  <a:cubicBezTo>
                    <a:pt x="2692" y="8369"/>
                    <a:pt x="2813" y="8597"/>
                    <a:pt x="2906" y="8852"/>
                  </a:cubicBezTo>
                  <a:cubicBezTo>
                    <a:pt x="2585" y="8597"/>
                    <a:pt x="2236" y="8383"/>
                    <a:pt x="1860" y="8222"/>
                  </a:cubicBezTo>
                  <a:cubicBezTo>
                    <a:pt x="1606" y="8115"/>
                    <a:pt x="1337" y="8061"/>
                    <a:pt x="1069" y="8061"/>
                  </a:cubicBezTo>
                  <a:cubicBezTo>
                    <a:pt x="902" y="8081"/>
                    <a:pt x="735" y="8093"/>
                    <a:pt x="574" y="8093"/>
                  </a:cubicBezTo>
                  <a:cubicBezTo>
                    <a:pt x="514" y="8093"/>
                    <a:pt x="456" y="8091"/>
                    <a:pt x="399" y="8088"/>
                  </a:cubicBezTo>
                  <a:lnTo>
                    <a:pt x="264" y="7994"/>
                  </a:lnTo>
                  <a:cubicBezTo>
                    <a:pt x="211" y="7954"/>
                    <a:pt x="144" y="7927"/>
                    <a:pt x="90" y="7927"/>
                  </a:cubicBezTo>
                  <a:cubicBezTo>
                    <a:pt x="84" y="7925"/>
                    <a:pt x="79" y="7925"/>
                    <a:pt x="73" y="7925"/>
                  </a:cubicBezTo>
                  <a:cubicBezTo>
                    <a:pt x="29" y="7925"/>
                    <a:pt x="1" y="7971"/>
                    <a:pt x="36" y="8007"/>
                  </a:cubicBezTo>
                  <a:cubicBezTo>
                    <a:pt x="103" y="8074"/>
                    <a:pt x="184" y="8128"/>
                    <a:pt x="278" y="8155"/>
                  </a:cubicBezTo>
                  <a:cubicBezTo>
                    <a:pt x="318" y="8195"/>
                    <a:pt x="358" y="8222"/>
                    <a:pt x="399" y="8249"/>
                  </a:cubicBezTo>
                  <a:lnTo>
                    <a:pt x="63" y="8262"/>
                  </a:lnTo>
                  <a:cubicBezTo>
                    <a:pt x="50" y="8276"/>
                    <a:pt x="50" y="8289"/>
                    <a:pt x="63" y="8289"/>
                  </a:cubicBezTo>
                  <a:lnTo>
                    <a:pt x="452" y="8289"/>
                  </a:lnTo>
                  <a:cubicBezTo>
                    <a:pt x="479" y="8302"/>
                    <a:pt x="506" y="8316"/>
                    <a:pt x="533" y="8329"/>
                  </a:cubicBezTo>
                  <a:cubicBezTo>
                    <a:pt x="855" y="8436"/>
                    <a:pt x="1176" y="8517"/>
                    <a:pt x="1512" y="8584"/>
                  </a:cubicBezTo>
                  <a:cubicBezTo>
                    <a:pt x="2182" y="8772"/>
                    <a:pt x="2826" y="9067"/>
                    <a:pt x="3295" y="9617"/>
                  </a:cubicBezTo>
                  <a:cubicBezTo>
                    <a:pt x="3778" y="10166"/>
                    <a:pt x="4100" y="10904"/>
                    <a:pt x="4422" y="11548"/>
                  </a:cubicBezTo>
                  <a:cubicBezTo>
                    <a:pt x="4516" y="11736"/>
                    <a:pt x="4596" y="11937"/>
                    <a:pt x="4663" y="12138"/>
                  </a:cubicBezTo>
                  <a:cubicBezTo>
                    <a:pt x="4704" y="12406"/>
                    <a:pt x="4730" y="12674"/>
                    <a:pt x="4744" y="12943"/>
                  </a:cubicBezTo>
                  <a:cubicBezTo>
                    <a:pt x="4744" y="12956"/>
                    <a:pt x="4757" y="12969"/>
                    <a:pt x="4757" y="12969"/>
                  </a:cubicBezTo>
                  <a:cubicBezTo>
                    <a:pt x="4730" y="13184"/>
                    <a:pt x="4677" y="13399"/>
                    <a:pt x="4596" y="13613"/>
                  </a:cubicBezTo>
                  <a:cubicBezTo>
                    <a:pt x="4588" y="13630"/>
                    <a:pt x="4600" y="13641"/>
                    <a:pt x="4614" y="13641"/>
                  </a:cubicBezTo>
                  <a:cubicBezTo>
                    <a:pt x="4622" y="13641"/>
                    <a:pt x="4631" y="13637"/>
                    <a:pt x="4636" y="13627"/>
                  </a:cubicBezTo>
                  <a:lnTo>
                    <a:pt x="4650" y="13600"/>
                  </a:lnTo>
                  <a:cubicBezTo>
                    <a:pt x="4677" y="13573"/>
                    <a:pt x="4730" y="13533"/>
                    <a:pt x="4771" y="13519"/>
                  </a:cubicBezTo>
                  <a:lnTo>
                    <a:pt x="4771" y="13787"/>
                  </a:lnTo>
                  <a:cubicBezTo>
                    <a:pt x="4771" y="13794"/>
                    <a:pt x="4777" y="13798"/>
                    <a:pt x="4784" y="13798"/>
                  </a:cubicBezTo>
                  <a:cubicBezTo>
                    <a:pt x="4791" y="13798"/>
                    <a:pt x="4797" y="13794"/>
                    <a:pt x="4797" y="13787"/>
                  </a:cubicBezTo>
                  <a:cubicBezTo>
                    <a:pt x="4797" y="13694"/>
                    <a:pt x="4797" y="13600"/>
                    <a:pt x="4797" y="13506"/>
                  </a:cubicBezTo>
                  <a:cubicBezTo>
                    <a:pt x="4838" y="13492"/>
                    <a:pt x="4878" y="13479"/>
                    <a:pt x="4918" y="13466"/>
                  </a:cubicBezTo>
                  <a:cubicBezTo>
                    <a:pt x="4918" y="13479"/>
                    <a:pt x="4931" y="13479"/>
                    <a:pt x="4945" y="13479"/>
                  </a:cubicBezTo>
                  <a:cubicBezTo>
                    <a:pt x="5012" y="13479"/>
                    <a:pt x="5079" y="13452"/>
                    <a:pt x="5146" y="13425"/>
                  </a:cubicBezTo>
                  <a:cubicBezTo>
                    <a:pt x="5387" y="13425"/>
                    <a:pt x="5629" y="13439"/>
                    <a:pt x="5870" y="13479"/>
                  </a:cubicBezTo>
                  <a:cubicBezTo>
                    <a:pt x="5884" y="13506"/>
                    <a:pt x="5884" y="13533"/>
                    <a:pt x="5897" y="13573"/>
                  </a:cubicBezTo>
                  <a:lnTo>
                    <a:pt x="5106" y="13573"/>
                  </a:lnTo>
                  <a:cubicBezTo>
                    <a:pt x="5052" y="13573"/>
                    <a:pt x="5052" y="13653"/>
                    <a:pt x="5106" y="13653"/>
                  </a:cubicBezTo>
                  <a:cubicBezTo>
                    <a:pt x="5703" y="13660"/>
                    <a:pt x="6299" y="13667"/>
                    <a:pt x="6898" y="13667"/>
                  </a:cubicBezTo>
                  <a:cubicBezTo>
                    <a:pt x="7496" y="13667"/>
                    <a:pt x="8097" y="13660"/>
                    <a:pt x="8700" y="13640"/>
                  </a:cubicBezTo>
                  <a:cubicBezTo>
                    <a:pt x="8770" y="13638"/>
                    <a:pt x="8840" y="13637"/>
                    <a:pt x="8910" y="13637"/>
                  </a:cubicBezTo>
                  <a:cubicBezTo>
                    <a:pt x="9390" y="13637"/>
                    <a:pt x="9870" y="13677"/>
                    <a:pt x="10350" y="13747"/>
                  </a:cubicBezTo>
                  <a:cubicBezTo>
                    <a:pt x="10658" y="13774"/>
                    <a:pt x="10980" y="13828"/>
                    <a:pt x="11288" y="13895"/>
                  </a:cubicBezTo>
                  <a:cubicBezTo>
                    <a:pt x="11445" y="13951"/>
                    <a:pt x="11611" y="13979"/>
                    <a:pt x="11778" y="13979"/>
                  </a:cubicBezTo>
                  <a:cubicBezTo>
                    <a:pt x="11811" y="13979"/>
                    <a:pt x="11845" y="13977"/>
                    <a:pt x="11878" y="13975"/>
                  </a:cubicBezTo>
                  <a:cubicBezTo>
                    <a:pt x="11905" y="13975"/>
                    <a:pt x="11919" y="13922"/>
                    <a:pt x="11878" y="13922"/>
                  </a:cubicBezTo>
                  <a:cubicBezTo>
                    <a:pt x="11597" y="13922"/>
                    <a:pt x="11329" y="13801"/>
                    <a:pt x="11047" y="13747"/>
                  </a:cubicBezTo>
                  <a:cubicBezTo>
                    <a:pt x="10765" y="13694"/>
                    <a:pt x="10497" y="13667"/>
                    <a:pt x="10215" y="13627"/>
                  </a:cubicBezTo>
                  <a:cubicBezTo>
                    <a:pt x="10119" y="13611"/>
                    <a:pt x="10022" y="13597"/>
                    <a:pt x="9923" y="13586"/>
                  </a:cubicBezTo>
                  <a:lnTo>
                    <a:pt x="9923" y="13586"/>
                  </a:lnTo>
                  <a:cubicBezTo>
                    <a:pt x="10695" y="13635"/>
                    <a:pt x="11464" y="13693"/>
                    <a:pt x="12239" y="13693"/>
                  </a:cubicBezTo>
                  <a:cubicBezTo>
                    <a:pt x="12436" y="13693"/>
                    <a:pt x="12633" y="13689"/>
                    <a:pt x="12831" y="13680"/>
                  </a:cubicBezTo>
                  <a:cubicBezTo>
                    <a:pt x="12844" y="13680"/>
                    <a:pt x="12871" y="13667"/>
                    <a:pt x="12871" y="13653"/>
                  </a:cubicBezTo>
                  <a:cubicBezTo>
                    <a:pt x="16934" y="13694"/>
                    <a:pt x="181247" y="13694"/>
                    <a:pt x="185311" y="13694"/>
                  </a:cubicBezTo>
                  <a:lnTo>
                    <a:pt x="185096" y="13533"/>
                  </a:lnTo>
                  <a:cubicBezTo>
                    <a:pt x="181100" y="13533"/>
                    <a:pt x="16854" y="13559"/>
                    <a:pt x="12871" y="13586"/>
                  </a:cubicBezTo>
                  <a:cubicBezTo>
                    <a:pt x="12871" y="13573"/>
                    <a:pt x="12844" y="13573"/>
                    <a:pt x="12831" y="13573"/>
                  </a:cubicBezTo>
                  <a:cubicBezTo>
                    <a:pt x="11959" y="13533"/>
                    <a:pt x="11101" y="13586"/>
                    <a:pt x="10229" y="13492"/>
                  </a:cubicBezTo>
                  <a:cubicBezTo>
                    <a:pt x="9582" y="13429"/>
                    <a:pt x="8934" y="13390"/>
                    <a:pt x="8280" y="13390"/>
                  </a:cubicBezTo>
                  <a:cubicBezTo>
                    <a:pt x="8108" y="13390"/>
                    <a:pt x="7935" y="13393"/>
                    <a:pt x="7761" y="13399"/>
                  </a:cubicBezTo>
                  <a:cubicBezTo>
                    <a:pt x="7439" y="13399"/>
                    <a:pt x="7121" y="13402"/>
                    <a:pt x="6802" y="13402"/>
                  </a:cubicBezTo>
                  <a:cubicBezTo>
                    <a:pt x="6484" y="13402"/>
                    <a:pt x="6165" y="13399"/>
                    <a:pt x="5843" y="13385"/>
                  </a:cubicBezTo>
                  <a:cubicBezTo>
                    <a:pt x="5817" y="13345"/>
                    <a:pt x="5790" y="13318"/>
                    <a:pt x="5750" y="13278"/>
                  </a:cubicBezTo>
                  <a:cubicBezTo>
                    <a:pt x="5951" y="13090"/>
                    <a:pt x="5964" y="12808"/>
                    <a:pt x="5924" y="12540"/>
                  </a:cubicBezTo>
                  <a:cubicBezTo>
                    <a:pt x="6018" y="12513"/>
                    <a:pt x="6112" y="12487"/>
                    <a:pt x="6192" y="12473"/>
                  </a:cubicBezTo>
                  <a:cubicBezTo>
                    <a:pt x="6199" y="12480"/>
                    <a:pt x="6206" y="12483"/>
                    <a:pt x="6212" y="12483"/>
                  </a:cubicBezTo>
                  <a:cubicBezTo>
                    <a:pt x="6219" y="12483"/>
                    <a:pt x="6226" y="12480"/>
                    <a:pt x="6232" y="12473"/>
                  </a:cubicBezTo>
                  <a:lnTo>
                    <a:pt x="6434" y="12473"/>
                  </a:lnTo>
                  <a:cubicBezTo>
                    <a:pt x="6662" y="12487"/>
                    <a:pt x="6890" y="12513"/>
                    <a:pt x="7117" y="12513"/>
                  </a:cubicBezTo>
                  <a:cubicBezTo>
                    <a:pt x="7359" y="12513"/>
                    <a:pt x="7600" y="12513"/>
                    <a:pt x="7842" y="12500"/>
                  </a:cubicBezTo>
                  <a:cubicBezTo>
                    <a:pt x="8324" y="12540"/>
                    <a:pt x="8807" y="12554"/>
                    <a:pt x="9290" y="12621"/>
                  </a:cubicBezTo>
                  <a:cubicBezTo>
                    <a:pt x="9531" y="12648"/>
                    <a:pt x="9759" y="12674"/>
                    <a:pt x="10001" y="12701"/>
                  </a:cubicBezTo>
                  <a:cubicBezTo>
                    <a:pt x="10560" y="12793"/>
                    <a:pt x="11120" y="12877"/>
                    <a:pt x="11668" y="12877"/>
                  </a:cubicBezTo>
                  <a:cubicBezTo>
                    <a:pt x="11842" y="12877"/>
                    <a:pt x="12015" y="12868"/>
                    <a:pt x="12187" y="12849"/>
                  </a:cubicBezTo>
                  <a:cubicBezTo>
                    <a:pt x="12241" y="12835"/>
                    <a:pt x="12241" y="12755"/>
                    <a:pt x="12187" y="12741"/>
                  </a:cubicBezTo>
                  <a:cubicBezTo>
                    <a:pt x="11919" y="12701"/>
                    <a:pt x="11650" y="12688"/>
                    <a:pt x="11382" y="12661"/>
                  </a:cubicBezTo>
                  <a:cubicBezTo>
                    <a:pt x="11463" y="12621"/>
                    <a:pt x="11530" y="12567"/>
                    <a:pt x="11597" y="12513"/>
                  </a:cubicBezTo>
                  <a:cubicBezTo>
                    <a:pt x="11638" y="12452"/>
                    <a:pt x="11593" y="12383"/>
                    <a:pt x="11540" y="12383"/>
                  </a:cubicBezTo>
                  <a:cubicBezTo>
                    <a:pt x="11523" y="12383"/>
                    <a:pt x="11506" y="12390"/>
                    <a:pt x="11490" y="12406"/>
                  </a:cubicBezTo>
                  <a:cubicBezTo>
                    <a:pt x="11336" y="12567"/>
                    <a:pt x="11095" y="12608"/>
                    <a:pt x="10849" y="12608"/>
                  </a:cubicBezTo>
                  <a:cubicBezTo>
                    <a:pt x="10643" y="12608"/>
                    <a:pt x="10434" y="12579"/>
                    <a:pt x="10269" y="12567"/>
                  </a:cubicBezTo>
                  <a:cubicBezTo>
                    <a:pt x="10202" y="12567"/>
                    <a:pt x="10135" y="12554"/>
                    <a:pt x="10055" y="12540"/>
                  </a:cubicBezTo>
                  <a:cubicBezTo>
                    <a:pt x="9572" y="12473"/>
                    <a:pt x="9089" y="12406"/>
                    <a:pt x="8593" y="12379"/>
                  </a:cubicBezTo>
                  <a:lnTo>
                    <a:pt x="8324" y="12379"/>
                  </a:lnTo>
                  <a:cubicBezTo>
                    <a:pt x="7936" y="12352"/>
                    <a:pt x="7533" y="12326"/>
                    <a:pt x="7131" y="12285"/>
                  </a:cubicBezTo>
                  <a:cubicBezTo>
                    <a:pt x="6915" y="12266"/>
                    <a:pt x="6692" y="12253"/>
                    <a:pt x="6467" y="12253"/>
                  </a:cubicBezTo>
                  <a:cubicBezTo>
                    <a:pt x="6384" y="12253"/>
                    <a:pt x="6302" y="12255"/>
                    <a:pt x="6219" y="12259"/>
                  </a:cubicBezTo>
                  <a:cubicBezTo>
                    <a:pt x="6407" y="11816"/>
                    <a:pt x="5964" y="10931"/>
                    <a:pt x="5830" y="10622"/>
                  </a:cubicBezTo>
                  <a:cubicBezTo>
                    <a:pt x="5548" y="9979"/>
                    <a:pt x="5133" y="9389"/>
                    <a:pt x="4623" y="8919"/>
                  </a:cubicBezTo>
                  <a:cubicBezTo>
                    <a:pt x="4274" y="8410"/>
                    <a:pt x="3832" y="7994"/>
                    <a:pt x="3295" y="7685"/>
                  </a:cubicBezTo>
                  <a:cubicBezTo>
                    <a:pt x="2826" y="7417"/>
                    <a:pt x="2316" y="7243"/>
                    <a:pt x="1793" y="7162"/>
                  </a:cubicBezTo>
                  <a:lnTo>
                    <a:pt x="1713" y="7136"/>
                  </a:lnTo>
                  <a:cubicBezTo>
                    <a:pt x="1485" y="7028"/>
                    <a:pt x="1257" y="6934"/>
                    <a:pt x="1015" y="6881"/>
                  </a:cubicBezTo>
                  <a:cubicBezTo>
                    <a:pt x="1136" y="6237"/>
                    <a:pt x="1217" y="5580"/>
                    <a:pt x="1243" y="4923"/>
                  </a:cubicBezTo>
                  <a:cubicBezTo>
                    <a:pt x="1257" y="4520"/>
                    <a:pt x="1378" y="4132"/>
                    <a:pt x="1404" y="3729"/>
                  </a:cubicBezTo>
                  <a:cubicBezTo>
                    <a:pt x="1431" y="3381"/>
                    <a:pt x="1257" y="3059"/>
                    <a:pt x="1270" y="2723"/>
                  </a:cubicBezTo>
                  <a:cubicBezTo>
                    <a:pt x="1270" y="2697"/>
                    <a:pt x="1247" y="2683"/>
                    <a:pt x="1225" y="2683"/>
                  </a:cubicBezTo>
                  <a:cubicBezTo>
                    <a:pt x="1203" y="2683"/>
                    <a:pt x="1183" y="2697"/>
                    <a:pt x="1190" y="2723"/>
                  </a:cubicBezTo>
                  <a:cubicBezTo>
                    <a:pt x="1163" y="3072"/>
                    <a:pt x="1337" y="3381"/>
                    <a:pt x="1324" y="3729"/>
                  </a:cubicBezTo>
                  <a:cubicBezTo>
                    <a:pt x="1310" y="4091"/>
                    <a:pt x="1190" y="4413"/>
                    <a:pt x="1176" y="4762"/>
                  </a:cubicBezTo>
                  <a:cubicBezTo>
                    <a:pt x="1163" y="5473"/>
                    <a:pt x="1096" y="6183"/>
                    <a:pt x="975" y="6881"/>
                  </a:cubicBezTo>
                  <a:cubicBezTo>
                    <a:pt x="962" y="6867"/>
                    <a:pt x="935" y="6867"/>
                    <a:pt x="922" y="6867"/>
                  </a:cubicBezTo>
                  <a:cubicBezTo>
                    <a:pt x="922" y="6559"/>
                    <a:pt x="935" y="6237"/>
                    <a:pt x="935" y="5929"/>
                  </a:cubicBezTo>
                  <a:cubicBezTo>
                    <a:pt x="948" y="5915"/>
                    <a:pt x="948" y="5902"/>
                    <a:pt x="935" y="5888"/>
                  </a:cubicBezTo>
                  <a:cubicBezTo>
                    <a:pt x="975" y="3930"/>
                    <a:pt x="1029" y="1986"/>
                    <a:pt x="948" y="41"/>
                  </a:cubicBezTo>
                  <a:cubicBezTo>
                    <a:pt x="942" y="14"/>
                    <a:pt x="922" y="1"/>
                    <a:pt x="90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5062425" y="4879700"/>
              <a:ext cx="149550" cy="3375"/>
            </a:xfrm>
            <a:custGeom>
              <a:rect b="b" l="l" r="r" t="t"/>
              <a:pathLst>
                <a:path extrusionOk="0" h="135" w="5982">
                  <a:moveTo>
                    <a:pt x="0" y="1"/>
                  </a:moveTo>
                  <a:lnTo>
                    <a:pt x="81" y="135"/>
                  </a:lnTo>
                  <a:lnTo>
                    <a:pt x="5981" y="135"/>
                  </a:lnTo>
                  <a:lnTo>
                    <a:pt x="5673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4897125" y="4879700"/>
              <a:ext cx="155600" cy="3375"/>
            </a:xfrm>
            <a:custGeom>
              <a:rect b="b" l="l" r="r" t="t"/>
              <a:pathLst>
                <a:path extrusionOk="0" h="135" w="6224">
                  <a:moveTo>
                    <a:pt x="0" y="1"/>
                  </a:moveTo>
                  <a:lnTo>
                    <a:pt x="215" y="135"/>
                  </a:lnTo>
                  <a:lnTo>
                    <a:pt x="6223" y="135"/>
                  </a:lnTo>
                  <a:lnTo>
                    <a:pt x="6143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5242125" y="4880050"/>
              <a:ext cx="517350" cy="3700"/>
            </a:xfrm>
            <a:custGeom>
              <a:rect b="b" l="l" r="r" t="t"/>
              <a:pathLst>
                <a:path extrusionOk="0" h="148" w="20694">
                  <a:moveTo>
                    <a:pt x="10340" y="0"/>
                  </a:moveTo>
                  <a:cubicBezTo>
                    <a:pt x="8617" y="7"/>
                    <a:pt x="6894" y="10"/>
                    <a:pt x="5170" y="10"/>
                  </a:cubicBezTo>
                  <a:cubicBezTo>
                    <a:pt x="3447" y="10"/>
                    <a:pt x="1724" y="7"/>
                    <a:pt x="0" y="0"/>
                  </a:cubicBezTo>
                  <a:lnTo>
                    <a:pt x="0" y="0"/>
                  </a:lnTo>
                  <a:lnTo>
                    <a:pt x="309" y="121"/>
                  </a:lnTo>
                  <a:cubicBezTo>
                    <a:pt x="7108" y="134"/>
                    <a:pt x="13894" y="148"/>
                    <a:pt x="20694" y="148"/>
                  </a:cubicBezTo>
                  <a:lnTo>
                    <a:pt x="2068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5800700" y="4880375"/>
              <a:ext cx="13425" cy="3375"/>
            </a:xfrm>
            <a:custGeom>
              <a:rect b="b" l="l" r="r" t="t"/>
              <a:pathLst>
                <a:path extrusionOk="0" h="135" w="537">
                  <a:moveTo>
                    <a:pt x="0" y="0"/>
                  </a:moveTo>
                  <a:lnTo>
                    <a:pt x="201" y="135"/>
                  </a:lnTo>
                  <a:lnTo>
                    <a:pt x="537" y="135"/>
                  </a:lnTo>
                  <a:cubicBezTo>
                    <a:pt x="523" y="94"/>
                    <a:pt x="497" y="41"/>
                    <a:pt x="497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5825500" y="4880375"/>
              <a:ext cx="135825" cy="3375"/>
            </a:xfrm>
            <a:custGeom>
              <a:rect b="b" l="l" r="r" t="t"/>
              <a:pathLst>
                <a:path extrusionOk="0" h="135" w="5433">
                  <a:moveTo>
                    <a:pt x="1" y="0"/>
                  </a:moveTo>
                  <a:cubicBezTo>
                    <a:pt x="14" y="41"/>
                    <a:pt x="28" y="94"/>
                    <a:pt x="41" y="135"/>
                  </a:cubicBezTo>
                  <a:lnTo>
                    <a:pt x="5365" y="135"/>
                  </a:lnTo>
                  <a:cubicBezTo>
                    <a:pt x="5392" y="94"/>
                    <a:pt x="5405" y="41"/>
                    <a:pt x="54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5975050" y="4879025"/>
              <a:ext cx="824800" cy="5725"/>
            </a:xfrm>
            <a:custGeom>
              <a:rect b="b" l="l" r="r" t="t"/>
              <a:pathLst>
                <a:path extrusionOk="0" h="229" w="32992">
                  <a:moveTo>
                    <a:pt x="32965" y="1"/>
                  </a:moveTo>
                  <a:cubicBezTo>
                    <a:pt x="28365" y="1"/>
                    <a:pt x="23778" y="14"/>
                    <a:pt x="19191" y="41"/>
                  </a:cubicBezTo>
                  <a:cubicBezTo>
                    <a:pt x="12821" y="54"/>
                    <a:pt x="6451" y="54"/>
                    <a:pt x="81" y="54"/>
                  </a:cubicBezTo>
                  <a:cubicBezTo>
                    <a:pt x="54" y="95"/>
                    <a:pt x="27" y="148"/>
                    <a:pt x="0" y="189"/>
                  </a:cubicBezTo>
                  <a:lnTo>
                    <a:pt x="2347" y="189"/>
                  </a:lnTo>
                  <a:cubicBezTo>
                    <a:pt x="3483" y="187"/>
                    <a:pt x="4618" y="186"/>
                    <a:pt x="5753" y="186"/>
                  </a:cubicBezTo>
                  <a:cubicBezTo>
                    <a:pt x="14834" y="186"/>
                    <a:pt x="23908" y="229"/>
                    <a:pt x="32991" y="229"/>
                  </a:cubicBezTo>
                  <a:cubicBezTo>
                    <a:pt x="32978" y="148"/>
                    <a:pt x="32965" y="81"/>
                    <a:pt x="3296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6816575" y="4879025"/>
              <a:ext cx="70450" cy="5725"/>
            </a:xfrm>
            <a:custGeom>
              <a:rect b="b" l="l" r="r" t="t"/>
              <a:pathLst>
                <a:path extrusionOk="0" h="229" w="2818">
                  <a:moveTo>
                    <a:pt x="1" y="1"/>
                  </a:moveTo>
                  <a:cubicBezTo>
                    <a:pt x="1" y="81"/>
                    <a:pt x="14" y="148"/>
                    <a:pt x="28" y="229"/>
                  </a:cubicBezTo>
                  <a:lnTo>
                    <a:pt x="2817" y="215"/>
                  </a:lnTo>
                  <a:lnTo>
                    <a:pt x="2495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6934600" y="4879025"/>
              <a:ext cx="61375" cy="5400"/>
            </a:xfrm>
            <a:custGeom>
              <a:rect b="b" l="l" r="r" t="t"/>
              <a:pathLst>
                <a:path extrusionOk="0" h="216" w="2455">
                  <a:moveTo>
                    <a:pt x="1" y="1"/>
                  </a:moveTo>
                  <a:cubicBezTo>
                    <a:pt x="41" y="68"/>
                    <a:pt x="68" y="135"/>
                    <a:pt x="95" y="215"/>
                  </a:cubicBezTo>
                  <a:lnTo>
                    <a:pt x="2321" y="215"/>
                  </a:lnTo>
                  <a:cubicBezTo>
                    <a:pt x="2455" y="215"/>
                    <a:pt x="2455" y="1"/>
                    <a:pt x="232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0"/>
            <p:cNvSpPr/>
            <p:nvPr/>
          </p:nvSpPr>
          <p:spPr>
            <a:xfrm>
              <a:off x="243475" y="4541400"/>
              <a:ext cx="7075" cy="192975"/>
            </a:xfrm>
            <a:custGeom>
              <a:rect b="b" l="l" r="r" t="t"/>
              <a:pathLst>
                <a:path extrusionOk="0" h="7719" w="283">
                  <a:moveTo>
                    <a:pt x="48" y="1"/>
                  </a:moveTo>
                  <a:cubicBezTo>
                    <a:pt x="24" y="1"/>
                    <a:pt x="1" y="14"/>
                    <a:pt x="1" y="41"/>
                  </a:cubicBezTo>
                  <a:cubicBezTo>
                    <a:pt x="1" y="685"/>
                    <a:pt x="175" y="1315"/>
                    <a:pt x="175" y="1959"/>
                  </a:cubicBezTo>
                  <a:cubicBezTo>
                    <a:pt x="162" y="2589"/>
                    <a:pt x="94" y="3193"/>
                    <a:pt x="94" y="3863"/>
                  </a:cubicBezTo>
                  <a:cubicBezTo>
                    <a:pt x="81" y="4520"/>
                    <a:pt x="148" y="5178"/>
                    <a:pt x="175" y="5835"/>
                  </a:cubicBezTo>
                  <a:cubicBezTo>
                    <a:pt x="202" y="6411"/>
                    <a:pt x="188" y="7027"/>
                    <a:pt x="228" y="7590"/>
                  </a:cubicBezTo>
                  <a:lnTo>
                    <a:pt x="228" y="7590"/>
                  </a:lnTo>
                  <a:cubicBezTo>
                    <a:pt x="228" y="7584"/>
                    <a:pt x="221" y="7582"/>
                    <a:pt x="215" y="7582"/>
                  </a:cubicBezTo>
                  <a:cubicBezTo>
                    <a:pt x="208" y="7582"/>
                    <a:pt x="202" y="7585"/>
                    <a:pt x="202" y="7592"/>
                  </a:cubicBezTo>
                  <a:lnTo>
                    <a:pt x="202" y="7699"/>
                  </a:lnTo>
                  <a:cubicBezTo>
                    <a:pt x="202" y="7712"/>
                    <a:pt x="212" y="7719"/>
                    <a:pt x="222" y="7719"/>
                  </a:cubicBezTo>
                  <a:cubicBezTo>
                    <a:pt x="232" y="7719"/>
                    <a:pt x="242" y="7712"/>
                    <a:pt x="242" y="7699"/>
                  </a:cubicBezTo>
                  <a:cubicBezTo>
                    <a:pt x="282" y="6411"/>
                    <a:pt x="148" y="5137"/>
                    <a:pt x="175" y="3850"/>
                  </a:cubicBezTo>
                  <a:cubicBezTo>
                    <a:pt x="188" y="3193"/>
                    <a:pt x="269" y="2536"/>
                    <a:pt x="269" y="1878"/>
                  </a:cubicBezTo>
                  <a:cubicBezTo>
                    <a:pt x="269" y="1262"/>
                    <a:pt x="108" y="658"/>
                    <a:pt x="94" y="41"/>
                  </a:cubicBezTo>
                  <a:cubicBezTo>
                    <a:pt x="94" y="14"/>
                    <a:pt x="71" y="1"/>
                    <a:pt x="4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0"/>
            <p:cNvSpPr/>
            <p:nvPr/>
          </p:nvSpPr>
          <p:spPr>
            <a:xfrm>
              <a:off x="414475" y="4836450"/>
              <a:ext cx="25" cy="25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0"/>
            <p:cNvSpPr/>
            <p:nvPr/>
          </p:nvSpPr>
          <p:spPr>
            <a:xfrm>
              <a:off x="5047675" y="4854225"/>
              <a:ext cx="105950" cy="5050"/>
            </a:xfrm>
            <a:custGeom>
              <a:rect b="b" l="l" r="r" t="t"/>
              <a:pathLst>
                <a:path extrusionOk="0" h="202" w="4238">
                  <a:moveTo>
                    <a:pt x="0" y="0"/>
                  </a:moveTo>
                  <a:cubicBezTo>
                    <a:pt x="40" y="67"/>
                    <a:pt x="67" y="135"/>
                    <a:pt x="107" y="202"/>
                  </a:cubicBezTo>
                  <a:lnTo>
                    <a:pt x="4238" y="202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0"/>
            <p:cNvSpPr/>
            <p:nvPr/>
          </p:nvSpPr>
          <p:spPr>
            <a:xfrm>
              <a:off x="849325" y="4854225"/>
              <a:ext cx="4188975" cy="4725"/>
            </a:xfrm>
            <a:custGeom>
              <a:rect b="b" l="l" r="r" t="t"/>
              <a:pathLst>
                <a:path extrusionOk="0" h="189" w="167559">
                  <a:moveTo>
                    <a:pt x="167465" y="0"/>
                  </a:moveTo>
                  <a:cubicBezTo>
                    <a:pt x="165064" y="14"/>
                    <a:pt x="2401" y="14"/>
                    <a:pt x="0" y="27"/>
                  </a:cubicBezTo>
                  <a:lnTo>
                    <a:pt x="255" y="175"/>
                  </a:lnTo>
                  <a:cubicBezTo>
                    <a:pt x="2602" y="175"/>
                    <a:pt x="165212" y="188"/>
                    <a:pt x="167559" y="188"/>
                  </a:cubicBezTo>
                  <a:lnTo>
                    <a:pt x="16746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0"/>
            <p:cNvSpPr/>
            <p:nvPr/>
          </p:nvSpPr>
          <p:spPr>
            <a:xfrm>
              <a:off x="5177075" y="4854225"/>
              <a:ext cx="556600" cy="5050"/>
            </a:xfrm>
            <a:custGeom>
              <a:rect b="b" l="l" r="r" t="t"/>
              <a:pathLst>
                <a:path extrusionOk="0" h="202" w="22264">
                  <a:moveTo>
                    <a:pt x="1" y="0"/>
                  </a:moveTo>
                  <a:lnTo>
                    <a:pt x="484" y="202"/>
                  </a:lnTo>
                  <a:cubicBezTo>
                    <a:pt x="7739" y="188"/>
                    <a:pt x="14994" y="188"/>
                    <a:pt x="22263" y="175"/>
                  </a:cubicBezTo>
                  <a:lnTo>
                    <a:pt x="22089" y="14"/>
                  </a:lnTo>
                  <a:lnTo>
                    <a:pt x="15531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0"/>
            <p:cNvSpPr/>
            <p:nvPr/>
          </p:nvSpPr>
          <p:spPr>
            <a:xfrm>
              <a:off x="5738000" y="4854900"/>
              <a:ext cx="14450" cy="4050"/>
            </a:xfrm>
            <a:custGeom>
              <a:rect b="b" l="l" r="r" t="t"/>
              <a:pathLst>
                <a:path extrusionOk="0" h="162" w="578">
                  <a:moveTo>
                    <a:pt x="0" y="0"/>
                  </a:moveTo>
                  <a:lnTo>
                    <a:pt x="188" y="161"/>
                  </a:lnTo>
                  <a:lnTo>
                    <a:pt x="577" y="161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0"/>
            <p:cNvSpPr/>
            <p:nvPr/>
          </p:nvSpPr>
          <p:spPr>
            <a:xfrm>
              <a:off x="5832200" y="4854900"/>
              <a:ext cx="93250" cy="3375"/>
            </a:xfrm>
            <a:custGeom>
              <a:rect b="b" l="l" r="r" t="t"/>
              <a:pathLst>
                <a:path extrusionOk="0" h="135" w="3730">
                  <a:moveTo>
                    <a:pt x="41" y="0"/>
                  </a:moveTo>
                  <a:cubicBezTo>
                    <a:pt x="41" y="40"/>
                    <a:pt x="14" y="94"/>
                    <a:pt x="1" y="134"/>
                  </a:cubicBezTo>
                  <a:lnTo>
                    <a:pt x="3689" y="134"/>
                  </a:lnTo>
                  <a:cubicBezTo>
                    <a:pt x="3702" y="94"/>
                    <a:pt x="3716" y="40"/>
                    <a:pt x="372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0"/>
            <p:cNvSpPr/>
            <p:nvPr/>
          </p:nvSpPr>
          <p:spPr>
            <a:xfrm>
              <a:off x="5779575" y="4854900"/>
              <a:ext cx="25850" cy="3700"/>
            </a:xfrm>
            <a:custGeom>
              <a:rect b="b" l="l" r="r" t="t"/>
              <a:pathLst>
                <a:path extrusionOk="0" h="148" w="1034">
                  <a:moveTo>
                    <a:pt x="41" y="0"/>
                  </a:moveTo>
                  <a:cubicBezTo>
                    <a:pt x="27" y="40"/>
                    <a:pt x="14" y="94"/>
                    <a:pt x="0" y="148"/>
                  </a:cubicBezTo>
                  <a:lnTo>
                    <a:pt x="1033" y="148"/>
                  </a:lnTo>
                  <a:cubicBezTo>
                    <a:pt x="1006" y="94"/>
                    <a:pt x="993" y="40"/>
                    <a:pt x="96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6875600" y="4854225"/>
              <a:ext cx="32550" cy="5375"/>
            </a:xfrm>
            <a:custGeom>
              <a:rect b="b" l="l" r="r" t="t"/>
              <a:pathLst>
                <a:path extrusionOk="0" h="215" w="1302">
                  <a:moveTo>
                    <a:pt x="0" y="0"/>
                  </a:moveTo>
                  <a:cubicBezTo>
                    <a:pt x="134" y="67"/>
                    <a:pt x="255" y="135"/>
                    <a:pt x="376" y="215"/>
                  </a:cubicBezTo>
                  <a:lnTo>
                    <a:pt x="1301" y="215"/>
                  </a:lnTo>
                  <a:cubicBezTo>
                    <a:pt x="1288" y="135"/>
                    <a:pt x="1274" y="67"/>
                    <a:pt x="1274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6818250" y="4855225"/>
              <a:ext cx="26200" cy="4375"/>
            </a:xfrm>
            <a:custGeom>
              <a:rect b="b" l="l" r="r" t="t"/>
              <a:pathLst>
                <a:path extrusionOk="0" h="175" w="1048">
                  <a:moveTo>
                    <a:pt x="350" y="1"/>
                  </a:moveTo>
                  <a:cubicBezTo>
                    <a:pt x="216" y="1"/>
                    <a:pt x="81" y="54"/>
                    <a:pt x="1" y="175"/>
                  </a:cubicBezTo>
                  <a:lnTo>
                    <a:pt x="1047" y="175"/>
                  </a:lnTo>
                  <a:cubicBezTo>
                    <a:pt x="832" y="68"/>
                    <a:pt x="591" y="1"/>
                    <a:pt x="35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7262175" y="4783825"/>
              <a:ext cx="10075" cy="15425"/>
            </a:xfrm>
            <a:custGeom>
              <a:rect b="b" l="l" r="r" t="t"/>
              <a:pathLst>
                <a:path extrusionOk="0" h="617" w="403">
                  <a:moveTo>
                    <a:pt x="94" y="0"/>
                  </a:moveTo>
                  <a:cubicBezTo>
                    <a:pt x="67" y="14"/>
                    <a:pt x="27" y="27"/>
                    <a:pt x="0" y="27"/>
                  </a:cubicBezTo>
                  <a:lnTo>
                    <a:pt x="0" y="67"/>
                  </a:lnTo>
                  <a:lnTo>
                    <a:pt x="0" y="201"/>
                  </a:lnTo>
                  <a:cubicBezTo>
                    <a:pt x="16" y="290"/>
                    <a:pt x="32" y="373"/>
                    <a:pt x="54" y="455"/>
                  </a:cubicBezTo>
                  <a:lnTo>
                    <a:pt x="54" y="455"/>
                  </a:lnTo>
                  <a:cubicBezTo>
                    <a:pt x="81" y="402"/>
                    <a:pt x="81" y="362"/>
                    <a:pt x="94" y="309"/>
                  </a:cubicBezTo>
                  <a:cubicBezTo>
                    <a:pt x="148" y="228"/>
                    <a:pt x="215" y="148"/>
                    <a:pt x="282" y="67"/>
                  </a:cubicBezTo>
                  <a:lnTo>
                    <a:pt x="228" y="27"/>
                  </a:lnTo>
                  <a:cubicBezTo>
                    <a:pt x="188" y="81"/>
                    <a:pt x="134" y="134"/>
                    <a:pt x="94" y="188"/>
                  </a:cubicBezTo>
                  <a:lnTo>
                    <a:pt x="94" y="0"/>
                  </a:lnTo>
                  <a:close/>
                  <a:moveTo>
                    <a:pt x="309" y="81"/>
                  </a:moveTo>
                  <a:cubicBezTo>
                    <a:pt x="228" y="201"/>
                    <a:pt x="135" y="322"/>
                    <a:pt x="54" y="455"/>
                  </a:cubicBezTo>
                  <a:lnTo>
                    <a:pt x="54" y="455"/>
                  </a:lnTo>
                  <a:cubicBezTo>
                    <a:pt x="54" y="455"/>
                    <a:pt x="54" y="455"/>
                    <a:pt x="54" y="455"/>
                  </a:cubicBezTo>
                  <a:lnTo>
                    <a:pt x="54" y="455"/>
                  </a:lnTo>
                  <a:cubicBezTo>
                    <a:pt x="54" y="456"/>
                    <a:pt x="54" y="456"/>
                    <a:pt x="54" y="456"/>
                  </a:cubicBezTo>
                  <a:cubicBezTo>
                    <a:pt x="54" y="456"/>
                    <a:pt x="54" y="456"/>
                    <a:pt x="54" y="455"/>
                  </a:cubicBezTo>
                  <a:lnTo>
                    <a:pt x="54" y="455"/>
                  </a:lnTo>
                  <a:cubicBezTo>
                    <a:pt x="69" y="510"/>
                    <a:pt x="86" y="563"/>
                    <a:pt x="108" y="617"/>
                  </a:cubicBezTo>
                  <a:cubicBezTo>
                    <a:pt x="188" y="456"/>
                    <a:pt x="295" y="309"/>
                    <a:pt x="403" y="161"/>
                  </a:cubicBezTo>
                  <a:lnTo>
                    <a:pt x="309" y="8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0"/>
            <p:cNvSpPr/>
            <p:nvPr/>
          </p:nvSpPr>
          <p:spPr>
            <a:xfrm>
              <a:off x="7265850" y="4788850"/>
              <a:ext cx="10750" cy="17450"/>
            </a:xfrm>
            <a:custGeom>
              <a:rect b="b" l="l" r="r" t="t"/>
              <a:pathLst>
                <a:path extrusionOk="0" h="698" w="430">
                  <a:moveTo>
                    <a:pt x="323" y="0"/>
                  </a:moveTo>
                  <a:cubicBezTo>
                    <a:pt x="215" y="175"/>
                    <a:pt x="108" y="362"/>
                    <a:pt x="1" y="550"/>
                  </a:cubicBezTo>
                  <a:cubicBezTo>
                    <a:pt x="28" y="590"/>
                    <a:pt x="41" y="644"/>
                    <a:pt x="68" y="698"/>
                  </a:cubicBezTo>
                  <a:cubicBezTo>
                    <a:pt x="175" y="483"/>
                    <a:pt x="296" y="282"/>
                    <a:pt x="430" y="81"/>
                  </a:cubicBezTo>
                  <a:lnTo>
                    <a:pt x="323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0"/>
            <p:cNvSpPr/>
            <p:nvPr/>
          </p:nvSpPr>
          <p:spPr>
            <a:xfrm>
              <a:off x="7249100" y="4540650"/>
              <a:ext cx="114350" cy="245875"/>
            </a:xfrm>
            <a:custGeom>
              <a:rect b="b" l="l" r="r" t="t"/>
              <a:pathLst>
                <a:path extrusionOk="0" h="9835" w="4574">
                  <a:moveTo>
                    <a:pt x="3970" y="4658"/>
                  </a:moveTo>
                  <a:lnTo>
                    <a:pt x="3970" y="4658"/>
                  </a:lnTo>
                  <a:cubicBezTo>
                    <a:pt x="4171" y="4765"/>
                    <a:pt x="4077" y="5154"/>
                    <a:pt x="3956" y="5489"/>
                  </a:cubicBezTo>
                  <a:cubicBezTo>
                    <a:pt x="3956" y="5208"/>
                    <a:pt x="3956" y="4939"/>
                    <a:pt x="3970" y="4658"/>
                  </a:cubicBezTo>
                  <a:close/>
                  <a:moveTo>
                    <a:pt x="3863" y="1976"/>
                  </a:moveTo>
                  <a:cubicBezTo>
                    <a:pt x="3863" y="2056"/>
                    <a:pt x="3876" y="2123"/>
                    <a:pt x="3876" y="2190"/>
                  </a:cubicBezTo>
                  <a:cubicBezTo>
                    <a:pt x="3916" y="2794"/>
                    <a:pt x="3889" y="3384"/>
                    <a:pt x="3889" y="3974"/>
                  </a:cubicBezTo>
                  <a:cubicBezTo>
                    <a:pt x="3889" y="4537"/>
                    <a:pt x="3863" y="5100"/>
                    <a:pt x="3876" y="5650"/>
                  </a:cubicBezTo>
                  <a:cubicBezTo>
                    <a:pt x="3849" y="5704"/>
                    <a:pt x="3836" y="5744"/>
                    <a:pt x="3809" y="5771"/>
                  </a:cubicBezTo>
                  <a:cubicBezTo>
                    <a:pt x="3836" y="4510"/>
                    <a:pt x="3863" y="3250"/>
                    <a:pt x="3863" y="1976"/>
                  </a:cubicBezTo>
                  <a:close/>
                  <a:moveTo>
                    <a:pt x="3876" y="5865"/>
                  </a:moveTo>
                  <a:cubicBezTo>
                    <a:pt x="3876" y="6039"/>
                    <a:pt x="3889" y="6213"/>
                    <a:pt x="3916" y="6388"/>
                  </a:cubicBezTo>
                  <a:cubicBezTo>
                    <a:pt x="3956" y="6562"/>
                    <a:pt x="4010" y="6723"/>
                    <a:pt x="4050" y="6884"/>
                  </a:cubicBezTo>
                  <a:cubicBezTo>
                    <a:pt x="4003" y="6877"/>
                    <a:pt x="3960" y="6874"/>
                    <a:pt x="3918" y="6874"/>
                  </a:cubicBezTo>
                  <a:cubicBezTo>
                    <a:pt x="3876" y="6874"/>
                    <a:pt x="3836" y="6877"/>
                    <a:pt x="3796" y="6884"/>
                  </a:cubicBezTo>
                  <a:cubicBezTo>
                    <a:pt x="3796" y="6576"/>
                    <a:pt x="3809" y="6267"/>
                    <a:pt x="3809" y="5959"/>
                  </a:cubicBezTo>
                  <a:cubicBezTo>
                    <a:pt x="3836" y="5932"/>
                    <a:pt x="3863" y="5892"/>
                    <a:pt x="3876" y="5865"/>
                  </a:cubicBezTo>
                  <a:close/>
                  <a:moveTo>
                    <a:pt x="2562" y="7327"/>
                  </a:moveTo>
                  <a:lnTo>
                    <a:pt x="2562" y="7327"/>
                  </a:lnTo>
                  <a:cubicBezTo>
                    <a:pt x="2374" y="7420"/>
                    <a:pt x="2186" y="7528"/>
                    <a:pt x="1998" y="7622"/>
                  </a:cubicBezTo>
                  <a:cubicBezTo>
                    <a:pt x="1408" y="7903"/>
                    <a:pt x="872" y="8238"/>
                    <a:pt x="362" y="8641"/>
                  </a:cubicBezTo>
                  <a:cubicBezTo>
                    <a:pt x="899" y="8037"/>
                    <a:pt x="1610" y="7581"/>
                    <a:pt x="2387" y="7367"/>
                  </a:cubicBezTo>
                  <a:lnTo>
                    <a:pt x="2562" y="7327"/>
                  </a:lnTo>
                  <a:close/>
                  <a:moveTo>
                    <a:pt x="3563" y="8169"/>
                  </a:moveTo>
                  <a:cubicBezTo>
                    <a:pt x="3715" y="8169"/>
                    <a:pt x="3878" y="8198"/>
                    <a:pt x="4050" y="8198"/>
                  </a:cubicBezTo>
                  <a:cubicBezTo>
                    <a:pt x="4010" y="8212"/>
                    <a:pt x="3970" y="8225"/>
                    <a:pt x="3943" y="8238"/>
                  </a:cubicBezTo>
                  <a:lnTo>
                    <a:pt x="3863" y="8252"/>
                  </a:lnTo>
                  <a:cubicBezTo>
                    <a:pt x="3326" y="8252"/>
                    <a:pt x="2790" y="8373"/>
                    <a:pt x="2307" y="8614"/>
                  </a:cubicBezTo>
                  <a:lnTo>
                    <a:pt x="2226" y="8654"/>
                  </a:lnTo>
                  <a:cubicBezTo>
                    <a:pt x="2602" y="8386"/>
                    <a:pt x="3031" y="8225"/>
                    <a:pt x="3487" y="8171"/>
                  </a:cubicBezTo>
                  <a:cubicBezTo>
                    <a:pt x="3512" y="8170"/>
                    <a:pt x="3537" y="8169"/>
                    <a:pt x="3563" y="8169"/>
                  </a:cubicBezTo>
                  <a:close/>
                  <a:moveTo>
                    <a:pt x="1350" y="8819"/>
                  </a:moveTo>
                  <a:cubicBezTo>
                    <a:pt x="1363" y="8819"/>
                    <a:pt x="1378" y="8822"/>
                    <a:pt x="1395" y="8829"/>
                  </a:cubicBezTo>
                  <a:cubicBezTo>
                    <a:pt x="1462" y="8869"/>
                    <a:pt x="1529" y="8949"/>
                    <a:pt x="1596" y="8989"/>
                  </a:cubicBezTo>
                  <a:cubicBezTo>
                    <a:pt x="1529" y="9043"/>
                    <a:pt x="1462" y="9110"/>
                    <a:pt x="1382" y="9177"/>
                  </a:cubicBezTo>
                  <a:lnTo>
                    <a:pt x="1234" y="9298"/>
                  </a:lnTo>
                  <a:lnTo>
                    <a:pt x="1234" y="9204"/>
                  </a:lnTo>
                  <a:cubicBezTo>
                    <a:pt x="1234" y="9083"/>
                    <a:pt x="1223" y="8819"/>
                    <a:pt x="1350" y="8819"/>
                  </a:cubicBezTo>
                  <a:close/>
                  <a:moveTo>
                    <a:pt x="3702" y="8306"/>
                  </a:moveTo>
                  <a:cubicBezTo>
                    <a:pt x="3366" y="8386"/>
                    <a:pt x="3031" y="8466"/>
                    <a:pt x="2709" y="8574"/>
                  </a:cubicBezTo>
                  <a:cubicBezTo>
                    <a:pt x="2133" y="8775"/>
                    <a:pt x="1623" y="9124"/>
                    <a:pt x="1234" y="9580"/>
                  </a:cubicBezTo>
                  <a:cubicBezTo>
                    <a:pt x="1234" y="9553"/>
                    <a:pt x="1234" y="9526"/>
                    <a:pt x="1234" y="9499"/>
                  </a:cubicBezTo>
                  <a:cubicBezTo>
                    <a:pt x="1315" y="9405"/>
                    <a:pt x="1408" y="9311"/>
                    <a:pt x="1502" y="9231"/>
                  </a:cubicBezTo>
                  <a:cubicBezTo>
                    <a:pt x="1569" y="9164"/>
                    <a:pt x="1623" y="9110"/>
                    <a:pt x="1690" y="9057"/>
                  </a:cubicBezTo>
                  <a:cubicBezTo>
                    <a:pt x="1891" y="8936"/>
                    <a:pt x="2092" y="8829"/>
                    <a:pt x="2294" y="8721"/>
                  </a:cubicBezTo>
                  <a:lnTo>
                    <a:pt x="2294" y="8708"/>
                  </a:lnTo>
                  <a:cubicBezTo>
                    <a:pt x="2656" y="8507"/>
                    <a:pt x="3071" y="8359"/>
                    <a:pt x="3501" y="8306"/>
                  </a:cubicBezTo>
                  <a:close/>
                  <a:moveTo>
                    <a:pt x="3749" y="1"/>
                  </a:moveTo>
                  <a:cubicBezTo>
                    <a:pt x="3729" y="1"/>
                    <a:pt x="3708" y="11"/>
                    <a:pt x="3702" y="31"/>
                  </a:cubicBezTo>
                  <a:cubicBezTo>
                    <a:pt x="3621" y="1976"/>
                    <a:pt x="3675" y="3934"/>
                    <a:pt x="3702" y="5878"/>
                  </a:cubicBezTo>
                  <a:cubicBezTo>
                    <a:pt x="3688" y="5892"/>
                    <a:pt x="3688" y="5905"/>
                    <a:pt x="3702" y="5918"/>
                  </a:cubicBezTo>
                  <a:cubicBezTo>
                    <a:pt x="3702" y="6240"/>
                    <a:pt x="3715" y="6549"/>
                    <a:pt x="3715" y="6857"/>
                  </a:cubicBezTo>
                  <a:lnTo>
                    <a:pt x="3661" y="6871"/>
                  </a:lnTo>
                  <a:cubicBezTo>
                    <a:pt x="3541" y="6173"/>
                    <a:pt x="3474" y="5462"/>
                    <a:pt x="3460" y="4765"/>
                  </a:cubicBezTo>
                  <a:cubicBezTo>
                    <a:pt x="3447" y="4416"/>
                    <a:pt x="3340" y="4081"/>
                    <a:pt x="3326" y="3732"/>
                  </a:cubicBezTo>
                  <a:cubicBezTo>
                    <a:pt x="3299" y="3384"/>
                    <a:pt x="3487" y="3062"/>
                    <a:pt x="3460" y="2713"/>
                  </a:cubicBezTo>
                  <a:cubicBezTo>
                    <a:pt x="3460" y="2686"/>
                    <a:pt x="3440" y="2673"/>
                    <a:pt x="3420" y="2673"/>
                  </a:cubicBezTo>
                  <a:cubicBezTo>
                    <a:pt x="3400" y="2673"/>
                    <a:pt x="3380" y="2686"/>
                    <a:pt x="3380" y="2713"/>
                  </a:cubicBezTo>
                  <a:cubicBezTo>
                    <a:pt x="3393" y="3075"/>
                    <a:pt x="3205" y="3370"/>
                    <a:pt x="3232" y="3732"/>
                  </a:cubicBezTo>
                  <a:cubicBezTo>
                    <a:pt x="3259" y="4135"/>
                    <a:pt x="3380" y="4510"/>
                    <a:pt x="3407" y="4913"/>
                  </a:cubicBezTo>
                  <a:cubicBezTo>
                    <a:pt x="3420" y="5570"/>
                    <a:pt x="3501" y="6227"/>
                    <a:pt x="3635" y="6884"/>
                  </a:cubicBezTo>
                  <a:cubicBezTo>
                    <a:pt x="3393" y="6938"/>
                    <a:pt x="3152" y="7018"/>
                    <a:pt x="2924" y="7112"/>
                  </a:cubicBezTo>
                  <a:lnTo>
                    <a:pt x="2843" y="7152"/>
                  </a:lnTo>
                  <a:cubicBezTo>
                    <a:pt x="2320" y="7233"/>
                    <a:pt x="1811" y="7407"/>
                    <a:pt x="1341" y="7662"/>
                  </a:cubicBezTo>
                  <a:cubicBezTo>
                    <a:pt x="805" y="7970"/>
                    <a:pt x="362" y="8399"/>
                    <a:pt x="14" y="8896"/>
                  </a:cubicBezTo>
                  <a:lnTo>
                    <a:pt x="0" y="8909"/>
                  </a:lnTo>
                  <a:lnTo>
                    <a:pt x="54" y="8949"/>
                  </a:lnTo>
                  <a:lnTo>
                    <a:pt x="94" y="8896"/>
                  </a:lnTo>
                  <a:cubicBezTo>
                    <a:pt x="443" y="8587"/>
                    <a:pt x="818" y="8319"/>
                    <a:pt x="1207" y="8078"/>
                  </a:cubicBezTo>
                  <a:lnTo>
                    <a:pt x="1207" y="8078"/>
                  </a:lnTo>
                  <a:cubicBezTo>
                    <a:pt x="1127" y="8145"/>
                    <a:pt x="1046" y="8212"/>
                    <a:pt x="952" y="8279"/>
                  </a:cubicBezTo>
                  <a:cubicBezTo>
                    <a:pt x="711" y="8466"/>
                    <a:pt x="483" y="8681"/>
                    <a:pt x="268" y="8909"/>
                  </a:cubicBezTo>
                  <a:cubicBezTo>
                    <a:pt x="309" y="8922"/>
                    <a:pt x="336" y="8922"/>
                    <a:pt x="376" y="8949"/>
                  </a:cubicBezTo>
                  <a:lnTo>
                    <a:pt x="403" y="8963"/>
                  </a:lnTo>
                  <a:cubicBezTo>
                    <a:pt x="456" y="8896"/>
                    <a:pt x="523" y="8829"/>
                    <a:pt x="590" y="8775"/>
                  </a:cubicBezTo>
                  <a:lnTo>
                    <a:pt x="590" y="8775"/>
                  </a:lnTo>
                  <a:cubicBezTo>
                    <a:pt x="523" y="8829"/>
                    <a:pt x="483" y="8909"/>
                    <a:pt x="470" y="8989"/>
                  </a:cubicBezTo>
                  <a:cubicBezTo>
                    <a:pt x="483" y="9003"/>
                    <a:pt x="496" y="9003"/>
                    <a:pt x="510" y="9016"/>
                  </a:cubicBezTo>
                  <a:lnTo>
                    <a:pt x="563" y="9057"/>
                  </a:lnTo>
                  <a:cubicBezTo>
                    <a:pt x="577" y="9016"/>
                    <a:pt x="590" y="8963"/>
                    <a:pt x="617" y="8922"/>
                  </a:cubicBezTo>
                  <a:lnTo>
                    <a:pt x="671" y="9124"/>
                  </a:lnTo>
                  <a:cubicBezTo>
                    <a:pt x="751" y="9204"/>
                    <a:pt x="791" y="9325"/>
                    <a:pt x="778" y="9432"/>
                  </a:cubicBezTo>
                  <a:cubicBezTo>
                    <a:pt x="791" y="9486"/>
                    <a:pt x="818" y="9526"/>
                    <a:pt x="845" y="9580"/>
                  </a:cubicBezTo>
                  <a:lnTo>
                    <a:pt x="832" y="9593"/>
                  </a:lnTo>
                  <a:lnTo>
                    <a:pt x="1154" y="9834"/>
                  </a:lnTo>
                  <a:cubicBezTo>
                    <a:pt x="1221" y="9754"/>
                    <a:pt x="1274" y="9687"/>
                    <a:pt x="1341" y="9606"/>
                  </a:cubicBezTo>
                  <a:cubicBezTo>
                    <a:pt x="1811" y="9057"/>
                    <a:pt x="2441" y="8775"/>
                    <a:pt x="3125" y="8574"/>
                  </a:cubicBezTo>
                  <a:cubicBezTo>
                    <a:pt x="3447" y="8507"/>
                    <a:pt x="3755" y="8413"/>
                    <a:pt x="4077" y="8306"/>
                  </a:cubicBezTo>
                  <a:cubicBezTo>
                    <a:pt x="4104" y="8292"/>
                    <a:pt x="4117" y="8279"/>
                    <a:pt x="4144" y="8265"/>
                  </a:cubicBezTo>
                  <a:lnTo>
                    <a:pt x="4533" y="8265"/>
                  </a:lnTo>
                  <a:cubicBezTo>
                    <a:pt x="4547" y="8265"/>
                    <a:pt x="4547" y="8238"/>
                    <a:pt x="4533" y="8238"/>
                  </a:cubicBezTo>
                  <a:lnTo>
                    <a:pt x="4198" y="8225"/>
                  </a:lnTo>
                  <a:lnTo>
                    <a:pt x="4319" y="8131"/>
                  </a:lnTo>
                  <a:cubicBezTo>
                    <a:pt x="4412" y="8104"/>
                    <a:pt x="4493" y="8051"/>
                    <a:pt x="4560" y="7984"/>
                  </a:cubicBezTo>
                  <a:cubicBezTo>
                    <a:pt x="4573" y="7957"/>
                    <a:pt x="4573" y="7943"/>
                    <a:pt x="4560" y="7930"/>
                  </a:cubicBezTo>
                  <a:cubicBezTo>
                    <a:pt x="4493" y="7930"/>
                    <a:pt x="4426" y="7957"/>
                    <a:pt x="4372" y="7997"/>
                  </a:cubicBezTo>
                  <a:lnTo>
                    <a:pt x="4238" y="8091"/>
                  </a:lnTo>
                  <a:cubicBezTo>
                    <a:pt x="4181" y="8095"/>
                    <a:pt x="4122" y="8096"/>
                    <a:pt x="4063" y="8096"/>
                  </a:cubicBezTo>
                  <a:cubicBezTo>
                    <a:pt x="3901" y="8096"/>
                    <a:pt x="3734" y="8084"/>
                    <a:pt x="3568" y="8064"/>
                  </a:cubicBezTo>
                  <a:cubicBezTo>
                    <a:pt x="3299" y="8064"/>
                    <a:pt x="3031" y="8131"/>
                    <a:pt x="2776" y="8238"/>
                  </a:cubicBezTo>
                  <a:cubicBezTo>
                    <a:pt x="2401" y="8386"/>
                    <a:pt x="2052" y="8601"/>
                    <a:pt x="1730" y="8869"/>
                  </a:cubicBezTo>
                  <a:cubicBezTo>
                    <a:pt x="1824" y="8614"/>
                    <a:pt x="1945" y="8373"/>
                    <a:pt x="2052" y="8118"/>
                  </a:cubicBezTo>
                  <a:cubicBezTo>
                    <a:pt x="2061" y="8082"/>
                    <a:pt x="2028" y="8052"/>
                    <a:pt x="1997" y="8052"/>
                  </a:cubicBezTo>
                  <a:cubicBezTo>
                    <a:pt x="1982" y="8052"/>
                    <a:pt x="1967" y="8060"/>
                    <a:pt x="1958" y="8078"/>
                  </a:cubicBezTo>
                  <a:cubicBezTo>
                    <a:pt x="1864" y="8265"/>
                    <a:pt x="1784" y="8466"/>
                    <a:pt x="1677" y="8641"/>
                  </a:cubicBezTo>
                  <a:cubicBezTo>
                    <a:pt x="1650" y="8668"/>
                    <a:pt x="1636" y="8775"/>
                    <a:pt x="1623" y="8775"/>
                  </a:cubicBezTo>
                  <a:cubicBezTo>
                    <a:pt x="1609" y="8780"/>
                    <a:pt x="1596" y="8782"/>
                    <a:pt x="1583" y="8782"/>
                  </a:cubicBezTo>
                  <a:cubicBezTo>
                    <a:pt x="1492" y="8782"/>
                    <a:pt x="1413" y="8674"/>
                    <a:pt x="1355" y="8627"/>
                  </a:cubicBezTo>
                  <a:cubicBezTo>
                    <a:pt x="1341" y="8614"/>
                    <a:pt x="1325" y="8607"/>
                    <a:pt x="1308" y="8607"/>
                  </a:cubicBezTo>
                  <a:cubicBezTo>
                    <a:pt x="1291" y="8607"/>
                    <a:pt x="1274" y="8614"/>
                    <a:pt x="1261" y="8627"/>
                  </a:cubicBezTo>
                  <a:cubicBezTo>
                    <a:pt x="1087" y="8869"/>
                    <a:pt x="1140" y="9097"/>
                    <a:pt x="1127" y="9378"/>
                  </a:cubicBezTo>
                  <a:cubicBezTo>
                    <a:pt x="1073" y="9432"/>
                    <a:pt x="1006" y="9486"/>
                    <a:pt x="952" y="9539"/>
                  </a:cubicBezTo>
                  <a:cubicBezTo>
                    <a:pt x="899" y="9459"/>
                    <a:pt x="872" y="9365"/>
                    <a:pt x="845" y="9285"/>
                  </a:cubicBezTo>
                  <a:cubicBezTo>
                    <a:pt x="791" y="9124"/>
                    <a:pt x="751" y="8976"/>
                    <a:pt x="724" y="8815"/>
                  </a:cubicBezTo>
                  <a:cubicBezTo>
                    <a:pt x="716" y="8789"/>
                    <a:pt x="696" y="8774"/>
                    <a:pt x="672" y="8774"/>
                  </a:cubicBezTo>
                  <a:cubicBezTo>
                    <a:pt x="659" y="8774"/>
                    <a:pt x="645" y="8779"/>
                    <a:pt x="631" y="8788"/>
                  </a:cubicBezTo>
                  <a:cubicBezTo>
                    <a:pt x="1113" y="8332"/>
                    <a:pt x="1663" y="7930"/>
                    <a:pt x="2240" y="7595"/>
                  </a:cubicBezTo>
                  <a:cubicBezTo>
                    <a:pt x="2468" y="7501"/>
                    <a:pt x="2709" y="7407"/>
                    <a:pt x="2951" y="7313"/>
                  </a:cubicBezTo>
                  <a:cubicBezTo>
                    <a:pt x="3045" y="7273"/>
                    <a:pt x="3165" y="7233"/>
                    <a:pt x="3286" y="7179"/>
                  </a:cubicBezTo>
                  <a:cubicBezTo>
                    <a:pt x="3393" y="7152"/>
                    <a:pt x="3501" y="7125"/>
                    <a:pt x="3608" y="7085"/>
                  </a:cubicBezTo>
                  <a:cubicBezTo>
                    <a:pt x="3635" y="7072"/>
                    <a:pt x="3675" y="7072"/>
                    <a:pt x="3702" y="7058"/>
                  </a:cubicBezTo>
                  <a:cubicBezTo>
                    <a:pt x="3729" y="7125"/>
                    <a:pt x="3742" y="7192"/>
                    <a:pt x="3755" y="7259"/>
                  </a:cubicBezTo>
                  <a:lnTo>
                    <a:pt x="3755" y="7595"/>
                  </a:lnTo>
                  <a:cubicBezTo>
                    <a:pt x="3755" y="7601"/>
                    <a:pt x="3762" y="7605"/>
                    <a:pt x="3769" y="7605"/>
                  </a:cubicBezTo>
                  <a:cubicBezTo>
                    <a:pt x="3775" y="7605"/>
                    <a:pt x="3782" y="7601"/>
                    <a:pt x="3782" y="7595"/>
                  </a:cubicBezTo>
                  <a:lnTo>
                    <a:pt x="3782" y="7045"/>
                  </a:lnTo>
                  <a:cubicBezTo>
                    <a:pt x="3806" y="7042"/>
                    <a:pt x="3829" y="7040"/>
                    <a:pt x="3853" y="7040"/>
                  </a:cubicBezTo>
                  <a:cubicBezTo>
                    <a:pt x="3923" y="7040"/>
                    <a:pt x="3993" y="7055"/>
                    <a:pt x="4064" y="7085"/>
                  </a:cubicBezTo>
                  <a:cubicBezTo>
                    <a:pt x="4077" y="7139"/>
                    <a:pt x="4077" y="7206"/>
                    <a:pt x="4064" y="7259"/>
                  </a:cubicBezTo>
                  <a:cubicBezTo>
                    <a:pt x="4064" y="7266"/>
                    <a:pt x="4070" y="7270"/>
                    <a:pt x="4077" y="7270"/>
                  </a:cubicBezTo>
                  <a:cubicBezTo>
                    <a:pt x="4084" y="7270"/>
                    <a:pt x="4091" y="7266"/>
                    <a:pt x="4091" y="7259"/>
                  </a:cubicBezTo>
                  <a:cubicBezTo>
                    <a:pt x="4091" y="7206"/>
                    <a:pt x="4091" y="7152"/>
                    <a:pt x="4091" y="7099"/>
                  </a:cubicBezTo>
                  <a:cubicBezTo>
                    <a:pt x="4131" y="7105"/>
                    <a:pt x="4171" y="7109"/>
                    <a:pt x="4213" y="7109"/>
                  </a:cubicBezTo>
                  <a:cubicBezTo>
                    <a:pt x="4255" y="7109"/>
                    <a:pt x="4298" y="7105"/>
                    <a:pt x="4345" y="7099"/>
                  </a:cubicBezTo>
                  <a:cubicBezTo>
                    <a:pt x="4345" y="7099"/>
                    <a:pt x="4359" y="7112"/>
                    <a:pt x="4359" y="7125"/>
                  </a:cubicBezTo>
                  <a:lnTo>
                    <a:pt x="4359" y="7286"/>
                  </a:lnTo>
                  <a:cubicBezTo>
                    <a:pt x="4211" y="7528"/>
                    <a:pt x="3997" y="7702"/>
                    <a:pt x="3742" y="7796"/>
                  </a:cubicBezTo>
                  <a:cubicBezTo>
                    <a:pt x="3648" y="7823"/>
                    <a:pt x="3547" y="7836"/>
                    <a:pt x="3447" y="7836"/>
                  </a:cubicBezTo>
                  <a:cubicBezTo>
                    <a:pt x="3346" y="7836"/>
                    <a:pt x="3246" y="7823"/>
                    <a:pt x="3152" y="7796"/>
                  </a:cubicBezTo>
                  <a:cubicBezTo>
                    <a:pt x="3031" y="7742"/>
                    <a:pt x="2897" y="7702"/>
                    <a:pt x="2763" y="7689"/>
                  </a:cubicBezTo>
                  <a:cubicBezTo>
                    <a:pt x="2508" y="7729"/>
                    <a:pt x="2575" y="8064"/>
                    <a:pt x="2602" y="8252"/>
                  </a:cubicBezTo>
                  <a:cubicBezTo>
                    <a:pt x="2602" y="8265"/>
                    <a:pt x="2609" y="8272"/>
                    <a:pt x="2615" y="8272"/>
                  </a:cubicBezTo>
                  <a:cubicBezTo>
                    <a:pt x="2622" y="8272"/>
                    <a:pt x="2629" y="8265"/>
                    <a:pt x="2629" y="8252"/>
                  </a:cubicBezTo>
                  <a:cubicBezTo>
                    <a:pt x="2629" y="8091"/>
                    <a:pt x="2656" y="7863"/>
                    <a:pt x="2870" y="7823"/>
                  </a:cubicBezTo>
                  <a:cubicBezTo>
                    <a:pt x="2880" y="7820"/>
                    <a:pt x="2890" y="7819"/>
                    <a:pt x="2900" y="7819"/>
                  </a:cubicBezTo>
                  <a:cubicBezTo>
                    <a:pt x="3006" y="7819"/>
                    <a:pt x="3148" y="7932"/>
                    <a:pt x="3246" y="7957"/>
                  </a:cubicBezTo>
                  <a:cubicBezTo>
                    <a:pt x="3301" y="7963"/>
                    <a:pt x="3356" y="7967"/>
                    <a:pt x="3409" y="7967"/>
                  </a:cubicBezTo>
                  <a:cubicBezTo>
                    <a:pt x="3578" y="7967"/>
                    <a:pt x="3740" y="7934"/>
                    <a:pt x="3903" y="7863"/>
                  </a:cubicBezTo>
                  <a:cubicBezTo>
                    <a:pt x="4077" y="7809"/>
                    <a:pt x="4238" y="7689"/>
                    <a:pt x="4372" y="7555"/>
                  </a:cubicBezTo>
                  <a:cubicBezTo>
                    <a:pt x="4372" y="7675"/>
                    <a:pt x="4372" y="7796"/>
                    <a:pt x="4386" y="7917"/>
                  </a:cubicBezTo>
                  <a:cubicBezTo>
                    <a:pt x="4379" y="7923"/>
                    <a:pt x="4386" y="7927"/>
                    <a:pt x="4392" y="7927"/>
                  </a:cubicBezTo>
                  <a:cubicBezTo>
                    <a:pt x="4399" y="7927"/>
                    <a:pt x="4406" y="7923"/>
                    <a:pt x="4399" y="7917"/>
                  </a:cubicBezTo>
                  <a:cubicBezTo>
                    <a:pt x="4399" y="7783"/>
                    <a:pt x="4399" y="7635"/>
                    <a:pt x="4412" y="7487"/>
                  </a:cubicBezTo>
                  <a:cubicBezTo>
                    <a:pt x="4439" y="7420"/>
                    <a:pt x="4466" y="7367"/>
                    <a:pt x="4466" y="7300"/>
                  </a:cubicBezTo>
                  <a:cubicBezTo>
                    <a:pt x="4480" y="7206"/>
                    <a:pt x="4466" y="7112"/>
                    <a:pt x="4426" y="7031"/>
                  </a:cubicBezTo>
                  <a:cubicBezTo>
                    <a:pt x="4439" y="6294"/>
                    <a:pt x="4426" y="5556"/>
                    <a:pt x="4426" y="4819"/>
                  </a:cubicBezTo>
                  <a:cubicBezTo>
                    <a:pt x="4426" y="3786"/>
                    <a:pt x="4466" y="2753"/>
                    <a:pt x="4426" y="1721"/>
                  </a:cubicBezTo>
                  <a:cubicBezTo>
                    <a:pt x="4426" y="1694"/>
                    <a:pt x="4409" y="1680"/>
                    <a:pt x="4392" y="1680"/>
                  </a:cubicBezTo>
                  <a:cubicBezTo>
                    <a:pt x="4376" y="1680"/>
                    <a:pt x="4359" y="1694"/>
                    <a:pt x="4359" y="1721"/>
                  </a:cubicBezTo>
                  <a:cubicBezTo>
                    <a:pt x="4305" y="2753"/>
                    <a:pt x="4359" y="3786"/>
                    <a:pt x="4359" y="4819"/>
                  </a:cubicBezTo>
                  <a:lnTo>
                    <a:pt x="4359" y="6951"/>
                  </a:lnTo>
                  <a:cubicBezTo>
                    <a:pt x="4265" y="6897"/>
                    <a:pt x="4158" y="6871"/>
                    <a:pt x="4050" y="6871"/>
                  </a:cubicBezTo>
                  <a:cubicBezTo>
                    <a:pt x="4050" y="6803"/>
                    <a:pt x="4024" y="6736"/>
                    <a:pt x="4010" y="6669"/>
                  </a:cubicBezTo>
                  <a:cubicBezTo>
                    <a:pt x="3930" y="6361"/>
                    <a:pt x="3903" y="6052"/>
                    <a:pt x="3903" y="5744"/>
                  </a:cubicBezTo>
                  <a:lnTo>
                    <a:pt x="3903" y="5717"/>
                  </a:lnTo>
                  <a:cubicBezTo>
                    <a:pt x="4064" y="5382"/>
                    <a:pt x="4198" y="4939"/>
                    <a:pt x="4091" y="4577"/>
                  </a:cubicBezTo>
                  <a:cubicBezTo>
                    <a:pt x="4077" y="4550"/>
                    <a:pt x="4064" y="4537"/>
                    <a:pt x="4037" y="4537"/>
                  </a:cubicBezTo>
                  <a:lnTo>
                    <a:pt x="3943" y="4524"/>
                  </a:lnTo>
                  <a:cubicBezTo>
                    <a:pt x="3943" y="4336"/>
                    <a:pt x="3956" y="4148"/>
                    <a:pt x="3956" y="3960"/>
                  </a:cubicBezTo>
                  <a:cubicBezTo>
                    <a:pt x="3970" y="3370"/>
                    <a:pt x="4010" y="2767"/>
                    <a:pt x="3983" y="2177"/>
                  </a:cubicBezTo>
                  <a:cubicBezTo>
                    <a:pt x="3970" y="1976"/>
                    <a:pt x="3930" y="1761"/>
                    <a:pt x="3903" y="1560"/>
                  </a:cubicBezTo>
                  <a:lnTo>
                    <a:pt x="3903" y="1546"/>
                  </a:lnTo>
                  <a:cubicBezTo>
                    <a:pt x="3876" y="1345"/>
                    <a:pt x="3849" y="1144"/>
                    <a:pt x="3822" y="956"/>
                  </a:cubicBezTo>
                  <a:cubicBezTo>
                    <a:pt x="3822" y="648"/>
                    <a:pt x="3809" y="339"/>
                    <a:pt x="3796" y="31"/>
                  </a:cubicBezTo>
                  <a:cubicBezTo>
                    <a:pt x="3789" y="11"/>
                    <a:pt x="3769" y="1"/>
                    <a:pt x="374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7231325" y="4767725"/>
              <a:ext cx="18125" cy="24150"/>
            </a:xfrm>
            <a:custGeom>
              <a:rect b="b" l="l" r="r" t="t"/>
              <a:pathLst>
                <a:path extrusionOk="0" h="966" w="725">
                  <a:moveTo>
                    <a:pt x="591" y="94"/>
                  </a:moveTo>
                  <a:cubicBezTo>
                    <a:pt x="443" y="336"/>
                    <a:pt x="309" y="590"/>
                    <a:pt x="188" y="859"/>
                  </a:cubicBezTo>
                  <a:cubicBezTo>
                    <a:pt x="228" y="658"/>
                    <a:pt x="295" y="470"/>
                    <a:pt x="403" y="309"/>
                  </a:cubicBezTo>
                  <a:cubicBezTo>
                    <a:pt x="456" y="228"/>
                    <a:pt x="523" y="161"/>
                    <a:pt x="591" y="94"/>
                  </a:cubicBezTo>
                  <a:close/>
                  <a:moveTo>
                    <a:pt x="604" y="0"/>
                  </a:moveTo>
                  <a:cubicBezTo>
                    <a:pt x="376" y="228"/>
                    <a:pt x="175" y="483"/>
                    <a:pt x="0" y="751"/>
                  </a:cubicBezTo>
                  <a:lnTo>
                    <a:pt x="41" y="778"/>
                  </a:lnTo>
                  <a:cubicBezTo>
                    <a:pt x="121" y="658"/>
                    <a:pt x="215" y="537"/>
                    <a:pt x="295" y="430"/>
                  </a:cubicBezTo>
                  <a:lnTo>
                    <a:pt x="295" y="430"/>
                  </a:lnTo>
                  <a:cubicBezTo>
                    <a:pt x="242" y="564"/>
                    <a:pt x="188" y="698"/>
                    <a:pt x="161" y="845"/>
                  </a:cubicBezTo>
                  <a:lnTo>
                    <a:pt x="349" y="966"/>
                  </a:lnTo>
                  <a:cubicBezTo>
                    <a:pt x="470" y="778"/>
                    <a:pt x="604" y="604"/>
                    <a:pt x="725" y="416"/>
                  </a:cubicBezTo>
                  <a:cubicBezTo>
                    <a:pt x="725" y="362"/>
                    <a:pt x="711" y="295"/>
                    <a:pt x="711" y="228"/>
                  </a:cubicBezTo>
                  <a:cubicBezTo>
                    <a:pt x="550" y="430"/>
                    <a:pt x="403" y="644"/>
                    <a:pt x="255" y="859"/>
                  </a:cubicBezTo>
                  <a:cubicBezTo>
                    <a:pt x="389" y="577"/>
                    <a:pt x="523" y="322"/>
                    <a:pt x="698" y="67"/>
                  </a:cubicBezTo>
                  <a:lnTo>
                    <a:pt x="604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7068375" y="4799250"/>
              <a:ext cx="192150" cy="91800"/>
            </a:xfrm>
            <a:custGeom>
              <a:rect b="b" l="l" r="r" t="t"/>
              <a:pathLst>
                <a:path extrusionOk="0" h="3672" w="7686">
                  <a:moveTo>
                    <a:pt x="5674" y="2012"/>
                  </a:moveTo>
                  <a:lnTo>
                    <a:pt x="5674" y="2065"/>
                  </a:lnTo>
                  <a:cubicBezTo>
                    <a:pt x="5617" y="2059"/>
                    <a:pt x="5560" y="2056"/>
                    <a:pt x="5503" y="2056"/>
                  </a:cubicBezTo>
                  <a:cubicBezTo>
                    <a:pt x="5332" y="2056"/>
                    <a:pt x="5164" y="2079"/>
                    <a:pt x="5003" y="2079"/>
                  </a:cubicBezTo>
                  <a:lnTo>
                    <a:pt x="4896" y="2079"/>
                  </a:lnTo>
                  <a:cubicBezTo>
                    <a:pt x="5151" y="2052"/>
                    <a:pt x="5419" y="2025"/>
                    <a:pt x="5674" y="2012"/>
                  </a:cubicBezTo>
                  <a:close/>
                  <a:moveTo>
                    <a:pt x="6022" y="1998"/>
                  </a:moveTo>
                  <a:cubicBezTo>
                    <a:pt x="6009" y="2052"/>
                    <a:pt x="6009" y="2106"/>
                    <a:pt x="5995" y="2146"/>
                  </a:cubicBezTo>
                  <a:cubicBezTo>
                    <a:pt x="5955" y="2132"/>
                    <a:pt x="5928" y="2119"/>
                    <a:pt x="5888" y="2106"/>
                  </a:cubicBezTo>
                  <a:cubicBezTo>
                    <a:pt x="5928" y="2092"/>
                    <a:pt x="5928" y="2038"/>
                    <a:pt x="5902" y="2012"/>
                  </a:cubicBezTo>
                  <a:lnTo>
                    <a:pt x="5902" y="2012"/>
                  </a:lnTo>
                  <a:lnTo>
                    <a:pt x="5902" y="2025"/>
                  </a:lnTo>
                  <a:lnTo>
                    <a:pt x="5875" y="1998"/>
                  </a:lnTo>
                  <a:close/>
                  <a:moveTo>
                    <a:pt x="6022" y="2240"/>
                  </a:moveTo>
                  <a:lnTo>
                    <a:pt x="6156" y="2280"/>
                  </a:lnTo>
                  <a:cubicBezTo>
                    <a:pt x="6197" y="2602"/>
                    <a:pt x="6384" y="2883"/>
                    <a:pt x="6653" y="3058"/>
                  </a:cubicBezTo>
                  <a:cubicBezTo>
                    <a:pt x="6505" y="3058"/>
                    <a:pt x="6358" y="3058"/>
                    <a:pt x="6237" y="3071"/>
                  </a:cubicBezTo>
                  <a:lnTo>
                    <a:pt x="6089" y="3071"/>
                  </a:lnTo>
                  <a:cubicBezTo>
                    <a:pt x="6116" y="3031"/>
                    <a:pt x="6130" y="3004"/>
                    <a:pt x="6170" y="2977"/>
                  </a:cubicBezTo>
                  <a:cubicBezTo>
                    <a:pt x="6210" y="2977"/>
                    <a:pt x="6250" y="2964"/>
                    <a:pt x="6290" y="2950"/>
                  </a:cubicBezTo>
                  <a:cubicBezTo>
                    <a:pt x="6304" y="2950"/>
                    <a:pt x="6304" y="2950"/>
                    <a:pt x="6317" y="2937"/>
                  </a:cubicBezTo>
                  <a:cubicBezTo>
                    <a:pt x="6317" y="2897"/>
                    <a:pt x="6331" y="2843"/>
                    <a:pt x="6344" y="2803"/>
                  </a:cubicBezTo>
                  <a:cubicBezTo>
                    <a:pt x="6344" y="2783"/>
                    <a:pt x="6337" y="2776"/>
                    <a:pt x="6329" y="2776"/>
                  </a:cubicBezTo>
                  <a:cubicBezTo>
                    <a:pt x="6321" y="2776"/>
                    <a:pt x="6311" y="2783"/>
                    <a:pt x="6304" y="2790"/>
                  </a:cubicBezTo>
                  <a:cubicBezTo>
                    <a:pt x="6304" y="2830"/>
                    <a:pt x="6290" y="2870"/>
                    <a:pt x="6264" y="2910"/>
                  </a:cubicBezTo>
                  <a:cubicBezTo>
                    <a:pt x="6237" y="2937"/>
                    <a:pt x="6197" y="2950"/>
                    <a:pt x="6156" y="2950"/>
                  </a:cubicBezTo>
                  <a:cubicBezTo>
                    <a:pt x="5995" y="2763"/>
                    <a:pt x="5982" y="2494"/>
                    <a:pt x="6022" y="2240"/>
                  </a:cubicBezTo>
                  <a:close/>
                  <a:moveTo>
                    <a:pt x="6223" y="0"/>
                  </a:moveTo>
                  <a:cubicBezTo>
                    <a:pt x="6183" y="107"/>
                    <a:pt x="6130" y="201"/>
                    <a:pt x="6089" y="308"/>
                  </a:cubicBezTo>
                  <a:cubicBezTo>
                    <a:pt x="5942" y="617"/>
                    <a:pt x="5513" y="1502"/>
                    <a:pt x="5700" y="1945"/>
                  </a:cubicBezTo>
                  <a:cubicBezTo>
                    <a:pt x="5618" y="1941"/>
                    <a:pt x="5535" y="1939"/>
                    <a:pt x="5452" y="1939"/>
                  </a:cubicBezTo>
                  <a:cubicBezTo>
                    <a:pt x="5227" y="1939"/>
                    <a:pt x="5001" y="1952"/>
                    <a:pt x="4775" y="1971"/>
                  </a:cubicBezTo>
                  <a:cubicBezTo>
                    <a:pt x="4373" y="2025"/>
                    <a:pt x="3984" y="2038"/>
                    <a:pt x="3581" y="2065"/>
                  </a:cubicBezTo>
                  <a:cubicBezTo>
                    <a:pt x="3534" y="2059"/>
                    <a:pt x="3488" y="2055"/>
                    <a:pt x="3442" y="2055"/>
                  </a:cubicBezTo>
                  <a:cubicBezTo>
                    <a:pt x="3397" y="2055"/>
                    <a:pt x="3353" y="2059"/>
                    <a:pt x="3313" y="2065"/>
                  </a:cubicBezTo>
                  <a:cubicBezTo>
                    <a:pt x="2817" y="2092"/>
                    <a:pt x="2334" y="2159"/>
                    <a:pt x="1851" y="2226"/>
                  </a:cubicBezTo>
                  <a:lnTo>
                    <a:pt x="644" y="2226"/>
                  </a:lnTo>
                  <a:cubicBezTo>
                    <a:pt x="564" y="2199"/>
                    <a:pt x="497" y="2159"/>
                    <a:pt x="430" y="2106"/>
                  </a:cubicBezTo>
                  <a:lnTo>
                    <a:pt x="430" y="2106"/>
                  </a:lnTo>
                  <a:cubicBezTo>
                    <a:pt x="551" y="2240"/>
                    <a:pt x="658" y="2387"/>
                    <a:pt x="752" y="2535"/>
                  </a:cubicBezTo>
                  <a:cubicBezTo>
                    <a:pt x="1127" y="2508"/>
                    <a:pt x="1516" y="2454"/>
                    <a:pt x="1892" y="2387"/>
                  </a:cubicBezTo>
                  <a:lnTo>
                    <a:pt x="1932" y="2387"/>
                  </a:lnTo>
                  <a:cubicBezTo>
                    <a:pt x="2965" y="2387"/>
                    <a:pt x="3997" y="2374"/>
                    <a:pt x="5030" y="2360"/>
                  </a:cubicBezTo>
                  <a:cubicBezTo>
                    <a:pt x="5083" y="2360"/>
                    <a:pt x="5083" y="2266"/>
                    <a:pt x="5030" y="2266"/>
                  </a:cubicBezTo>
                  <a:lnTo>
                    <a:pt x="3192" y="2253"/>
                  </a:lnTo>
                  <a:cubicBezTo>
                    <a:pt x="3474" y="2226"/>
                    <a:pt x="3756" y="2213"/>
                    <a:pt x="4051" y="2186"/>
                  </a:cubicBezTo>
                  <a:cubicBezTo>
                    <a:pt x="4292" y="2186"/>
                    <a:pt x="4534" y="2199"/>
                    <a:pt x="4775" y="2199"/>
                  </a:cubicBezTo>
                  <a:cubicBezTo>
                    <a:pt x="5016" y="2199"/>
                    <a:pt x="5231" y="2186"/>
                    <a:pt x="5459" y="2159"/>
                  </a:cubicBezTo>
                  <a:lnTo>
                    <a:pt x="5660" y="2159"/>
                  </a:lnTo>
                  <a:cubicBezTo>
                    <a:pt x="5667" y="2166"/>
                    <a:pt x="5674" y="2169"/>
                    <a:pt x="5680" y="2169"/>
                  </a:cubicBezTo>
                  <a:cubicBezTo>
                    <a:pt x="5687" y="2169"/>
                    <a:pt x="5694" y="2166"/>
                    <a:pt x="5700" y="2159"/>
                  </a:cubicBezTo>
                  <a:cubicBezTo>
                    <a:pt x="5794" y="2186"/>
                    <a:pt x="5888" y="2199"/>
                    <a:pt x="5969" y="2226"/>
                  </a:cubicBezTo>
                  <a:cubicBezTo>
                    <a:pt x="5942" y="2494"/>
                    <a:pt x="5955" y="2776"/>
                    <a:pt x="6143" y="2977"/>
                  </a:cubicBezTo>
                  <a:cubicBezTo>
                    <a:pt x="6103" y="3004"/>
                    <a:pt x="6076" y="3031"/>
                    <a:pt x="6049" y="3071"/>
                  </a:cubicBezTo>
                  <a:cubicBezTo>
                    <a:pt x="5734" y="3085"/>
                    <a:pt x="5415" y="3088"/>
                    <a:pt x="5095" y="3088"/>
                  </a:cubicBezTo>
                  <a:cubicBezTo>
                    <a:pt x="4775" y="3088"/>
                    <a:pt x="4453" y="3085"/>
                    <a:pt x="4131" y="3085"/>
                  </a:cubicBezTo>
                  <a:cubicBezTo>
                    <a:pt x="3999" y="3082"/>
                    <a:pt x="3865" y="3081"/>
                    <a:pt x="3732" y="3081"/>
                  </a:cubicBezTo>
                  <a:cubicBezTo>
                    <a:pt x="3044" y="3081"/>
                    <a:pt x="2349" y="3111"/>
                    <a:pt x="1664" y="3178"/>
                  </a:cubicBezTo>
                  <a:cubicBezTo>
                    <a:pt x="1449" y="3205"/>
                    <a:pt x="1221" y="3219"/>
                    <a:pt x="1006" y="3219"/>
                  </a:cubicBezTo>
                  <a:cubicBezTo>
                    <a:pt x="993" y="3259"/>
                    <a:pt x="980" y="3299"/>
                    <a:pt x="966" y="3326"/>
                  </a:cubicBezTo>
                  <a:cubicBezTo>
                    <a:pt x="1865" y="3272"/>
                    <a:pt x="2763" y="3192"/>
                    <a:pt x="3662" y="3192"/>
                  </a:cubicBezTo>
                  <a:cubicBezTo>
                    <a:pt x="4076" y="3192"/>
                    <a:pt x="4490" y="3201"/>
                    <a:pt x="4906" y="3201"/>
                  </a:cubicBezTo>
                  <a:cubicBezTo>
                    <a:pt x="5218" y="3201"/>
                    <a:pt x="5532" y="3196"/>
                    <a:pt x="5848" y="3178"/>
                  </a:cubicBezTo>
                  <a:lnTo>
                    <a:pt x="6009" y="3165"/>
                  </a:lnTo>
                  <a:lnTo>
                    <a:pt x="6009" y="3165"/>
                  </a:lnTo>
                  <a:cubicBezTo>
                    <a:pt x="6009" y="3192"/>
                    <a:pt x="5995" y="3232"/>
                    <a:pt x="5995" y="3259"/>
                  </a:cubicBezTo>
                  <a:cubicBezTo>
                    <a:pt x="5070" y="3259"/>
                    <a:pt x="4145" y="3259"/>
                    <a:pt x="3219" y="3232"/>
                  </a:cubicBezTo>
                  <a:cubicBezTo>
                    <a:pt x="3110" y="3226"/>
                    <a:pt x="3001" y="3224"/>
                    <a:pt x="2893" y="3224"/>
                  </a:cubicBezTo>
                  <a:cubicBezTo>
                    <a:pt x="2492" y="3224"/>
                    <a:pt x="2091" y="3260"/>
                    <a:pt x="1690" y="3313"/>
                  </a:cubicBezTo>
                  <a:cubicBezTo>
                    <a:pt x="1422" y="3366"/>
                    <a:pt x="1141" y="3380"/>
                    <a:pt x="872" y="3447"/>
                  </a:cubicBezTo>
                  <a:cubicBezTo>
                    <a:pt x="605" y="3497"/>
                    <a:pt x="350" y="3609"/>
                    <a:pt x="85" y="3609"/>
                  </a:cubicBezTo>
                  <a:cubicBezTo>
                    <a:pt x="70" y="3609"/>
                    <a:pt x="56" y="3608"/>
                    <a:pt x="41" y="3608"/>
                  </a:cubicBezTo>
                  <a:cubicBezTo>
                    <a:pt x="1" y="3608"/>
                    <a:pt x="1" y="3661"/>
                    <a:pt x="41" y="3661"/>
                  </a:cubicBezTo>
                  <a:cubicBezTo>
                    <a:pt x="93" y="3668"/>
                    <a:pt x="145" y="3672"/>
                    <a:pt x="197" y="3672"/>
                  </a:cubicBezTo>
                  <a:cubicBezTo>
                    <a:pt x="345" y="3672"/>
                    <a:pt x="492" y="3644"/>
                    <a:pt x="631" y="3594"/>
                  </a:cubicBezTo>
                  <a:cubicBezTo>
                    <a:pt x="939" y="3514"/>
                    <a:pt x="1248" y="3460"/>
                    <a:pt x="1570" y="3433"/>
                  </a:cubicBezTo>
                  <a:cubicBezTo>
                    <a:pt x="2050" y="3363"/>
                    <a:pt x="2530" y="3323"/>
                    <a:pt x="3010" y="3323"/>
                  </a:cubicBezTo>
                  <a:cubicBezTo>
                    <a:pt x="3080" y="3323"/>
                    <a:pt x="3149" y="3324"/>
                    <a:pt x="3219" y="3326"/>
                  </a:cubicBezTo>
                  <a:cubicBezTo>
                    <a:pt x="3976" y="3351"/>
                    <a:pt x="4733" y="3361"/>
                    <a:pt x="5493" y="3361"/>
                  </a:cubicBezTo>
                  <a:cubicBezTo>
                    <a:pt x="5932" y="3361"/>
                    <a:pt x="6372" y="3358"/>
                    <a:pt x="6813" y="3353"/>
                  </a:cubicBezTo>
                  <a:cubicBezTo>
                    <a:pt x="6854" y="3339"/>
                    <a:pt x="6854" y="3272"/>
                    <a:pt x="6813" y="3259"/>
                  </a:cubicBezTo>
                  <a:lnTo>
                    <a:pt x="6022" y="3259"/>
                  </a:lnTo>
                  <a:cubicBezTo>
                    <a:pt x="6022" y="3232"/>
                    <a:pt x="6036" y="3192"/>
                    <a:pt x="6049" y="3165"/>
                  </a:cubicBezTo>
                  <a:cubicBezTo>
                    <a:pt x="6277" y="3138"/>
                    <a:pt x="6505" y="3111"/>
                    <a:pt x="6733" y="3111"/>
                  </a:cubicBezTo>
                  <a:lnTo>
                    <a:pt x="6545" y="2910"/>
                  </a:lnTo>
                  <a:cubicBezTo>
                    <a:pt x="6505" y="2857"/>
                    <a:pt x="6478" y="2803"/>
                    <a:pt x="6465" y="2736"/>
                  </a:cubicBezTo>
                  <a:cubicBezTo>
                    <a:pt x="6384" y="2629"/>
                    <a:pt x="6223" y="2401"/>
                    <a:pt x="6237" y="2293"/>
                  </a:cubicBezTo>
                  <a:lnTo>
                    <a:pt x="6237" y="2293"/>
                  </a:lnTo>
                  <a:lnTo>
                    <a:pt x="6317" y="2320"/>
                  </a:lnTo>
                  <a:cubicBezTo>
                    <a:pt x="6331" y="2307"/>
                    <a:pt x="6331" y="2293"/>
                    <a:pt x="6317" y="2280"/>
                  </a:cubicBezTo>
                  <a:cubicBezTo>
                    <a:pt x="6290" y="2280"/>
                    <a:pt x="6277" y="2266"/>
                    <a:pt x="6250" y="2253"/>
                  </a:cubicBezTo>
                  <a:cubicBezTo>
                    <a:pt x="6270" y="2227"/>
                    <a:pt x="6298" y="2217"/>
                    <a:pt x="6331" y="2217"/>
                  </a:cubicBezTo>
                  <a:cubicBezTo>
                    <a:pt x="6440" y="2217"/>
                    <a:pt x="6602" y="2325"/>
                    <a:pt x="6710" y="2325"/>
                  </a:cubicBezTo>
                  <a:cubicBezTo>
                    <a:pt x="6723" y="2325"/>
                    <a:pt x="6735" y="2323"/>
                    <a:pt x="6746" y="2320"/>
                  </a:cubicBezTo>
                  <a:cubicBezTo>
                    <a:pt x="7122" y="2199"/>
                    <a:pt x="6787" y="1609"/>
                    <a:pt x="6733" y="1314"/>
                  </a:cubicBezTo>
                  <a:lnTo>
                    <a:pt x="6733" y="1314"/>
                  </a:lnTo>
                  <a:cubicBezTo>
                    <a:pt x="6787" y="1368"/>
                    <a:pt x="6840" y="1422"/>
                    <a:pt x="6894" y="1489"/>
                  </a:cubicBezTo>
                  <a:cubicBezTo>
                    <a:pt x="6921" y="1556"/>
                    <a:pt x="6974" y="1623"/>
                    <a:pt x="7028" y="1663"/>
                  </a:cubicBezTo>
                  <a:lnTo>
                    <a:pt x="7041" y="1663"/>
                  </a:lnTo>
                  <a:cubicBezTo>
                    <a:pt x="7001" y="1958"/>
                    <a:pt x="7001" y="2266"/>
                    <a:pt x="7041" y="2562"/>
                  </a:cubicBezTo>
                  <a:lnTo>
                    <a:pt x="7135" y="2669"/>
                  </a:lnTo>
                  <a:lnTo>
                    <a:pt x="7135" y="2655"/>
                  </a:lnTo>
                  <a:cubicBezTo>
                    <a:pt x="7149" y="2655"/>
                    <a:pt x="7162" y="2642"/>
                    <a:pt x="7162" y="2629"/>
                  </a:cubicBezTo>
                  <a:cubicBezTo>
                    <a:pt x="7176" y="2360"/>
                    <a:pt x="7202" y="2092"/>
                    <a:pt x="7243" y="1824"/>
                  </a:cubicBezTo>
                  <a:cubicBezTo>
                    <a:pt x="7310" y="1623"/>
                    <a:pt x="7390" y="1422"/>
                    <a:pt x="7484" y="1234"/>
                  </a:cubicBezTo>
                  <a:cubicBezTo>
                    <a:pt x="7551" y="1100"/>
                    <a:pt x="7618" y="952"/>
                    <a:pt x="7685" y="818"/>
                  </a:cubicBezTo>
                  <a:lnTo>
                    <a:pt x="7578" y="764"/>
                  </a:lnTo>
                  <a:cubicBezTo>
                    <a:pt x="7497" y="925"/>
                    <a:pt x="7430" y="1086"/>
                    <a:pt x="7363" y="1247"/>
                  </a:cubicBezTo>
                  <a:cubicBezTo>
                    <a:pt x="7404" y="1073"/>
                    <a:pt x="7457" y="899"/>
                    <a:pt x="7524" y="724"/>
                  </a:cubicBezTo>
                  <a:lnTo>
                    <a:pt x="7417" y="671"/>
                  </a:lnTo>
                  <a:cubicBezTo>
                    <a:pt x="7229" y="1167"/>
                    <a:pt x="7122" y="1703"/>
                    <a:pt x="7109" y="2240"/>
                  </a:cubicBezTo>
                  <a:cubicBezTo>
                    <a:pt x="7095" y="2052"/>
                    <a:pt x="7095" y="1851"/>
                    <a:pt x="7122" y="1663"/>
                  </a:cubicBezTo>
                  <a:cubicBezTo>
                    <a:pt x="7149" y="1636"/>
                    <a:pt x="7149" y="1609"/>
                    <a:pt x="7135" y="1583"/>
                  </a:cubicBezTo>
                  <a:cubicBezTo>
                    <a:pt x="7176" y="1261"/>
                    <a:pt x="7243" y="939"/>
                    <a:pt x="7350" y="644"/>
                  </a:cubicBezTo>
                  <a:lnTo>
                    <a:pt x="7310" y="617"/>
                  </a:lnTo>
                  <a:cubicBezTo>
                    <a:pt x="7202" y="899"/>
                    <a:pt x="7122" y="1194"/>
                    <a:pt x="7068" y="1489"/>
                  </a:cubicBezTo>
                  <a:cubicBezTo>
                    <a:pt x="7055" y="1462"/>
                    <a:pt x="7041" y="1448"/>
                    <a:pt x="7028" y="1422"/>
                  </a:cubicBezTo>
                  <a:cubicBezTo>
                    <a:pt x="6948" y="1167"/>
                    <a:pt x="6894" y="885"/>
                    <a:pt x="6881" y="604"/>
                  </a:cubicBezTo>
                  <a:cubicBezTo>
                    <a:pt x="6875" y="575"/>
                    <a:pt x="6849" y="561"/>
                    <a:pt x="6823" y="561"/>
                  </a:cubicBezTo>
                  <a:cubicBezTo>
                    <a:pt x="6788" y="561"/>
                    <a:pt x="6752" y="585"/>
                    <a:pt x="6760" y="630"/>
                  </a:cubicBezTo>
                  <a:cubicBezTo>
                    <a:pt x="6773" y="778"/>
                    <a:pt x="6787" y="1006"/>
                    <a:pt x="6827" y="1207"/>
                  </a:cubicBezTo>
                  <a:cubicBezTo>
                    <a:pt x="6787" y="1180"/>
                    <a:pt x="6746" y="1153"/>
                    <a:pt x="6706" y="1127"/>
                  </a:cubicBezTo>
                  <a:cubicBezTo>
                    <a:pt x="6697" y="1118"/>
                    <a:pt x="6685" y="1113"/>
                    <a:pt x="6673" y="1113"/>
                  </a:cubicBezTo>
                  <a:cubicBezTo>
                    <a:pt x="6648" y="1113"/>
                    <a:pt x="6621" y="1131"/>
                    <a:pt x="6612" y="1167"/>
                  </a:cubicBezTo>
                  <a:cubicBezTo>
                    <a:pt x="6559" y="1395"/>
                    <a:pt x="6666" y="1489"/>
                    <a:pt x="6733" y="1690"/>
                  </a:cubicBezTo>
                  <a:cubicBezTo>
                    <a:pt x="6867" y="1864"/>
                    <a:pt x="6813" y="2052"/>
                    <a:pt x="6599" y="2253"/>
                  </a:cubicBezTo>
                  <a:lnTo>
                    <a:pt x="6451" y="2186"/>
                  </a:lnTo>
                  <a:cubicBezTo>
                    <a:pt x="6371" y="2146"/>
                    <a:pt x="6277" y="2132"/>
                    <a:pt x="6197" y="2119"/>
                  </a:cubicBezTo>
                  <a:cubicBezTo>
                    <a:pt x="6170" y="2119"/>
                    <a:pt x="6156" y="2132"/>
                    <a:pt x="6156" y="2146"/>
                  </a:cubicBezTo>
                  <a:cubicBezTo>
                    <a:pt x="6156" y="2173"/>
                    <a:pt x="6156" y="2199"/>
                    <a:pt x="6156" y="2213"/>
                  </a:cubicBezTo>
                  <a:lnTo>
                    <a:pt x="6049" y="2159"/>
                  </a:lnTo>
                  <a:cubicBezTo>
                    <a:pt x="6062" y="2106"/>
                    <a:pt x="6076" y="2052"/>
                    <a:pt x="6089" y="1998"/>
                  </a:cubicBezTo>
                  <a:lnTo>
                    <a:pt x="6492" y="1985"/>
                  </a:lnTo>
                  <a:cubicBezTo>
                    <a:pt x="6505" y="1985"/>
                    <a:pt x="6505" y="1958"/>
                    <a:pt x="6492" y="1958"/>
                  </a:cubicBezTo>
                  <a:lnTo>
                    <a:pt x="6103" y="1945"/>
                  </a:lnTo>
                  <a:cubicBezTo>
                    <a:pt x="6103" y="1918"/>
                    <a:pt x="6116" y="1878"/>
                    <a:pt x="6130" y="1851"/>
                  </a:cubicBezTo>
                  <a:cubicBezTo>
                    <a:pt x="6197" y="1556"/>
                    <a:pt x="6250" y="1247"/>
                    <a:pt x="6331" y="952"/>
                  </a:cubicBezTo>
                  <a:cubicBezTo>
                    <a:pt x="6371" y="778"/>
                    <a:pt x="6411" y="604"/>
                    <a:pt x="6478" y="416"/>
                  </a:cubicBezTo>
                  <a:cubicBezTo>
                    <a:pt x="6505" y="349"/>
                    <a:pt x="6545" y="282"/>
                    <a:pt x="6585" y="215"/>
                  </a:cubicBezTo>
                  <a:lnTo>
                    <a:pt x="6465" y="134"/>
                  </a:lnTo>
                  <a:cubicBezTo>
                    <a:pt x="6210" y="536"/>
                    <a:pt x="6036" y="992"/>
                    <a:pt x="5969" y="1462"/>
                  </a:cubicBezTo>
                  <a:cubicBezTo>
                    <a:pt x="5969" y="1492"/>
                    <a:pt x="5994" y="1509"/>
                    <a:pt x="6019" y="1509"/>
                  </a:cubicBezTo>
                  <a:cubicBezTo>
                    <a:pt x="6038" y="1509"/>
                    <a:pt x="6057" y="1499"/>
                    <a:pt x="6062" y="1475"/>
                  </a:cubicBezTo>
                  <a:cubicBezTo>
                    <a:pt x="6116" y="1220"/>
                    <a:pt x="6197" y="979"/>
                    <a:pt x="6317" y="738"/>
                  </a:cubicBezTo>
                  <a:lnTo>
                    <a:pt x="6317" y="738"/>
                  </a:lnTo>
                  <a:cubicBezTo>
                    <a:pt x="6223" y="1113"/>
                    <a:pt x="6143" y="1502"/>
                    <a:pt x="6062" y="1891"/>
                  </a:cubicBezTo>
                  <a:cubicBezTo>
                    <a:pt x="6062" y="1904"/>
                    <a:pt x="6062" y="1931"/>
                    <a:pt x="6049" y="1945"/>
                  </a:cubicBezTo>
                  <a:lnTo>
                    <a:pt x="5821" y="1945"/>
                  </a:lnTo>
                  <a:cubicBezTo>
                    <a:pt x="5526" y="1556"/>
                    <a:pt x="5995" y="550"/>
                    <a:pt x="6277" y="27"/>
                  </a:cubicBezTo>
                  <a:lnTo>
                    <a:pt x="6223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0"/>
            <p:cNvSpPr/>
            <p:nvPr/>
          </p:nvSpPr>
          <p:spPr>
            <a:xfrm>
              <a:off x="6925875" y="4854225"/>
              <a:ext cx="84850" cy="5050"/>
            </a:xfrm>
            <a:custGeom>
              <a:rect b="b" l="l" r="r" t="t"/>
              <a:pathLst>
                <a:path extrusionOk="0" h="202" w="3394">
                  <a:moveTo>
                    <a:pt x="1" y="0"/>
                  </a:moveTo>
                  <a:cubicBezTo>
                    <a:pt x="14" y="67"/>
                    <a:pt x="28" y="135"/>
                    <a:pt x="55" y="202"/>
                  </a:cubicBezTo>
                  <a:lnTo>
                    <a:pt x="3394" y="202"/>
                  </a:lnTo>
                  <a:cubicBezTo>
                    <a:pt x="3340" y="135"/>
                    <a:pt x="3287" y="67"/>
                    <a:pt x="323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0"/>
            <p:cNvSpPr/>
            <p:nvPr/>
          </p:nvSpPr>
          <p:spPr>
            <a:xfrm>
              <a:off x="7053300" y="4880375"/>
              <a:ext cx="25150" cy="3050"/>
            </a:xfrm>
            <a:custGeom>
              <a:rect b="b" l="l" r="r" t="t"/>
              <a:pathLst>
                <a:path extrusionOk="0" h="122" w="1006">
                  <a:moveTo>
                    <a:pt x="0" y="0"/>
                  </a:moveTo>
                  <a:lnTo>
                    <a:pt x="148" y="121"/>
                  </a:lnTo>
                  <a:cubicBezTo>
                    <a:pt x="429" y="121"/>
                    <a:pt x="711" y="121"/>
                    <a:pt x="1006" y="108"/>
                  </a:cubicBezTo>
                  <a:cubicBezTo>
                    <a:pt x="912" y="81"/>
                    <a:pt x="832" y="41"/>
                    <a:pt x="738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0"/>
            <p:cNvSpPr/>
            <p:nvPr/>
          </p:nvSpPr>
          <p:spPr>
            <a:xfrm>
              <a:off x="5989125" y="4854225"/>
              <a:ext cx="811400" cy="5375"/>
            </a:xfrm>
            <a:custGeom>
              <a:rect b="b" l="l" r="r" t="t"/>
              <a:pathLst>
                <a:path extrusionOk="0" h="215" w="32456">
                  <a:moveTo>
                    <a:pt x="32455" y="0"/>
                  </a:moveTo>
                  <a:lnTo>
                    <a:pt x="24744" y="14"/>
                  </a:lnTo>
                  <a:lnTo>
                    <a:pt x="81" y="14"/>
                  </a:lnTo>
                  <a:cubicBezTo>
                    <a:pt x="54" y="67"/>
                    <a:pt x="27" y="108"/>
                    <a:pt x="0" y="161"/>
                  </a:cubicBezTo>
                  <a:lnTo>
                    <a:pt x="6357" y="161"/>
                  </a:lnTo>
                  <a:cubicBezTo>
                    <a:pt x="15034" y="161"/>
                    <a:pt x="23711" y="215"/>
                    <a:pt x="32402" y="215"/>
                  </a:cubicBezTo>
                  <a:cubicBezTo>
                    <a:pt x="32415" y="135"/>
                    <a:pt x="32428" y="67"/>
                    <a:pt x="32455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5936150" y="4854900"/>
              <a:ext cx="39575" cy="3375"/>
            </a:xfrm>
            <a:custGeom>
              <a:rect b="b" l="l" r="r" t="t"/>
              <a:pathLst>
                <a:path extrusionOk="0" h="135" w="1583">
                  <a:moveTo>
                    <a:pt x="27" y="0"/>
                  </a:moveTo>
                  <a:cubicBezTo>
                    <a:pt x="14" y="40"/>
                    <a:pt x="14" y="94"/>
                    <a:pt x="0" y="134"/>
                  </a:cubicBezTo>
                  <a:lnTo>
                    <a:pt x="1489" y="134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511025" y="4854900"/>
              <a:ext cx="325575" cy="3800"/>
            </a:xfrm>
            <a:custGeom>
              <a:rect b="b" l="l" r="r" t="t"/>
              <a:pathLst>
                <a:path extrusionOk="0" h="152" w="13023">
                  <a:moveTo>
                    <a:pt x="10488" y="0"/>
                  </a:moveTo>
                  <a:cubicBezTo>
                    <a:pt x="9842" y="3"/>
                    <a:pt x="9196" y="3"/>
                    <a:pt x="8550" y="3"/>
                  </a:cubicBezTo>
                  <a:cubicBezTo>
                    <a:pt x="7844" y="3"/>
                    <a:pt x="7138" y="3"/>
                    <a:pt x="6432" y="3"/>
                  </a:cubicBezTo>
                  <a:cubicBezTo>
                    <a:pt x="4291" y="3"/>
                    <a:pt x="2152" y="10"/>
                    <a:pt x="14" y="67"/>
                  </a:cubicBezTo>
                  <a:cubicBezTo>
                    <a:pt x="1" y="67"/>
                    <a:pt x="1" y="81"/>
                    <a:pt x="14" y="94"/>
                  </a:cubicBezTo>
                  <a:cubicBezTo>
                    <a:pt x="1972" y="141"/>
                    <a:pt x="3930" y="151"/>
                    <a:pt x="5888" y="151"/>
                  </a:cubicBezTo>
                  <a:cubicBezTo>
                    <a:pt x="7357" y="151"/>
                    <a:pt x="8825" y="145"/>
                    <a:pt x="10294" y="145"/>
                  </a:cubicBezTo>
                  <a:cubicBezTo>
                    <a:pt x="10783" y="145"/>
                    <a:pt x="11273" y="146"/>
                    <a:pt x="11762" y="148"/>
                  </a:cubicBezTo>
                  <a:lnTo>
                    <a:pt x="13023" y="148"/>
                  </a:lnTo>
                  <a:lnTo>
                    <a:pt x="1279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7366100" y="4541400"/>
              <a:ext cx="7250" cy="192975"/>
            </a:xfrm>
            <a:custGeom>
              <a:rect b="b" l="l" r="r" t="t"/>
              <a:pathLst>
                <a:path extrusionOk="0" h="7719" w="290">
                  <a:moveTo>
                    <a:pt x="235" y="1"/>
                  </a:moveTo>
                  <a:cubicBezTo>
                    <a:pt x="209" y="1"/>
                    <a:pt x="182" y="14"/>
                    <a:pt x="188" y="41"/>
                  </a:cubicBezTo>
                  <a:cubicBezTo>
                    <a:pt x="188" y="658"/>
                    <a:pt x="14" y="1262"/>
                    <a:pt x="14" y="1878"/>
                  </a:cubicBezTo>
                  <a:cubicBezTo>
                    <a:pt x="14" y="2536"/>
                    <a:pt x="95" y="3193"/>
                    <a:pt x="108" y="3850"/>
                  </a:cubicBezTo>
                  <a:cubicBezTo>
                    <a:pt x="135" y="5137"/>
                    <a:pt x="1" y="6411"/>
                    <a:pt x="41" y="7699"/>
                  </a:cubicBezTo>
                  <a:cubicBezTo>
                    <a:pt x="41" y="7712"/>
                    <a:pt x="51" y="7719"/>
                    <a:pt x="61" y="7719"/>
                  </a:cubicBezTo>
                  <a:cubicBezTo>
                    <a:pt x="71" y="7719"/>
                    <a:pt x="81" y="7712"/>
                    <a:pt x="81" y="7699"/>
                  </a:cubicBezTo>
                  <a:lnTo>
                    <a:pt x="81" y="7592"/>
                  </a:lnTo>
                  <a:cubicBezTo>
                    <a:pt x="74" y="7585"/>
                    <a:pt x="71" y="7582"/>
                    <a:pt x="68" y="7582"/>
                  </a:cubicBezTo>
                  <a:cubicBezTo>
                    <a:pt x="64" y="7582"/>
                    <a:pt x="61" y="7585"/>
                    <a:pt x="54" y="7592"/>
                  </a:cubicBezTo>
                  <a:cubicBezTo>
                    <a:pt x="95" y="7028"/>
                    <a:pt x="81" y="6411"/>
                    <a:pt x="108" y="5835"/>
                  </a:cubicBezTo>
                  <a:cubicBezTo>
                    <a:pt x="135" y="5178"/>
                    <a:pt x="202" y="4520"/>
                    <a:pt x="202" y="3863"/>
                  </a:cubicBezTo>
                  <a:cubicBezTo>
                    <a:pt x="188" y="3193"/>
                    <a:pt x="121" y="2589"/>
                    <a:pt x="121" y="1959"/>
                  </a:cubicBezTo>
                  <a:cubicBezTo>
                    <a:pt x="108" y="1315"/>
                    <a:pt x="282" y="685"/>
                    <a:pt x="282" y="41"/>
                  </a:cubicBezTo>
                  <a:cubicBezTo>
                    <a:pt x="289" y="14"/>
                    <a:pt x="262" y="1"/>
                    <a:pt x="23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7202150" y="48364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237775" y="825800"/>
              <a:ext cx="336975" cy="649550"/>
            </a:xfrm>
            <a:custGeom>
              <a:rect b="b" l="l" r="r" t="t"/>
              <a:pathLst>
                <a:path extrusionOk="0" h="25982" w="13479">
                  <a:moveTo>
                    <a:pt x="8781" y="558"/>
                  </a:moveTo>
                  <a:cubicBezTo>
                    <a:pt x="8893" y="558"/>
                    <a:pt x="8979" y="591"/>
                    <a:pt x="9013" y="674"/>
                  </a:cubicBezTo>
                  <a:cubicBezTo>
                    <a:pt x="8745" y="688"/>
                    <a:pt x="8490" y="688"/>
                    <a:pt x="8235" y="701"/>
                  </a:cubicBezTo>
                  <a:cubicBezTo>
                    <a:pt x="8415" y="623"/>
                    <a:pt x="8623" y="558"/>
                    <a:pt x="8781" y="558"/>
                  </a:cubicBezTo>
                  <a:close/>
                  <a:moveTo>
                    <a:pt x="10819" y="743"/>
                  </a:moveTo>
                  <a:cubicBezTo>
                    <a:pt x="11010" y="743"/>
                    <a:pt x="11199" y="746"/>
                    <a:pt x="11387" y="755"/>
                  </a:cubicBezTo>
                  <a:cubicBezTo>
                    <a:pt x="11454" y="755"/>
                    <a:pt x="11521" y="768"/>
                    <a:pt x="11588" y="782"/>
                  </a:cubicBezTo>
                  <a:cubicBezTo>
                    <a:pt x="10372" y="782"/>
                    <a:pt x="9157" y="808"/>
                    <a:pt x="7941" y="835"/>
                  </a:cubicBezTo>
                  <a:lnTo>
                    <a:pt x="7941" y="835"/>
                  </a:lnTo>
                  <a:cubicBezTo>
                    <a:pt x="7981" y="821"/>
                    <a:pt x="8021" y="795"/>
                    <a:pt x="8061" y="768"/>
                  </a:cubicBezTo>
                  <a:cubicBezTo>
                    <a:pt x="8597" y="768"/>
                    <a:pt x="9134" y="755"/>
                    <a:pt x="9670" y="755"/>
                  </a:cubicBezTo>
                  <a:cubicBezTo>
                    <a:pt x="10054" y="755"/>
                    <a:pt x="10439" y="743"/>
                    <a:pt x="10819" y="743"/>
                  </a:cubicBezTo>
                  <a:close/>
                  <a:moveTo>
                    <a:pt x="6880" y="594"/>
                  </a:moveTo>
                  <a:cubicBezTo>
                    <a:pt x="7041" y="634"/>
                    <a:pt x="7202" y="688"/>
                    <a:pt x="7377" y="728"/>
                  </a:cubicBezTo>
                  <a:cubicBezTo>
                    <a:pt x="7538" y="755"/>
                    <a:pt x="7699" y="768"/>
                    <a:pt x="7873" y="768"/>
                  </a:cubicBezTo>
                  <a:lnTo>
                    <a:pt x="7779" y="835"/>
                  </a:lnTo>
                  <a:cubicBezTo>
                    <a:pt x="7471" y="849"/>
                    <a:pt x="7176" y="849"/>
                    <a:pt x="6867" y="862"/>
                  </a:cubicBezTo>
                  <a:lnTo>
                    <a:pt x="6880" y="849"/>
                  </a:lnTo>
                  <a:cubicBezTo>
                    <a:pt x="6894" y="768"/>
                    <a:pt x="6894" y="674"/>
                    <a:pt x="6880" y="594"/>
                  </a:cubicBezTo>
                  <a:close/>
                  <a:moveTo>
                    <a:pt x="5838" y="204"/>
                  </a:moveTo>
                  <a:lnTo>
                    <a:pt x="5838" y="204"/>
                  </a:lnTo>
                  <a:cubicBezTo>
                    <a:pt x="5837" y="211"/>
                    <a:pt x="5841" y="218"/>
                    <a:pt x="5848" y="218"/>
                  </a:cubicBezTo>
                  <a:lnTo>
                    <a:pt x="6210" y="218"/>
                  </a:lnTo>
                  <a:cubicBezTo>
                    <a:pt x="6062" y="353"/>
                    <a:pt x="5955" y="527"/>
                    <a:pt x="5901" y="715"/>
                  </a:cubicBezTo>
                  <a:cubicBezTo>
                    <a:pt x="5808" y="929"/>
                    <a:pt x="5781" y="1157"/>
                    <a:pt x="5821" y="1385"/>
                  </a:cubicBezTo>
                  <a:cubicBezTo>
                    <a:pt x="5834" y="1506"/>
                    <a:pt x="5969" y="1667"/>
                    <a:pt x="5942" y="1774"/>
                  </a:cubicBezTo>
                  <a:cubicBezTo>
                    <a:pt x="5901" y="2002"/>
                    <a:pt x="5687" y="2015"/>
                    <a:pt x="5526" y="2015"/>
                  </a:cubicBezTo>
                  <a:cubicBezTo>
                    <a:pt x="5525" y="2015"/>
                    <a:pt x="5525" y="2016"/>
                    <a:pt x="5524" y="2016"/>
                  </a:cubicBezTo>
                  <a:lnTo>
                    <a:pt x="5524" y="2016"/>
                  </a:lnTo>
                  <a:cubicBezTo>
                    <a:pt x="5538" y="1980"/>
                    <a:pt x="5553" y="1944"/>
                    <a:pt x="5566" y="1908"/>
                  </a:cubicBezTo>
                  <a:cubicBezTo>
                    <a:pt x="5673" y="1653"/>
                    <a:pt x="5727" y="1372"/>
                    <a:pt x="5741" y="1090"/>
                  </a:cubicBezTo>
                  <a:cubicBezTo>
                    <a:pt x="5714" y="849"/>
                    <a:pt x="5700" y="621"/>
                    <a:pt x="5714" y="393"/>
                  </a:cubicBezTo>
                  <a:lnTo>
                    <a:pt x="5794" y="259"/>
                  </a:lnTo>
                  <a:cubicBezTo>
                    <a:pt x="5811" y="242"/>
                    <a:pt x="5826" y="223"/>
                    <a:pt x="5838" y="204"/>
                  </a:cubicBezTo>
                  <a:close/>
                  <a:moveTo>
                    <a:pt x="5606" y="594"/>
                  </a:moveTo>
                  <a:cubicBezTo>
                    <a:pt x="5606" y="795"/>
                    <a:pt x="5647" y="996"/>
                    <a:pt x="5633" y="1171"/>
                  </a:cubicBezTo>
                  <a:cubicBezTo>
                    <a:pt x="5593" y="1640"/>
                    <a:pt x="5432" y="2096"/>
                    <a:pt x="5177" y="2485"/>
                  </a:cubicBezTo>
                  <a:cubicBezTo>
                    <a:pt x="5191" y="2458"/>
                    <a:pt x="5204" y="2431"/>
                    <a:pt x="5218" y="2404"/>
                  </a:cubicBezTo>
                  <a:cubicBezTo>
                    <a:pt x="5445" y="1895"/>
                    <a:pt x="5553" y="1345"/>
                    <a:pt x="5553" y="782"/>
                  </a:cubicBezTo>
                  <a:lnTo>
                    <a:pt x="5580" y="701"/>
                  </a:lnTo>
                  <a:cubicBezTo>
                    <a:pt x="5593" y="661"/>
                    <a:pt x="5606" y="634"/>
                    <a:pt x="5606" y="594"/>
                  </a:cubicBezTo>
                  <a:close/>
                  <a:moveTo>
                    <a:pt x="5513" y="956"/>
                  </a:moveTo>
                  <a:cubicBezTo>
                    <a:pt x="5513" y="1023"/>
                    <a:pt x="5513" y="1104"/>
                    <a:pt x="5499" y="1171"/>
                  </a:cubicBezTo>
                  <a:cubicBezTo>
                    <a:pt x="5445" y="1600"/>
                    <a:pt x="5311" y="2029"/>
                    <a:pt x="5110" y="2418"/>
                  </a:cubicBezTo>
                  <a:cubicBezTo>
                    <a:pt x="5016" y="2619"/>
                    <a:pt x="4896" y="2834"/>
                    <a:pt x="4775" y="3035"/>
                  </a:cubicBezTo>
                  <a:cubicBezTo>
                    <a:pt x="4721" y="3115"/>
                    <a:pt x="4668" y="3169"/>
                    <a:pt x="4614" y="3236"/>
                  </a:cubicBezTo>
                  <a:cubicBezTo>
                    <a:pt x="4534" y="3330"/>
                    <a:pt x="4453" y="3424"/>
                    <a:pt x="4359" y="3518"/>
                  </a:cubicBezTo>
                  <a:lnTo>
                    <a:pt x="4279" y="3518"/>
                  </a:lnTo>
                  <a:cubicBezTo>
                    <a:pt x="4735" y="3102"/>
                    <a:pt x="5070" y="2565"/>
                    <a:pt x="5244" y="1975"/>
                  </a:cubicBezTo>
                  <a:cubicBezTo>
                    <a:pt x="5352" y="1640"/>
                    <a:pt x="5432" y="1305"/>
                    <a:pt x="5513" y="956"/>
                  </a:cubicBezTo>
                  <a:close/>
                  <a:moveTo>
                    <a:pt x="4855" y="3129"/>
                  </a:moveTo>
                  <a:cubicBezTo>
                    <a:pt x="4896" y="3209"/>
                    <a:pt x="4976" y="3276"/>
                    <a:pt x="5003" y="3343"/>
                  </a:cubicBezTo>
                  <a:cubicBezTo>
                    <a:pt x="5050" y="3507"/>
                    <a:pt x="4840" y="3518"/>
                    <a:pt x="4697" y="3518"/>
                  </a:cubicBezTo>
                  <a:cubicBezTo>
                    <a:pt x="4677" y="3518"/>
                    <a:pt x="4658" y="3518"/>
                    <a:pt x="4641" y="3518"/>
                  </a:cubicBezTo>
                  <a:lnTo>
                    <a:pt x="4560" y="3518"/>
                  </a:lnTo>
                  <a:lnTo>
                    <a:pt x="4668" y="3357"/>
                  </a:lnTo>
                  <a:cubicBezTo>
                    <a:pt x="4735" y="3276"/>
                    <a:pt x="4788" y="3209"/>
                    <a:pt x="4855" y="3129"/>
                  </a:cubicBezTo>
                  <a:close/>
                  <a:moveTo>
                    <a:pt x="6626" y="232"/>
                  </a:moveTo>
                  <a:lnTo>
                    <a:pt x="6652" y="245"/>
                  </a:lnTo>
                  <a:cubicBezTo>
                    <a:pt x="6639" y="339"/>
                    <a:pt x="6639" y="433"/>
                    <a:pt x="6652" y="513"/>
                  </a:cubicBezTo>
                  <a:lnTo>
                    <a:pt x="6492" y="513"/>
                  </a:lnTo>
                  <a:cubicBezTo>
                    <a:pt x="6478" y="513"/>
                    <a:pt x="6478" y="540"/>
                    <a:pt x="6492" y="540"/>
                  </a:cubicBezTo>
                  <a:lnTo>
                    <a:pt x="6652" y="540"/>
                  </a:lnTo>
                  <a:cubicBezTo>
                    <a:pt x="6706" y="634"/>
                    <a:pt x="6720" y="755"/>
                    <a:pt x="6720" y="862"/>
                  </a:cubicBezTo>
                  <a:lnTo>
                    <a:pt x="6183" y="862"/>
                  </a:lnTo>
                  <a:cubicBezTo>
                    <a:pt x="6170" y="862"/>
                    <a:pt x="6170" y="876"/>
                    <a:pt x="6183" y="876"/>
                  </a:cubicBezTo>
                  <a:lnTo>
                    <a:pt x="6518" y="876"/>
                  </a:lnTo>
                  <a:cubicBezTo>
                    <a:pt x="6585" y="902"/>
                    <a:pt x="6652" y="916"/>
                    <a:pt x="6720" y="929"/>
                  </a:cubicBezTo>
                  <a:cubicBezTo>
                    <a:pt x="6706" y="969"/>
                    <a:pt x="6693" y="996"/>
                    <a:pt x="6693" y="1036"/>
                  </a:cubicBezTo>
                  <a:cubicBezTo>
                    <a:pt x="6652" y="1144"/>
                    <a:pt x="6626" y="1264"/>
                    <a:pt x="6612" y="1372"/>
                  </a:cubicBezTo>
                  <a:cubicBezTo>
                    <a:pt x="6559" y="1506"/>
                    <a:pt x="6505" y="1627"/>
                    <a:pt x="6478" y="1720"/>
                  </a:cubicBezTo>
                  <a:cubicBezTo>
                    <a:pt x="6384" y="1975"/>
                    <a:pt x="6290" y="2217"/>
                    <a:pt x="6197" y="2458"/>
                  </a:cubicBezTo>
                  <a:cubicBezTo>
                    <a:pt x="5875" y="3060"/>
                    <a:pt x="5501" y="3622"/>
                    <a:pt x="5047" y="4131"/>
                  </a:cubicBezTo>
                  <a:lnTo>
                    <a:pt x="5047" y="4131"/>
                  </a:lnTo>
                  <a:cubicBezTo>
                    <a:pt x="5069" y="4103"/>
                    <a:pt x="5055" y="4054"/>
                    <a:pt x="5016" y="4054"/>
                  </a:cubicBezTo>
                  <a:cubicBezTo>
                    <a:pt x="4869" y="4014"/>
                    <a:pt x="4721" y="3974"/>
                    <a:pt x="4574" y="3920"/>
                  </a:cubicBezTo>
                  <a:cubicBezTo>
                    <a:pt x="4480" y="3893"/>
                    <a:pt x="4399" y="3866"/>
                    <a:pt x="4319" y="3813"/>
                  </a:cubicBezTo>
                  <a:cubicBezTo>
                    <a:pt x="4373" y="3759"/>
                    <a:pt x="4426" y="3692"/>
                    <a:pt x="4480" y="3625"/>
                  </a:cubicBezTo>
                  <a:cubicBezTo>
                    <a:pt x="4509" y="3623"/>
                    <a:pt x="4537" y="3623"/>
                    <a:pt x="4565" y="3623"/>
                  </a:cubicBezTo>
                  <a:cubicBezTo>
                    <a:pt x="4634" y="3623"/>
                    <a:pt x="4700" y="3626"/>
                    <a:pt x="4765" y="3626"/>
                  </a:cubicBezTo>
                  <a:cubicBezTo>
                    <a:pt x="4918" y="3626"/>
                    <a:pt x="5061" y="3608"/>
                    <a:pt x="5204" y="3491"/>
                  </a:cubicBezTo>
                  <a:cubicBezTo>
                    <a:pt x="5231" y="3464"/>
                    <a:pt x="5231" y="3424"/>
                    <a:pt x="5204" y="3397"/>
                  </a:cubicBezTo>
                  <a:cubicBezTo>
                    <a:pt x="5150" y="3316"/>
                    <a:pt x="5016" y="3222"/>
                    <a:pt x="5057" y="3129"/>
                  </a:cubicBezTo>
                  <a:cubicBezTo>
                    <a:pt x="5057" y="3102"/>
                    <a:pt x="5164" y="3088"/>
                    <a:pt x="5191" y="3062"/>
                  </a:cubicBezTo>
                  <a:cubicBezTo>
                    <a:pt x="5365" y="2954"/>
                    <a:pt x="5539" y="2860"/>
                    <a:pt x="5714" y="2767"/>
                  </a:cubicBezTo>
                  <a:cubicBezTo>
                    <a:pt x="5761" y="2743"/>
                    <a:pt x="5736" y="2668"/>
                    <a:pt x="5692" y="2668"/>
                  </a:cubicBezTo>
                  <a:cubicBezTo>
                    <a:pt x="5686" y="2668"/>
                    <a:pt x="5680" y="2669"/>
                    <a:pt x="5673" y="2673"/>
                  </a:cubicBezTo>
                  <a:cubicBezTo>
                    <a:pt x="5432" y="2767"/>
                    <a:pt x="5204" y="2901"/>
                    <a:pt x="4963" y="2995"/>
                  </a:cubicBezTo>
                  <a:cubicBezTo>
                    <a:pt x="5187" y="2700"/>
                    <a:pt x="5369" y="2385"/>
                    <a:pt x="5510" y="2049"/>
                  </a:cubicBezTo>
                  <a:lnTo>
                    <a:pt x="5510" y="2049"/>
                  </a:lnTo>
                  <a:cubicBezTo>
                    <a:pt x="5513" y="2053"/>
                    <a:pt x="5519" y="2056"/>
                    <a:pt x="5526" y="2056"/>
                  </a:cubicBezTo>
                  <a:cubicBezTo>
                    <a:pt x="5596" y="2061"/>
                    <a:pt x="5690" y="2077"/>
                    <a:pt x="5781" y="2077"/>
                  </a:cubicBezTo>
                  <a:cubicBezTo>
                    <a:pt x="5916" y="2077"/>
                    <a:pt x="6044" y="2042"/>
                    <a:pt x="6076" y="1881"/>
                  </a:cubicBezTo>
                  <a:cubicBezTo>
                    <a:pt x="6062" y="1747"/>
                    <a:pt x="6022" y="1627"/>
                    <a:pt x="5969" y="1492"/>
                  </a:cubicBezTo>
                  <a:cubicBezTo>
                    <a:pt x="5915" y="1291"/>
                    <a:pt x="5915" y="1077"/>
                    <a:pt x="5969" y="876"/>
                  </a:cubicBezTo>
                  <a:cubicBezTo>
                    <a:pt x="6022" y="701"/>
                    <a:pt x="6250" y="326"/>
                    <a:pt x="6465" y="232"/>
                  </a:cubicBezTo>
                  <a:close/>
                  <a:moveTo>
                    <a:pt x="4252" y="3880"/>
                  </a:moveTo>
                  <a:cubicBezTo>
                    <a:pt x="4453" y="4000"/>
                    <a:pt x="4654" y="4081"/>
                    <a:pt x="4882" y="4121"/>
                  </a:cubicBezTo>
                  <a:cubicBezTo>
                    <a:pt x="4789" y="4173"/>
                    <a:pt x="4677" y="4188"/>
                    <a:pt x="4556" y="4188"/>
                  </a:cubicBezTo>
                  <a:cubicBezTo>
                    <a:pt x="4372" y="4188"/>
                    <a:pt x="4168" y="4152"/>
                    <a:pt x="3986" y="4148"/>
                  </a:cubicBezTo>
                  <a:lnTo>
                    <a:pt x="3986" y="4148"/>
                  </a:lnTo>
                  <a:cubicBezTo>
                    <a:pt x="4076" y="4071"/>
                    <a:pt x="4176" y="3981"/>
                    <a:pt x="4252" y="3880"/>
                  </a:cubicBezTo>
                  <a:close/>
                  <a:moveTo>
                    <a:pt x="4198" y="3839"/>
                  </a:moveTo>
                  <a:cubicBezTo>
                    <a:pt x="4091" y="3960"/>
                    <a:pt x="3970" y="4067"/>
                    <a:pt x="3850" y="4161"/>
                  </a:cubicBezTo>
                  <a:cubicBezTo>
                    <a:pt x="3796" y="4175"/>
                    <a:pt x="3756" y="4188"/>
                    <a:pt x="3702" y="4201"/>
                  </a:cubicBezTo>
                  <a:cubicBezTo>
                    <a:pt x="3876" y="4094"/>
                    <a:pt x="4037" y="3974"/>
                    <a:pt x="4198" y="3839"/>
                  </a:cubicBezTo>
                  <a:close/>
                  <a:moveTo>
                    <a:pt x="6451" y="2150"/>
                  </a:moveTo>
                  <a:lnTo>
                    <a:pt x="6451" y="2150"/>
                  </a:lnTo>
                  <a:cubicBezTo>
                    <a:pt x="6438" y="2203"/>
                    <a:pt x="6424" y="2257"/>
                    <a:pt x="6411" y="2311"/>
                  </a:cubicBezTo>
                  <a:cubicBezTo>
                    <a:pt x="6210" y="3115"/>
                    <a:pt x="5781" y="3853"/>
                    <a:pt x="5177" y="4429"/>
                  </a:cubicBezTo>
                  <a:cubicBezTo>
                    <a:pt x="5566" y="3893"/>
                    <a:pt x="5901" y="3330"/>
                    <a:pt x="6170" y="2726"/>
                  </a:cubicBezTo>
                  <a:cubicBezTo>
                    <a:pt x="6264" y="2539"/>
                    <a:pt x="6357" y="2351"/>
                    <a:pt x="6451" y="2150"/>
                  </a:cubicBezTo>
                  <a:close/>
                  <a:moveTo>
                    <a:pt x="4078" y="3678"/>
                  </a:moveTo>
                  <a:cubicBezTo>
                    <a:pt x="4091" y="3705"/>
                    <a:pt x="4104" y="3732"/>
                    <a:pt x="4118" y="3746"/>
                  </a:cubicBezTo>
                  <a:cubicBezTo>
                    <a:pt x="3616" y="4157"/>
                    <a:pt x="3041" y="4458"/>
                    <a:pt x="2427" y="4635"/>
                  </a:cubicBezTo>
                  <a:lnTo>
                    <a:pt x="2427" y="4635"/>
                  </a:lnTo>
                  <a:cubicBezTo>
                    <a:pt x="3003" y="4373"/>
                    <a:pt x="3565" y="4050"/>
                    <a:pt x="4078" y="3678"/>
                  </a:cubicBezTo>
                  <a:close/>
                  <a:moveTo>
                    <a:pt x="430" y="4805"/>
                  </a:moveTo>
                  <a:lnTo>
                    <a:pt x="430" y="4805"/>
                  </a:lnTo>
                  <a:cubicBezTo>
                    <a:pt x="524" y="4832"/>
                    <a:pt x="617" y="4872"/>
                    <a:pt x="698" y="4899"/>
                  </a:cubicBezTo>
                  <a:lnTo>
                    <a:pt x="711" y="4912"/>
                  </a:lnTo>
                  <a:lnTo>
                    <a:pt x="510" y="4912"/>
                  </a:lnTo>
                  <a:cubicBezTo>
                    <a:pt x="483" y="4872"/>
                    <a:pt x="457" y="4832"/>
                    <a:pt x="430" y="4805"/>
                  </a:cubicBezTo>
                  <a:close/>
                  <a:moveTo>
                    <a:pt x="3581" y="4269"/>
                  </a:moveTo>
                  <a:lnTo>
                    <a:pt x="3581" y="4282"/>
                  </a:lnTo>
                  <a:cubicBezTo>
                    <a:pt x="3541" y="4322"/>
                    <a:pt x="3514" y="4362"/>
                    <a:pt x="3501" y="4416"/>
                  </a:cubicBezTo>
                  <a:cubicBezTo>
                    <a:pt x="3058" y="4684"/>
                    <a:pt x="2562" y="4845"/>
                    <a:pt x="2039" y="4912"/>
                  </a:cubicBezTo>
                  <a:lnTo>
                    <a:pt x="2026" y="4912"/>
                  </a:lnTo>
                  <a:cubicBezTo>
                    <a:pt x="2020" y="4907"/>
                    <a:pt x="2010" y="4903"/>
                    <a:pt x="1998" y="4903"/>
                  </a:cubicBezTo>
                  <a:cubicBezTo>
                    <a:pt x="1981" y="4903"/>
                    <a:pt x="1961" y="4910"/>
                    <a:pt x="1945" y="4926"/>
                  </a:cubicBezTo>
                  <a:cubicBezTo>
                    <a:pt x="1771" y="4953"/>
                    <a:pt x="1583" y="4953"/>
                    <a:pt x="1395" y="4953"/>
                  </a:cubicBezTo>
                  <a:cubicBezTo>
                    <a:pt x="2173" y="4912"/>
                    <a:pt x="2924" y="4684"/>
                    <a:pt x="3581" y="4269"/>
                  </a:cubicBezTo>
                  <a:close/>
                  <a:moveTo>
                    <a:pt x="5700" y="3504"/>
                  </a:moveTo>
                  <a:lnTo>
                    <a:pt x="5700" y="3504"/>
                  </a:lnTo>
                  <a:cubicBezTo>
                    <a:pt x="5472" y="3906"/>
                    <a:pt x="5204" y="4309"/>
                    <a:pt x="4909" y="4657"/>
                  </a:cubicBezTo>
                  <a:cubicBezTo>
                    <a:pt x="4601" y="4899"/>
                    <a:pt x="4279" y="5100"/>
                    <a:pt x="3943" y="5274"/>
                  </a:cubicBezTo>
                  <a:cubicBezTo>
                    <a:pt x="4547" y="4859"/>
                    <a:pt x="5070" y="4349"/>
                    <a:pt x="5513" y="3759"/>
                  </a:cubicBezTo>
                  <a:cubicBezTo>
                    <a:pt x="5566" y="3678"/>
                    <a:pt x="5633" y="3585"/>
                    <a:pt x="5700" y="3504"/>
                  </a:cubicBezTo>
                  <a:close/>
                  <a:moveTo>
                    <a:pt x="4681" y="4926"/>
                  </a:moveTo>
                  <a:lnTo>
                    <a:pt x="4681" y="4926"/>
                  </a:lnTo>
                  <a:cubicBezTo>
                    <a:pt x="4614" y="4993"/>
                    <a:pt x="4547" y="5060"/>
                    <a:pt x="4466" y="5127"/>
                  </a:cubicBezTo>
                  <a:cubicBezTo>
                    <a:pt x="4306" y="5234"/>
                    <a:pt x="4131" y="5315"/>
                    <a:pt x="3930" y="5341"/>
                  </a:cubicBezTo>
                  <a:cubicBezTo>
                    <a:pt x="4185" y="5221"/>
                    <a:pt x="4440" y="5087"/>
                    <a:pt x="4681" y="4926"/>
                  </a:cubicBezTo>
                  <a:close/>
                  <a:moveTo>
                    <a:pt x="524" y="4926"/>
                  </a:moveTo>
                  <a:lnTo>
                    <a:pt x="819" y="4939"/>
                  </a:lnTo>
                  <a:cubicBezTo>
                    <a:pt x="1057" y="5001"/>
                    <a:pt x="1306" y="5033"/>
                    <a:pt x="1556" y="5033"/>
                  </a:cubicBezTo>
                  <a:cubicBezTo>
                    <a:pt x="1686" y="5033"/>
                    <a:pt x="1816" y="5025"/>
                    <a:pt x="1945" y="5006"/>
                  </a:cubicBezTo>
                  <a:lnTo>
                    <a:pt x="1945" y="5020"/>
                  </a:lnTo>
                  <a:cubicBezTo>
                    <a:pt x="1999" y="5073"/>
                    <a:pt x="2052" y="5127"/>
                    <a:pt x="2120" y="5154"/>
                  </a:cubicBezTo>
                  <a:cubicBezTo>
                    <a:pt x="2187" y="5207"/>
                    <a:pt x="2240" y="5261"/>
                    <a:pt x="2294" y="5315"/>
                  </a:cubicBezTo>
                  <a:cubicBezTo>
                    <a:pt x="2102" y="5280"/>
                    <a:pt x="1796" y="5120"/>
                    <a:pt x="1576" y="5120"/>
                  </a:cubicBezTo>
                  <a:cubicBezTo>
                    <a:pt x="1459" y="5120"/>
                    <a:pt x="1366" y="5166"/>
                    <a:pt x="1328" y="5301"/>
                  </a:cubicBezTo>
                  <a:cubicBezTo>
                    <a:pt x="1288" y="5435"/>
                    <a:pt x="1503" y="5730"/>
                    <a:pt x="1382" y="5824"/>
                  </a:cubicBezTo>
                  <a:cubicBezTo>
                    <a:pt x="1382" y="5797"/>
                    <a:pt x="1369" y="5771"/>
                    <a:pt x="1355" y="5744"/>
                  </a:cubicBezTo>
                  <a:cubicBezTo>
                    <a:pt x="1355" y="5734"/>
                    <a:pt x="1351" y="5729"/>
                    <a:pt x="1346" y="5729"/>
                  </a:cubicBezTo>
                  <a:cubicBezTo>
                    <a:pt x="1339" y="5729"/>
                    <a:pt x="1328" y="5741"/>
                    <a:pt x="1328" y="5757"/>
                  </a:cubicBezTo>
                  <a:cubicBezTo>
                    <a:pt x="1328" y="5784"/>
                    <a:pt x="1342" y="5811"/>
                    <a:pt x="1342" y="5838"/>
                  </a:cubicBezTo>
                  <a:cubicBezTo>
                    <a:pt x="1336" y="5839"/>
                    <a:pt x="1330" y="5840"/>
                    <a:pt x="1323" y="5840"/>
                  </a:cubicBezTo>
                  <a:cubicBezTo>
                    <a:pt x="1206" y="5840"/>
                    <a:pt x="949" y="5620"/>
                    <a:pt x="886" y="5569"/>
                  </a:cubicBezTo>
                  <a:cubicBezTo>
                    <a:pt x="752" y="5462"/>
                    <a:pt x="658" y="5328"/>
                    <a:pt x="591" y="5167"/>
                  </a:cubicBezTo>
                  <a:cubicBezTo>
                    <a:pt x="577" y="5087"/>
                    <a:pt x="550" y="5006"/>
                    <a:pt x="524" y="4926"/>
                  </a:cubicBezTo>
                  <a:close/>
                  <a:moveTo>
                    <a:pt x="5030" y="4148"/>
                  </a:moveTo>
                  <a:cubicBezTo>
                    <a:pt x="4601" y="4617"/>
                    <a:pt x="4104" y="5020"/>
                    <a:pt x="3555" y="5355"/>
                  </a:cubicBezTo>
                  <a:cubicBezTo>
                    <a:pt x="3434" y="5435"/>
                    <a:pt x="3286" y="5516"/>
                    <a:pt x="3152" y="5596"/>
                  </a:cubicBezTo>
                  <a:cubicBezTo>
                    <a:pt x="2991" y="5650"/>
                    <a:pt x="2817" y="5704"/>
                    <a:pt x="2656" y="5757"/>
                  </a:cubicBezTo>
                  <a:cubicBezTo>
                    <a:pt x="2361" y="5824"/>
                    <a:pt x="2066" y="5878"/>
                    <a:pt x="1784" y="5958"/>
                  </a:cubicBezTo>
                  <a:lnTo>
                    <a:pt x="1690" y="5985"/>
                  </a:lnTo>
                  <a:cubicBezTo>
                    <a:pt x="1690" y="5838"/>
                    <a:pt x="1677" y="5704"/>
                    <a:pt x="1677" y="5569"/>
                  </a:cubicBezTo>
                  <a:cubicBezTo>
                    <a:pt x="1677" y="5563"/>
                    <a:pt x="1670" y="5559"/>
                    <a:pt x="1664" y="5559"/>
                  </a:cubicBezTo>
                  <a:cubicBezTo>
                    <a:pt x="1657" y="5559"/>
                    <a:pt x="1650" y="5563"/>
                    <a:pt x="1650" y="5569"/>
                  </a:cubicBezTo>
                  <a:cubicBezTo>
                    <a:pt x="1650" y="5717"/>
                    <a:pt x="1650" y="5851"/>
                    <a:pt x="1637" y="5999"/>
                  </a:cubicBezTo>
                  <a:lnTo>
                    <a:pt x="1476" y="6039"/>
                  </a:lnTo>
                  <a:cubicBezTo>
                    <a:pt x="1462" y="5999"/>
                    <a:pt x="1449" y="5958"/>
                    <a:pt x="1422" y="5918"/>
                  </a:cubicBezTo>
                  <a:cubicBezTo>
                    <a:pt x="1449" y="5918"/>
                    <a:pt x="1462" y="5932"/>
                    <a:pt x="1489" y="5932"/>
                  </a:cubicBezTo>
                  <a:cubicBezTo>
                    <a:pt x="1503" y="5932"/>
                    <a:pt x="1529" y="5918"/>
                    <a:pt x="1516" y="5891"/>
                  </a:cubicBezTo>
                  <a:cubicBezTo>
                    <a:pt x="1516" y="5811"/>
                    <a:pt x="1489" y="5717"/>
                    <a:pt x="1449" y="5623"/>
                  </a:cubicBezTo>
                  <a:lnTo>
                    <a:pt x="1395" y="5462"/>
                  </a:lnTo>
                  <a:cubicBezTo>
                    <a:pt x="1515" y="5317"/>
                    <a:pt x="1629" y="5248"/>
                    <a:pt x="1741" y="5248"/>
                  </a:cubicBezTo>
                  <a:cubicBezTo>
                    <a:pt x="1805" y="5248"/>
                    <a:pt x="1868" y="5271"/>
                    <a:pt x="1932" y="5315"/>
                  </a:cubicBezTo>
                  <a:cubicBezTo>
                    <a:pt x="2095" y="5380"/>
                    <a:pt x="2188" y="5463"/>
                    <a:pt x="2332" y="5463"/>
                  </a:cubicBezTo>
                  <a:cubicBezTo>
                    <a:pt x="2365" y="5463"/>
                    <a:pt x="2401" y="5459"/>
                    <a:pt x="2441" y="5449"/>
                  </a:cubicBezTo>
                  <a:cubicBezTo>
                    <a:pt x="2482" y="5435"/>
                    <a:pt x="2495" y="5382"/>
                    <a:pt x="2468" y="5341"/>
                  </a:cubicBezTo>
                  <a:cubicBezTo>
                    <a:pt x="2441" y="5301"/>
                    <a:pt x="2415" y="5274"/>
                    <a:pt x="2388" y="5234"/>
                  </a:cubicBezTo>
                  <a:lnTo>
                    <a:pt x="2388" y="5234"/>
                  </a:lnTo>
                  <a:cubicBezTo>
                    <a:pt x="2589" y="5274"/>
                    <a:pt x="2804" y="5288"/>
                    <a:pt x="2951" y="5301"/>
                  </a:cubicBezTo>
                  <a:cubicBezTo>
                    <a:pt x="2954" y="5302"/>
                    <a:pt x="2957" y="5302"/>
                    <a:pt x="2960" y="5302"/>
                  </a:cubicBezTo>
                  <a:cubicBezTo>
                    <a:pt x="3019" y="5302"/>
                    <a:pt x="3028" y="5180"/>
                    <a:pt x="2964" y="5167"/>
                  </a:cubicBezTo>
                  <a:cubicBezTo>
                    <a:pt x="2777" y="5140"/>
                    <a:pt x="2401" y="5127"/>
                    <a:pt x="2173" y="5006"/>
                  </a:cubicBezTo>
                  <a:lnTo>
                    <a:pt x="2120" y="4966"/>
                  </a:lnTo>
                  <a:cubicBezTo>
                    <a:pt x="2589" y="4885"/>
                    <a:pt x="3045" y="4725"/>
                    <a:pt x="3461" y="4483"/>
                  </a:cubicBezTo>
                  <a:lnTo>
                    <a:pt x="3461" y="4510"/>
                  </a:lnTo>
                  <a:cubicBezTo>
                    <a:pt x="3461" y="4537"/>
                    <a:pt x="3474" y="4550"/>
                    <a:pt x="3487" y="4564"/>
                  </a:cubicBezTo>
                  <a:lnTo>
                    <a:pt x="3595" y="4590"/>
                  </a:lnTo>
                  <a:cubicBezTo>
                    <a:pt x="3598" y="4592"/>
                    <a:pt x="3602" y="4592"/>
                    <a:pt x="3605" y="4592"/>
                  </a:cubicBezTo>
                  <a:cubicBezTo>
                    <a:pt x="3637" y="4592"/>
                    <a:pt x="3645" y="4536"/>
                    <a:pt x="3608" y="4523"/>
                  </a:cubicBezTo>
                  <a:cubicBezTo>
                    <a:pt x="3568" y="4510"/>
                    <a:pt x="3541" y="4470"/>
                    <a:pt x="3555" y="4443"/>
                  </a:cubicBezTo>
                  <a:cubicBezTo>
                    <a:pt x="3648" y="4389"/>
                    <a:pt x="3742" y="4322"/>
                    <a:pt x="3836" y="4255"/>
                  </a:cubicBezTo>
                  <a:cubicBezTo>
                    <a:pt x="3876" y="4248"/>
                    <a:pt x="3917" y="4245"/>
                    <a:pt x="3957" y="4245"/>
                  </a:cubicBezTo>
                  <a:cubicBezTo>
                    <a:pt x="3997" y="4245"/>
                    <a:pt x="4037" y="4248"/>
                    <a:pt x="4078" y="4255"/>
                  </a:cubicBezTo>
                  <a:cubicBezTo>
                    <a:pt x="4212" y="4255"/>
                    <a:pt x="4346" y="4282"/>
                    <a:pt x="4480" y="4295"/>
                  </a:cubicBezTo>
                  <a:cubicBezTo>
                    <a:pt x="4524" y="4304"/>
                    <a:pt x="4567" y="4308"/>
                    <a:pt x="4611" y="4308"/>
                  </a:cubicBezTo>
                  <a:cubicBezTo>
                    <a:pt x="4766" y="4308"/>
                    <a:pt x="4914" y="4253"/>
                    <a:pt x="5030" y="4148"/>
                  </a:cubicBezTo>
                  <a:close/>
                  <a:moveTo>
                    <a:pt x="604" y="5395"/>
                  </a:moveTo>
                  <a:cubicBezTo>
                    <a:pt x="765" y="5663"/>
                    <a:pt x="1033" y="5864"/>
                    <a:pt x="1355" y="5918"/>
                  </a:cubicBezTo>
                  <a:cubicBezTo>
                    <a:pt x="1369" y="5958"/>
                    <a:pt x="1382" y="6012"/>
                    <a:pt x="1382" y="6052"/>
                  </a:cubicBezTo>
                  <a:cubicBezTo>
                    <a:pt x="1306" y="6065"/>
                    <a:pt x="1228" y="6074"/>
                    <a:pt x="1151" y="6074"/>
                  </a:cubicBezTo>
                  <a:cubicBezTo>
                    <a:pt x="986" y="6074"/>
                    <a:pt x="826" y="6033"/>
                    <a:pt x="698" y="5905"/>
                  </a:cubicBezTo>
                  <a:cubicBezTo>
                    <a:pt x="711" y="5864"/>
                    <a:pt x="725" y="5824"/>
                    <a:pt x="738" y="5797"/>
                  </a:cubicBezTo>
                  <a:cubicBezTo>
                    <a:pt x="765" y="5771"/>
                    <a:pt x="819" y="5757"/>
                    <a:pt x="859" y="5757"/>
                  </a:cubicBezTo>
                  <a:cubicBezTo>
                    <a:pt x="872" y="5757"/>
                    <a:pt x="872" y="5717"/>
                    <a:pt x="859" y="5717"/>
                  </a:cubicBezTo>
                  <a:cubicBezTo>
                    <a:pt x="805" y="5717"/>
                    <a:pt x="765" y="5744"/>
                    <a:pt x="725" y="5744"/>
                  </a:cubicBezTo>
                  <a:cubicBezTo>
                    <a:pt x="711" y="5757"/>
                    <a:pt x="711" y="5757"/>
                    <a:pt x="711" y="5771"/>
                  </a:cubicBezTo>
                  <a:cubicBezTo>
                    <a:pt x="711" y="5811"/>
                    <a:pt x="685" y="5851"/>
                    <a:pt x="685" y="5905"/>
                  </a:cubicBezTo>
                  <a:cubicBezTo>
                    <a:pt x="658" y="5932"/>
                    <a:pt x="631" y="5958"/>
                    <a:pt x="604" y="5985"/>
                  </a:cubicBezTo>
                  <a:lnTo>
                    <a:pt x="591" y="5985"/>
                  </a:lnTo>
                  <a:lnTo>
                    <a:pt x="591" y="5838"/>
                  </a:lnTo>
                  <a:cubicBezTo>
                    <a:pt x="591" y="5704"/>
                    <a:pt x="604" y="5543"/>
                    <a:pt x="604" y="5395"/>
                  </a:cubicBezTo>
                  <a:close/>
                  <a:moveTo>
                    <a:pt x="1637" y="6052"/>
                  </a:moveTo>
                  <a:lnTo>
                    <a:pt x="1637" y="6200"/>
                  </a:lnTo>
                  <a:lnTo>
                    <a:pt x="1610" y="6186"/>
                  </a:lnTo>
                  <a:cubicBezTo>
                    <a:pt x="1603" y="6173"/>
                    <a:pt x="1590" y="6166"/>
                    <a:pt x="1575" y="6166"/>
                  </a:cubicBezTo>
                  <a:cubicBezTo>
                    <a:pt x="1560" y="6166"/>
                    <a:pt x="1543" y="6173"/>
                    <a:pt x="1529" y="6186"/>
                  </a:cubicBezTo>
                  <a:cubicBezTo>
                    <a:pt x="1529" y="6160"/>
                    <a:pt x="1503" y="6119"/>
                    <a:pt x="1489" y="6092"/>
                  </a:cubicBezTo>
                  <a:cubicBezTo>
                    <a:pt x="1543" y="6079"/>
                    <a:pt x="1583" y="6066"/>
                    <a:pt x="1637" y="6052"/>
                  </a:cubicBezTo>
                  <a:close/>
                  <a:moveTo>
                    <a:pt x="4346" y="5221"/>
                  </a:moveTo>
                  <a:lnTo>
                    <a:pt x="4346" y="5221"/>
                  </a:lnTo>
                  <a:cubicBezTo>
                    <a:pt x="4158" y="5395"/>
                    <a:pt x="3943" y="5543"/>
                    <a:pt x="3729" y="5677"/>
                  </a:cubicBezTo>
                  <a:cubicBezTo>
                    <a:pt x="3437" y="5860"/>
                    <a:pt x="2579" y="6366"/>
                    <a:pt x="2025" y="6366"/>
                  </a:cubicBezTo>
                  <a:cubicBezTo>
                    <a:pt x="1892" y="6366"/>
                    <a:pt x="1776" y="6337"/>
                    <a:pt x="1690" y="6267"/>
                  </a:cubicBezTo>
                  <a:lnTo>
                    <a:pt x="1690" y="6039"/>
                  </a:lnTo>
                  <a:lnTo>
                    <a:pt x="1744" y="6025"/>
                  </a:lnTo>
                  <a:cubicBezTo>
                    <a:pt x="2120" y="5945"/>
                    <a:pt x="2482" y="5864"/>
                    <a:pt x="2844" y="5757"/>
                  </a:cubicBezTo>
                  <a:lnTo>
                    <a:pt x="2844" y="5757"/>
                  </a:lnTo>
                  <a:cubicBezTo>
                    <a:pt x="2629" y="5878"/>
                    <a:pt x="2388" y="5972"/>
                    <a:pt x="2133" y="6025"/>
                  </a:cubicBezTo>
                  <a:cubicBezTo>
                    <a:pt x="2093" y="6039"/>
                    <a:pt x="2093" y="6119"/>
                    <a:pt x="2146" y="6119"/>
                  </a:cubicBezTo>
                  <a:cubicBezTo>
                    <a:pt x="2656" y="6066"/>
                    <a:pt x="3152" y="5784"/>
                    <a:pt x="3608" y="5502"/>
                  </a:cubicBezTo>
                  <a:lnTo>
                    <a:pt x="3850" y="5395"/>
                  </a:lnTo>
                  <a:cubicBezTo>
                    <a:pt x="4024" y="5368"/>
                    <a:pt x="4185" y="5301"/>
                    <a:pt x="4346" y="5221"/>
                  </a:cubicBezTo>
                  <a:close/>
                  <a:moveTo>
                    <a:pt x="1623" y="6414"/>
                  </a:moveTo>
                  <a:lnTo>
                    <a:pt x="1623" y="6414"/>
                  </a:lnTo>
                  <a:cubicBezTo>
                    <a:pt x="1610" y="6696"/>
                    <a:pt x="1583" y="6964"/>
                    <a:pt x="1556" y="7232"/>
                  </a:cubicBezTo>
                  <a:lnTo>
                    <a:pt x="1556" y="7125"/>
                  </a:lnTo>
                  <a:cubicBezTo>
                    <a:pt x="1556" y="6897"/>
                    <a:pt x="1597" y="6656"/>
                    <a:pt x="1570" y="6428"/>
                  </a:cubicBezTo>
                  <a:lnTo>
                    <a:pt x="1623" y="6414"/>
                  </a:lnTo>
                  <a:close/>
                  <a:moveTo>
                    <a:pt x="5830" y="1"/>
                  </a:moveTo>
                  <a:cubicBezTo>
                    <a:pt x="5818" y="1"/>
                    <a:pt x="5806" y="6"/>
                    <a:pt x="5794" y="17"/>
                  </a:cubicBezTo>
                  <a:cubicBezTo>
                    <a:pt x="5727" y="84"/>
                    <a:pt x="5673" y="178"/>
                    <a:pt x="5647" y="272"/>
                  </a:cubicBezTo>
                  <a:lnTo>
                    <a:pt x="5553" y="406"/>
                  </a:lnTo>
                  <a:cubicBezTo>
                    <a:pt x="5553" y="285"/>
                    <a:pt x="5553" y="165"/>
                    <a:pt x="5539" y="44"/>
                  </a:cubicBezTo>
                  <a:cubicBezTo>
                    <a:pt x="5546" y="37"/>
                    <a:pt x="5539" y="34"/>
                    <a:pt x="5533" y="34"/>
                  </a:cubicBezTo>
                  <a:cubicBezTo>
                    <a:pt x="5526" y="34"/>
                    <a:pt x="5519" y="37"/>
                    <a:pt x="5526" y="44"/>
                  </a:cubicBezTo>
                  <a:lnTo>
                    <a:pt x="5526" y="460"/>
                  </a:lnTo>
                  <a:cubicBezTo>
                    <a:pt x="5513" y="473"/>
                    <a:pt x="5499" y="500"/>
                    <a:pt x="5486" y="527"/>
                  </a:cubicBezTo>
                  <a:cubicBezTo>
                    <a:pt x="5378" y="862"/>
                    <a:pt x="5285" y="1184"/>
                    <a:pt x="5218" y="1519"/>
                  </a:cubicBezTo>
                  <a:cubicBezTo>
                    <a:pt x="5030" y="2217"/>
                    <a:pt x="4762" y="2874"/>
                    <a:pt x="4212" y="3383"/>
                  </a:cubicBezTo>
                  <a:cubicBezTo>
                    <a:pt x="3675" y="3880"/>
                    <a:pt x="2978" y="4215"/>
                    <a:pt x="2348" y="4550"/>
                  </a:cubicBezTo>
                  <a:cubicBezTo>
                    <a:pt x="2173" y="4644"/>
                    <a:pt x="1985" y="4738"/>
                    <a:pt x="1784" y="4805"/>
                  </a:cubicBezTo>
                  <a:cubicBezTo>
                    <a:pt x="1529" y="4832"/>
                    <a:pt x="1275" y="4859"/>
                    <a:pt x="1020" y="4872"/>
                  </a:cubicBezTo>
                  <a:cubicBezTo>
                    <a:pt x="1006" y="4872"/>
                    <a:pt x="1006" y="4872"/>
                    <a:pt x="993" y="4885"/>
                  </a:cubicBezTo>
                  <a:cubicBezTo>
                    <a:pt x="792" y="4859"/>
                    <a:pt x="577" y="4792"/>
                    <a:pt x="376" y="4711"/>
                  </a:cubicBezTo>
                  <a:cubicBezTo>
                    <a:pt x="374" y="4709"/>
                    <a:pt x="372" y="4708"/>
                    <a:pt x="371" y="4708"/>
                  </a:cubicBezTo>
                  <a:cubicBezTo>
                    <a:pt x="359" y="4708"/>
                    <a:pt x="351" y="4740"/>
                    <a:pt x="363" y="4751"/>
                  </a:cubicBezTo>
                  <a:lnTo>
                    <a:pt x="390" y="4765"/>
                  </a:lnTo>
                  <a:cubicBezTo>
                    <a:pt x="416" y="4792"/>
                    <a:pt x="443" y="4845"/>
                    <a:pt x="470" y="4885"/>
                  </a:cubicBezTo>
                  <a:lnTo>
                    <a:pt x="215" y="4885"/>
                  </a:lnTo>
                  <a:cubicBezTo>
                    <a:pt x="202" y="4885"/>
                    <a:pt x="202" y="4912"/>
                    <a:pt x="215" y="4912"/>
                  </a:cubicBezTo>
                  <a:cubicBezTo>
                    <a:pt x="309" y="4912"/>
                    <a:pt x="390" y="4912"/>
                    <a:pt x="483" y="4926"/>
                  </a:cubicBezTo>
                  <a:cubicBezTo>
                    <a:pt x="497" y="4966"/>
                    <a:pt x="510" y="4993"/>
                    <a:pt x="524" y="5046"/>
                  </a:cubicBezTo>
                  <a:cubicBezTo>
                    <a:pt x="510" y="5046"/>
                    <a:pt x="497" y="5060"/>
                    <a:pt x="497" y="5073"/>
                  </a:cubicBezTo>
                  <a:cubicBezTo>
                    <a:pt x="510" y="5140"/>
                    <a:pt x="524" y="5207"/>
                    <a:pt x="550" y="5288"/>
                  </a:cubicBezTo>
                  <a:cubicBezTo>
                    <a:pt x="564" y="5529"/>
                    <a:pt x="537" y="5784"/>
                    <a:pt x="510" y="6025"/>
                  </a:cubicBezTo>
                  <a:cubicBezTo>
                    <a:pt x="483" y="6039"/>
                    <a:pt x="443" y="6052"/>
                    <a:pt x="416" y="6052"/>
                  </a:cubicBezTo>
                  <a:lnTo>
                    <a:pt x="416" y="5234"/>
                  </a:lnTo>
                  <a:cubicBezTo>
                    <a:pt x="416" y="5214"/>
                    <a:pt x="400" y="5204"/>
                    <a:pt x="381" y="5204"/>
                  </a:cubicBezTo>
                  <a:cubicBezTo>
                    <a:pt x="363" y="5204"/>
                    <a:pt x="343" y="5214"/>
                    <a:pt x="336" y="5234"/>
                  </a:cubicBezTo>
                  <a:cubicBezTo>
                    <a:pt x="322" y="6481"/>
                    <a:pt x="309" y="7729"/>
                    <a:pt x="349" y="8976"/>
                  </a:cubicBezTo>
                  <a:cubicBezTo>
                    <a:pt x="363" y="9539"/>
                    <a:pt x="336" y="10116"/>
                    <a:pt x="255" y="10679"/>
                  </a:cubicBezTo>
                  <a:cubicBezTo>
                    <a:pt x="215" y="11014"/>
                    <a:pt x="162" y="11336"/>
                    <a:pt x="94" y="11658"/>
                  </a:cubicBezTo>
                  <a:cubicBezTo>
                    <a:pt x="27" y="11859"/>
                    <a:pt x="1" y="12060"/>
                    <a:pt x="14" y="12275"/>
                  </a:cubicBezTo>
                  <a:cubicBezTo>
                    <a:pt x="14" y="12295"/>
                    <a:pt x="27" y="12305"/>
                    <a:pt x="41" y="12305"/>
                  </a:cubicBezTo>
                  <a:cubicBezTo>
                    <a:pt x="54" y="12305"/>
                    <a:pt x="68" y="12295"/>
                    <a:pt x="68" y="12275"/>
                  </a:cubicBezTo>
                  <a:cubicBezTo>
                    <a:pt x="68" y="11980"/>
                    <a:pt x="175" y="11698"/>
                    <a:pt x="242" y="11417"/>
                  </a:cubicBezTo>
                  <a:cubicBezTo>
                    <a:pt x="296" y="11122"/>
                    <a:pt x="322" y="10840"/>
                    <a:pt x="363" y="10558"/>
                  </a:cubicBezTo>
                  <a:cubicBezTo>
                    <a:pt x="430" y="10022"/>
                    <a:pt x="457" y="9499"/>
                    <a:pt x="443" y="8962"/>
                  </a:cubicBezTo>
                  <a:cubicBezTo>
                    <a:pt x="416" y="8010"/>
                    <a:pt x="416" y="7045"/>
                    <a:pt x="416" y="6079"/>
                  </a:cubicBezTo>
                  <a:cubicBezTo>
                    <a:pt x="443" y="6079"/>
                    <a:pt x="470" y="6066"/>
                    <a:pt x="497" y="6066"/>
                  </a:cubicBezTo>
                  <a:cubicBezTo>
                    <a:pt x="497" y="6119"/>
                    <a:pt x="497" y="6186"/>
                    <a:pt x="483" y="6227"/>
                  </a:cubicBezTo>
                  <a:cubicBezTo>
                    <a:pt x="457" y="6978"/>
                    <a:pt x="470" y="7742"/>
                    <a:pt x="470" y="8493"/>
                  </a:cubicBezTo>
                  <a:cubicBezTo>
                    <a:pt x="470" y="10089"/>
                    <a:pt x="255" y="11671"/>
                    <a:pt x="322" y="13281"/>
                  </a:cubicBezTo>
                  <a:cubicBezTo>
                    <a:pt x="322" y="13294"/>
                    <a:pt x="336" y="13308"/>
                    <a:pt x="349" y="13321"/>
                  </a:cubicBezTo>
                  <a:cubicBezTo>
                    <a:pt x="309" y="17532"/>
                    <a:pt x="309" y="21757"/>
                    <a:pt x="309" y="25981"/>
                  </a:cubicBezTo>
                  <a:lnTo>
                    <a:pt x="457" y="25753"/>
                  </a:lnTo>
                  <a:cubicBezTo>
                    <a:pt x="457" y="21609"/>
                    <a:pt x="430" y="17465"/>
                    <a:pt x="403" y="13321"/>
                  </a:cubicBezTo>
                  <a:cubicBezTo>
                    <a:pt x="416" y="13308"/>
                    <a:pt x="416" y="13294"/>
                    <a:pt x="416" y="13281"/>
                  </a:cubicBezTo>
                  <a:cubicBezTo>
                    <a:pt x="457" y="12382"/>
                    <a:pt x="403" y="11484"/>
                    <a:pt x="497" y="10572"/>
                  </a:cubicBezTo>
                  <a:cubicBezTo>
                    <a:pt x="577" y="9727"/>
                    <a:pt x="604" y="8869"/>
                    <a:pt x="591" y="8010"/>
                  </a:cubicBezTo>
                  <a:cubicBezTo>
                    <a:pt x="591" y="7340"/>
                    <a:pt x="577" y="6683"/>
                    <a:pt x="591" y="6012"/>
                  </a:cubicBezTo>
                  <a:cubicBezTo>
                    <a:pt x="631" y="5985"/>
                    <a:pt x="671" y="5958"/>
                    <a:pt x="698" y="5918"/>
                  </a:cubicBezTo>
                  <a:cubicBezTo>
                    <a:pt x="837" y="6077"/>
                    <a:pt x="1019" y="6118"/>
                    <a:pt x="1208" y="6118"/>
                  </a:cubicBezTo>
                  <a:cubicBezTo>
                    <a:pt x="1275" y="6118"/>
                    <a:pt x="1342" y="6113"/>
                    <a:pt x="1409" y="6106"/>
                  </a:cubicBezTo>
                  <a:cubicBezTo>
                    <a:pt x="1436" y="6200"/>
                    <a:pt x="1449" y="6294"/>
                    <a:pt x="1476" y="6387"/>
                  </a:cubicBezTo>
                  <a:cubicBezTo>
                    <a:pt x="1462" y="6401"/>
                    <a:pt x="1462" y="6414"/>
                    <a:pt x="1476" y="6428"/>
                  </a:cubicBezTo>
                  <a:cubicBezTo>
                    <a:pt x="1476" y="6495"/>
                    <a:pt x="1476" y="6562"/>
                    <a:pt x="1476" y="6629"/>
                  </a:cubicBezTo>
                  <a:cubicBezTo>
                    <a:pt x="1462" y="6870"/>
                    <a:pt x="1436" y="7112"/>
                    <a:pt x="1436" y="7353"/>
                  </a:cubicBezTo>
                  <a:cubicBezTo>
                    <a:pt x="1436" y="7594"/>
                    <a:pt x="1436" y="7849"/>
                    <a:pt x="1449" y="8104"/>
                  </a:cubicBezTo>
                  <a:cubicBezTo>
                    <a:pt x="1409" y="8600"/>
                    <a:pt x="1409" y="9110"/>
                    <a:pt x="1342" y="9606"/>
                  </a:cubicBezTo>
                  <a:cubicBezTo>
                    <a:pt x="1315" y="9848"/>
                    <a:pt x="1275" y="10102"/>
                    <a:pt x="1248" y="10344"/>
                  </a:cubicBezTo>
                  <a:cubicBezTo>
                    <a:pt x="1141" y="11108"/>
                    <a:pt x="1033" y="11873"/>
                    <a:pt x="1114" y="12610"/>
                  </a:cubicBezTo>
                  <a:cubicBezTo>
                    <a:pt x="1120" y="12637"/>
                    <a:pt x="1144" y="12650"/>
                    <a:pt x="1167" y="12650"/>
                  </a:cubicBezTo>
                  <a:cubicBezTo>
                    <a:pt x="1191" y="12650"/>
                    <a:pt x="1214" y="12637"/>
                    <a:pt x="1221" y="12610"/>
                  </a:cubicBezTo>
                  <a:cubicBezTo>
                    <a:pt x="1261" y="12329"/>
                    <a:pt x="1275" y="12060"/>
                    <a:pt x="1288" y="11765"/>
                  </a:cubicBezTo>
                  <a:cubicBezTo>
                    <a:pt x="1328" y="11859"/>
                    <a:pt x="1382" y="11926"/>
                    <a:pt x="1449" y="11980"/>
                  </a:cubicBezTo>
                  <a:cubicBezTo>
                    <a:pt x="1461" y="11992"/>
                    <a:pt x="1476" y="11997"/>
                    <a:pt x="1490" y="11997"/>
                  </a:cubicBezTo>
                  <a:cubicBezTo>
                    <a:pt x="1538" y="11997"/>
                    <a:pt x="1584" y="11938"/>
                    <a:pt x="1543" y="11886"/>
                  </a:cubicBezTo>
                  <a:cubicBezTo>
                    <a:pt x="1275" y="11591"/>
                    <a:pt x="1369" y="11001"/>
                    <a:pt x="1395" y="10625"/>
                  </a:cubicBezTo>
                  <a:cubicBezTo>
                    <a:pt x="1395" y="10558"/>
                    <a:pt x="1409" y="10478"/>
                    <a:pt x="1422" y="10397"/>
                  </a:cubicBezTo>
                  <a:cubicBezTo>
                    <a:pt x="1476" y="9901"/>
                    <a:pt x="1543" y="9392"/>
                    <a:pt x="1570" y="8882"/>
                  </a:cubicBezTo>
                  <a:lnTo>
                    <a:pt x="1570" y="8614"/>
                  </a:lnTo>
                  <a:cubicBezTo>
                    <a:pt x="1597" y="8198"/>
                    <a:pt x="1610" y="7782"/>
                    <a:pt x="1664" y="7366"/>
                  </a:cubicBezTo>
                  <a:cubicBezTo>
                    <a:pt x="1690" y="7045"/>
                    <a:pt x="1704" y="6723"/>
                    <a:pt x="1690" y="6414"/>
                  </a:cubicBezTo>
                  <a:lnTo>
                    <a:pt x="1690" y="6414"/>
                  </a:lnTo>
                  <a:cubicBezTo>
                    <a:pt x="1760" y="6446"/>
                    <a:pt x="1841" y="6459"/>
                    <a:pt x="1930" y="6459"/>
                  </a:cubicBezTo>
                  <a:cubicBezTo>
                    <a:pt x="2377" y="6459"/>
                    <a:pt x="3014" y="6124"/>
                    <a:pt x="3259" y="6012"/>
                  </a:cubicBezTo>
                  <a:cubicBezTo>
                    <a:pt x="3890" y="5704"/>
                    <a:pt x="4453" y="5274"/>
                    <a:pt x="4896" y="4751"/>
                  </a:cubicBezTo>
                  <a:cubicBezTo>
                    <a:pt x="5392" y="4376"/>
                    <a:pt x="5794" y="3906"/>
                    <a:pt x="6089" y="3370"/>
                  </a:cubicBezTo>
                  <a:cubicBezTo>
                    <a:pt x="6331" y="2887"/>
                    <a:pt x="6505" y="2351"/>
                    <a:pt x="6585" y="1801"/>
                  </a:cubicBezTo>
                  <a:cubicBezTo>
                    <a:pt x="6599" y="1788"/>
                    <a:pt x="6612" y="1761"/>
                    <a:pt x="6612" y="1734"/>
                  </a:cubicBezTo>
                  <a:cubicBezTo>
                    <a:pt x="6720" y="1492"/>
                    <a:pt x="6800" y="1238"/>
                    <a:pt x="6854" y="983"/>
                  </a:cubicBezTo>
                  <a:cubicBezTo>
                    <a:pt x="7471" y="1117"/>
                    <a:pt x="8101" y="1197"/>
                    <a:pt x="8731" y="1224"/>
                  </a:cubicBezTo>
                  <a:cubicBezTo>
                    <a:pt x="9120" y="1251"/>
                    <a:pt x="9496" y="1372"/>
                    <a:pt x="9871" y="1399"/>
                  </a:cubicBezTo>
                  <a:cubicBezTo>
                    <a:pt x="9894" y="1400"/>
                    <a:pt x="9918" y="1401"/>
                    <a:pt x="9940" y="1401"/>
                  </a:cubicBezTo>
                  <a:cubicBezTo>
                    <a:pt x="10248" y="1401"/>
                    <a:pt x="10517" y="1250"/>
                    <a:pt x="10816" y="1250"/>
                  </a:cubicBezTo>
                  <a:cubicBezTo>
                    <a:pt x="10827" y="1250"/>
                    <a:pt x="10839" y="1251"/>
                    <a:pt x="10850" y="1251"/>
                  </a:cubicBezTo>
                  <a:cubicBezTo>
                    <a:pt x="10904" y="1251"/>
                    <a:pt x="10904" y="1171"/>
                    <a:pt x="10850" y="1171"/>
                  </a:cubicBezTo>
                  <a:cubicBezTo>
                    <a:pt x="10828" y="1169"/>
                    <a:pt x="10805" y="1168"/>
                    <a:pt x="10783" y="1168"/>
                  </a:cubicBezTo>
                  <a:cubicBezTo>
                    <a:pt x="10497" y="1168"/>
                    <a:pt x="10237" y="1307"/>
                    <a:pt x="9941" y="1307"/>
                  </a:cubicBezTo>
                  <a:cubicBezTo>
                    <a:pt x="9918" y="1307"/>
                    <a:pt x="9895" y="1307"/>
                    <a:pt x="9871" y="1305"/>
                  </a:cubicBezTo>
                  <a:cubicBezTo>
                    <a:pt x="9536" y="1291"/>
                    <a:pt x="9214" y="1184"/>
                    <a:pt x="8879" y="1157"/>
                  </a:cubicBezTo>
                  <a:cubicBezTo>
                    <a:pt x="8195" y="1157"/>
                    <a:pt x="7524" y="1077"/>
                    <a:pt x="6854" y="956"/>
                  </a:cubicBezTo>
                  <a:cubicBezTo>
                    <a:pt x="6854" y="929"/>
                    <a:pt x="6854" y="916"/>
                    <a:pt x="6867" y="889"/>
                  </a:cubicBezTo>
                  <a:cubicBezTo>
                    <a:pt x="7162" y="889"/>
                    <a:pt x="7471" y="902"/>
                    <a:pt x="7766" y="916"/>
                  </a:cubicBezTo>
                  <a:lnTo>
                    <a:pt x="7806" y="916"/>
                  </a:lnTo>
                  <a:cubicBezTo>
                    <a:pt x="8914" y="940"/>
                    <a:pt x="10022" y="968"/>
                    <a:pt x="11128" y="968"/>
                  </a:cubicBezTo>
                  <a:cubicBezTo>
                    <a:pt x="11895" y="968"/>
                    <a:pt x="12661" y="954"/>
                    <a:pt x="13425" y="916"/>
                  </a:cubicBezTo>
                  <a:cubicBezTo>
                    <a:pt x="13479" y="916"/>
                    <a:pt x="13479" y="835"/>
                    <a:pt x="13425" y="822"/>
                  </a:cubicBezTo>
                  <a:cubicBezTo>
                    <a:pt x="13130" y="809"/>
                    <a:pt x="12835" y="809"/>
                    <a:pt x="12540" y="795"/>
                  </a:cubicBezTo>
                  <a:cubicBezTo>
                    <a:pt x="12352" y="782"/>
                    <a:pt x="12164" y="741"/>
                    <a:pt x="11977" y="715"/>
                  </a:cubicBezTo>
                  <a:lnTo>
                    <a:pt x="11963" y="715"/>
                  </a:lnTo>
                  <a:cubicBezTo>
                    <a:pt x="11762" y="674"/>
                    <a:pt x="11574" y="648"/>
                    <a:pt x="11373" y="634"/>
                  </a:cubicBezTo>
                  <a:cubicBezTo>
                    <a:pt x="11199" y="626"/>
                    <a:pt x="11023" y="623"/>
                    <a:pt x="10846" y="623"/>
                  </a:cubicBezTo>
                  <a:cubicBezTo>
                    <a:pt x="10454" y="623"/>
                    <a:pt x="10059" y="638"/>
                    <a:pt x="9670" y="648"/>
                  </a:cubicBezTo>
                  <a:lnTo>
                    <a:pt x="9120" y="661"/>
                  </a:lnTo>
                  <a:cubicBezTo>
                    <a:pt x="9120" y="634"/>
                    <a:pt x="9120" y="607"/>
                    <a:pt x="9107" y="567"/>
                  </a:cubicBezTo>
                  <a:cubicBezTo>
                    <a:pt x="9107" y="540"/>
                    <a:pt x="9093" y="527"/>
                    <a:pt x="9066" y="513"/>
                  </a:cubicBezTo>
                  <a:cubicBezTo>
                    <a:pt x="8956" y="486"/>
                    <a:pt x="8842" y="472"/>
                    <a:pt x="8730" y="472"/>
                  </a:cubicBezTo>
                  <a:cubicBezTo>
                    <a:pt x="8460" y="472"/>
                    <a:pt x="8194" y="550"/>
                    <a:pt x="7967" y="701"/>
                  </a:cubicBezTo>
                  <a:lnTo>
                    <a:pt x="7953" y="701"/>
                  </a:lnTo>
                  <a:cubicBezTo>
                    <a:pt x="7645" y="701"/>
                    <a:pt x="7350" y="674"/>
                    <a:pt x="7055" y="594"/>
                  </a:cubicBezTo>
                  <a:cubicBezTo>
                    <a:pt x="6988" y="581"/>
                    <a:pt x="6921" y="554"/>
                    <a:pt x="6854" y="554"/>
                  </a:cubicBezTo>
                  <a:cubicBezTo>
                    <a:pt x="6867" y="446"/>
                    <a:pt x="6840" y="326"/>
                    <a:pt x="6773" y="245"/>
                  </a:cubicBezTo>
                  <a:lnTo>
                    <a:pt x="8825" y="245"/>
                  </a:lnTo>
                  <a:cubicBezTo>
                    <a:pt x="9487" y="245"/>
                    <a:pt x="10154" y="263"/>
                    <a:pt x="10820" y="263"/>
                  </a:cubicBezTo>
                  <a:cubicBezTo>
                    <a:pt x="11153" y="263"/>
                    <a:pt x="11485" y="259"/>
                    <a:pt x="11816" y="245"/>
                  </a:cubicBezTo>
                  <a:cubicBezTo>
                    <a:pt x="11856" y="245"/>
                    <a:pt x="11856" y="165"/>
                    <a:pt x="11816" y="165"/>
                  </a:cubicBezTo>
                  <a:cubicBezTo>
                    <a:pt x="11485" y="147"/>
                    <a:pt x="11153" y="141"/>
                    <a:pt x="10820" y="141"/>
                  </a:cubicBezTo>
                  <a:cubicBezTo>
                    <a:pt x="10154" y="141"/>
                    <a:pt x="9487" y="165"/>
                    <a:pt x="8825" y="165"/>
                  </a:cubicBezTo>
                  <a:lnTo>
                    <a:pt x="6693" y="165"/>
                  </a:lnTo>
                  <a:cubicBezTo>
                    <a:pt x="6642" y="135"/>
                    <a:pt x="6577" y="120"/>
                    <a:pt x="6514" y="120"/>
                  </a:cubicBezTo>
                  <a:cubicBezTo>
                    <a:pt x="6492" y="120"/>
                    <a:pt x="6471" y="121"/>
                    <a:pt x="6451" y="125"/>
                  </a:cubicBezTo>
                  <a:cubicBezTo>
                    <a:pt x="6384" y="125"/>
                    <a:pt x="6331" y="138"/>
                    <a:pt x="6277" y="178"/>
                  </a:cubicBezTo>
                  <a:cubicBezTo>
                    <a:pt x="6129" y="178"/>
                    <a:pt x="5982" y="178"/>
                    <a:pt x="5848" y="192"/>
                  </a:cubicBezTo>
                  <a:cubicBezTo>
                    <a:pt x="5847" y="192"/>
                    <a:pt x="5846" y="192"/>
                    <a:pt x="5845" y="192"/>
                  </a:cubicBezTo>
                  <a:lnTo>
                    <a:pt x="5845" y="192"/>
                  </a:lnTo>
                  <a:cubicBezTo>
                    <a:pt x="5866" y="154"/>
                    <a:pt x="5880" y="112"/>
                    <a:pt x="5888" y="71"/>
                  </a:cubicBezTo>
                  <a:cubicBezTo>
                    <a:pt x="5888" y="32"/>
                    <a:pt x="5861" y="1"/>
                    <a:pt x="583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245825" y="1661725"/>
              <a:ext cx="3050" cy="155250"/>
            </a:xfrm>
            <a:custGeom>
              <a:rect b="b" l="l" r="r" t="t"/>
              <a:pathLst>
                <a:path extrusionOk="0" h="6210" w="122">
                  <a:moveTo>
                    <a:pt x="121" y="1"/>
                  </a:moveTo>
                  <a:lnTo>
                    <a:pt x="0" y="81"/>
                  </a:lnTo>
                  <a:lnTo>
                    <a:pt x="0" y="725"/>
                  </a:lnTo>
                  <a:cubicBezTo>
                    <a:pt x="0" y="2549"/>
                    <a:pt x="0" y="4386"/>
                    <a:pt x="14" y="6210"/>
                  </a:cubicBezTo>
                  <a:cubicBezTo>
                    <a:pt x="54" y="6103"/>
                    <a:pt x="81" y="5995"/>
                    <a:pt x="121" y="5888"/>
                  </a:cubicBezTo>
                  <a:lnTo>
                    <a:pt x="12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245825" y="1489725"/>
              <a:ext cx="3375" cy="161625"/>
            </a:xfrm>
            <a:custGeom>
              <a:rect b="b" l="l" r="r" t="t"/>
              <a:pathLst>
                <a:path extrusionOk="0" h="6465" w="135">
                  <a:moveTo>
                    <a:pt x="135" y="1"/>
                  </a:moveTo>
                  <a:lnTo>
                    <a:pt x="0" y="229"/>
                  </a:lnTo>
                  <a:lnTo>
                    <a:pt x="0" y="6465"/>
                  </a:lnTo>
                  <a:lnTo>
                    <a:pt x="135" y="638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245150" y="1848475"/>
              <a:ext cx="3725" cy="538150"/>
            </a:xfrm>
            <a:custGeom>
              <a:rect b="b" l="l" r="r" t="t"/>
              <a:pathLst>
                <a:path extrusionOk="0" h="21526" w="149">
                  <a:moveTo>
                    <a:pt x="148" y="0"/>
                  </a:moveTo>
                  <a:lnTo>
                    <a:pt x="27" y="322"/>
                  </a:lnTo>
                  <a:cubicBezTo>
                    <a:pt x="14" y="7390"/>
                    <a:pt x="1" y="14458"/>
                    <a:pt x="1" y="21525"/>
                  </a:cubicBezTo>
                  <a:lnTo>
                    <a:pt x="148" y="21498"/>
                  </a:lnTo>
                  <a:lnTo>
                    <a:pt x="148" y="10756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245150" y="2429175"/>
              <a:ext cx="3375" cy="13775"/>
            </a:xfrm>
            <a:custGeom>
              <a:rect b="b" l="l" r="r" t="t"/>
              <a:pathLst>
                <a:path extrusionOk="0" h="551" w="135">
                  <a:moveTo>
                    <a:pt x="135" y="0"/>
                  </a:moveTo>
                  <a:cubicBezTo>
                    <a:pt x="95" y="67"/>
                    <a:pt x="54" y="135"/>
                    <a:pt x="1" y="202"/>
                  </a:cubicBezTo>
                  <a:lnTo>
                    <a:pt x="1" y="550"/>
                  </a:lnTo>
                  <a:lnTo>
                    <a:pt x="135" y="497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245150" y="2454650"/>
              <a:ext cx="3375" cy="141525"/>
            </a:xfrm>
            <a:custGeom>
              <a:rect b="b" l="l" r="r" t="t"/>
              <a:pathLst>
                <a:path extrusionOk="0" h="5661" w="135">
                  <a:moveTo>
                    <a:pt x="135" y="1"/>
                  </a:moveTo>
                  <a:lnTo>
                    <a:pt x="1" y="54"/>
                  </a:lnTo>
                  <a:lnTo>
                    <a:pt x="1" y="5593"/>
                  </a:lnTo>
                  <a:cubicBezTo>
                    <a:pt x="54" y="5620"/>
                    <a:pt x="95" y="5633"/>
                    <a:pt x="135" y="5660"/>
                  </a:cubicBezTo>
                  <a:lnTo>
                    <a:pt x="135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0"/>
            <p:cNvSpPr/>
            <p:nvPr/>
          </p:nvSpPr>
          <p:spPr>
            <a:xfrm>
              <a:off x="244475" y="2610550"/>
              <a:ext cx="5400" cy="857325"/>
            </a:xfrm>
            <a:custGeom>
              <a:rect b="b" l="l" r="r" t="t"/>
              <a:pathLst>
                <a:path extrusionOk="0" h="34293" w="216">
                  <a:moveTo>
                    <a:pt x="41" y="1"/>
                  </a:moveTo>
                  <a:lnTo>
                    <a:pt x="41" y="2442"/>
                  </a:lnTo>
                  <a:cubicBezTo>
                    <a:pt x="54" y="13050"/>
                    <a:pt x="1" y="23671"/>
                    <a:pt x="1" y="34293"/>
                  </a:cubicBezTo>
                  <a:cubicBezTo>
                    <a:pt x="68" y="34293"/>
                    <a:pt x="135" y="34266"/>
                    <a:pt x="215" y="34253"/>
                  </a:cubicBezTo>
                  <a:cubicBezTo>
                    <a:pt x="202" y="29478"/>
                    <a:pt x="202" y="24704"/>
                    <a:pt x="175" y="19930"/>
                  </a:cubicBezTo>
                  <a:cubicBezTo>
                    <a:pt x="162" y="13305"/>
                    <a:pt x="162" y="6693"/>
                    <a:pt x="162" y="68"/>
                  </a:cubicBezTo>
                  <a:lnTo>
                    <a:pt x="4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244475" y="3485300"/>
              <a:ext cx="5400" cy="73450"/>
            </a:xfrm>
            <a:custGeom>
              <a:rect b="b" l="l" r="r" t="t"/>
              <a:pathLst>
                <a:path extrusionOk="0" h="2938" w="216">
                  <a:moveTo>
                    <a:pt x="215" y="0"/>
                  </a:moveTo>
                  <a:lnTo>
                    <a:pt x="1" y="40"/>
                  </a:lnTo>
                  <a:cubicBezTo>
                    <a:pt x="1" y="1006"/>
                    <a:pt x="1" y="1972"/>
                    <a:pt x="1" y="2937"/>
                  </a:cubicBezTo>
                  <a:cubicBezTo>
                    <a:pt x="68" y="2830"/>
                    <a:pt x="135" y="2709"/>
                    <a:pt x="215" y="2602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244650" y="3608350"/>
              <a:ext cx="4875" cy="896700"/>
            </a:xfrm>
            <a:custGeom>
              <a:rect b="b" l="l" r="r" t="t"/>
              <a:pathLst>
                <a:path extrusionOk="0" h="35868" w="195">
                  <a:moveTo>
                    <a:pt x="195" y="0"/>
                  </a:moveTo>
                  <a:lnTo>
                    <a:pt x="7" y="94"/>
                  </a:lnTo>
                  <a:lnTo>
                    <a:pt x="7" y="35767"/>
                  </a:lnTo>
                  <a:cubicBezTo>
                    <a:pt x="1" y="35834"/>
                    <a:pt x="47" y="35868"/>
                    <a:pt x="96" y="35868"/>
                  </a:cubicBezTo>
                  <a:cubicBezTo>
                    <a:pt x="145" y="35868"/>
                    <a:pt x="195" y="35834"/>
                    <a:pt x="195" y="35767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0"/>
            <p:cNvSpPr/>
            <p:nvPr/>
          </p:nvSpPr>
          <p:spPr>
            <a:xfrm>
              <a:off x="388975" y="816825"/>
              <a:ext cx="186125" cy="6775"/>
            </a:xfrm>
            <a:custGeom>
              <a:rect b="b" l="l" r="r" t="t"/>
              <a:pathLst>
                <a:path extrusionOk="0" h="271" w="7445">
                  <a:moveTo>
                    <a:pt x="7377" y="1"/>
                  </a:moveTo>
                  <a:cubicBezTo>
                    <a:pt x="6781" y="1"/>
                    <a:pt x="6198" y="176"/>
                    <a:pt x="5616" y="176"/>
                  </a:cubicBezTo>
                  <a:cubicBezTo>
                    <a:pt x="5595" y="176"/>
                    <a:pt x="5574" y="176"/>
                    <a:pt x="5553" y="175"/>
                  </a:cubicBezTo>
                  <a:cubicBezTo>
                    <a:pt x="4936" y="162"/>
                    <a:pt x="4360" y="95"/>
                    <a:pt x="3716" y="95"/>
                  </a:cubicBezTo>
                  <a:cubicBezTo>
                    <a:pt x="3660" y="93"/>
                    <a:pt x="3603" y="93"/>
                    <a:pt x="3547" y="93"/>
                  </a:cubicBezTo>
                  <a:cubicBezTo>
                    <a:pt x="2973" y="93"/>
                    <a:pt x="2399" y="151"/>
                    <a:pt x="1825" y="175"/>
                  </a:cubicBezTo>
                  <a:cubicBezTo>
                    <a:pt x="1262" y="202"/>
                    <a:pt x="672" y="188"/>
                    <a:pt x="135" y="229"/>
                  </a:cubicBezTo>
                  <a:cubicBezTo>
                    <a:pt x="135" y="229"/>
                    <a:pt x="135" y="215"/>
                    <a:pt x="135" y="215"/>
                  </a:cubicBezTo>
                  <a:lnTo>
                    <a:pt x="14" y="215"/>
                  </a:lnTo>
                  <a:cubicBezTo>
                    <a:pt x="1" y="215"/>
                    <a:pt x="1" y="242"/>
                    <a:pt x="14" y="242"/>
                  </a:cubicBezTo>
                  <a:cubicBezTo>
                    <a:pt x="209" y="251"/>
                    <a:pt x="403" y="254"/>
                    <a:pt x="597" y="254"/>
                  </a:cubicBezTo>
                  <a:cubicBezTo>
                    <a:pt x="1538" y="254"/>
                    <a:pt x="2468" y="172"/>
                    <a:pt x="3403" y="172"/>
                  </a:cubicBezTo>
                  <a:cubicBezTo>
                    <a:pt x="3507" y="172"/>
                    <a:pt x="3611" y="173"/>
                    <a:pt x="3716" y="175"/>
                  </a:cubicBezTo>
                  <a:cubicBezTo>
                    <a:pt x="4317" y="188"/>
                    <a:pt x="4906" y="270"/>
                    <a:pt x="5495" y="270"/>
                  </a:cubicBezTo>
                  <a:cubicBezTo>
                    <a:pt x="5537" y="270"/>
                    <a:pt x="5578" y="270"/>
                    <a:pt x="5620" y="269"/>
                  </a:cubicBezTo>
                  <a:cubicBezTo>
                    <a:pt x="5642" y="269"/>
                    <a:pt x="5664" y="270"/>
                    <a:pt x="5686" y="270"/>
                  </a:cubicBezTo>
                  <a:cubicBezTo>
                    <a:pt x="6253" y="270"/>
                    <a:pt x="6809" y="108"/>
                    <a:pt x="7377" y="108"/>
                  </a:cubicBezTo>
                  <a:cubicBezTo>
                    <a:pt x="7444" y="108"/>
                    <a:pt x="7444" y="1"/>
                    <a:pt x="7377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0"/>
            <p:cNvSpPr/>
            <p:nvPr/>
          </p:nvSpPr>
          <p:spPr>
            <a:xfrm>
              <a:off x="290750" y="995875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268950" y="1646300"/>
              <a:ext cx="4725" cy="110325"/>
            </a:xfrm>
            <a:custGeom>
              <a:rect b="b" l="l" r="r" t="t"/>
              <a:pathLst>
                <a:path extrusionOk="0" h="4413" w="189">
                  <a:moveTo>
                    <a:pt x="189" y="1"/>
                  </a:moveTo>
                  <a:lnTo>
                    <a:pt x="1" y="108"/>
                  </a:lnTo>
                  <a:lnTo>
                    <a:pt x="1" y="2415"/>
                  </a:lnTo>
                  <a:lnTo>
                    <a:pt x="1" y="4413"/>
                  </a:lnTo>
                  <a:cubicBezTo>
                    <a:pt x="54" y="4265"/>
                    <a:pt x="122" y="4118"/>
                    <a:pt x="189" y="3970"/>
                  </a:cubicBezTo>
                  <a:lnTo>
                    <a:pt x="189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0"/>
            <p:cNvSpPr/>
            <p:nvPr/>
          </p:nvSpPr>
          <p:spPr>
            <a:xfrm>
              <a:off x="268950" y="1446825"/>
              <a:ext cx="4725" cy="189450"/>
            </a:xfrm>
            <a:custGeom>
              <a:rect b="b" l="l" r="r" t="t"/>
              <a:pathLst>
                <a:path extrusionOk="0" h="7578" w="189">
                  <a:moveTo>
                    <a:pt x="162" y="0"/>
                  </a:moveTo>
                  <a:cubicBezTo>
                    <a:pt x="122" y="81"/>
                    <a:pt x="68" y="174"/>
                    <a:pt x="28" y="255"/>
                  </a:cubicBezTo>
                  <a:cubicBezTo>
                    <a:pt x="14" y="2696"/>
                    <a:pt x="14" y="5137"/>
                    <a:pt x="1" y="7577"/>
                  </a:cubicBezTo>
                  <a:lnTo>
                    <a:pt x="189" y="7483"/>
                  </a:lnTo>
                  <a:cubicBezTo>
                    <a:pt x="175" y="4989"/>
                    <a:pt x="175" y="2495"/>
                    <a:pt x="16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0"/>
            <p:cNvSpPr/>
            <p:nvPr/>
          </p:nvSpPr>
          <p:spPr>
            <a:xfrm>
              <a:off x="268950" y="1780750"/>
              <a:ext cx="4725" cy="578700"/>
            </a:xfrm>
            <a:custGeom>
              <a:rect b="b" l="l" r="r" t="t"/>
              <a:pathLst>
                <a:path extrusionOk="0" h="23148" w="189">
                  <a:moveTo>
                    <a:pt x="189" y="0"/>
                  </a:moveTo>
                  <a:lnTo>
                    <a:pt x="189" y="0"/>
                  </a:lnTo>
                  <a:cubicBezTo>
                    <a:pt x="122" y="175"/>
                    <a:pt x="68" y="336"/>
                    <a:pt x="1" y="510"/>
                  </a:cubicBezTo>
                  <a:cubicBezTo>
                    <a:pt x="1" y="8047"/>
                    <a:pt x="14" y="15598"/>
                    <a:pt x="14" y="23148"/>
                  </a:cubicBezTo>
                  <a:cubicBezTo>
                    <a:pt x="68" y="23094"/>
                    <a:pt x="122" y="23027"/>
                    <a:pt x="175" y="22974"/>
                  </a:cubicBezTo>
                  <a:cubicBezTo>
                    <a:pt x="175" y="20707"/>
                    <a:pt x="175" y="18427"/>
                    <a:pt x="175" y="16161"/>
                  </a:cubicBezTo>
                  <a:cubicBezTo>
                    <a:pt x="189" y="10770"/>
                    <a:pt x="189" y="5392"/>
                    <a:pt x="18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0"/>
            <p:cNvSpPr/>
            <p:nvPr/>
          </p:nvSpPr>
          <p:spPr>
            <a:xfrm>
              <a:off x="269625" y="2364125"/>
              <a:ext cx="3725" cy="14775"/>
            </a:xfrm>
            <a:custGeom>
              <a:rect b="b" l="l" r="r" t="t"/>
              <a:pathLst>
                <a:path extrusionOk="0" h="591" w="149">
                  <a:moveTo>
                    <a:pt x="148" y="1"/>
                  </a:moveTo>
                  <a:cubicBezTo>
                    <a:pt x="95" y="54"/>
                    <a:pt x="41" y="121"/>
                    <a:pt x="1" y="188"/>
                  </a:cubicBezTo>
                  <a:lnTo>
                    <a:pt x="1" y="591"/>
                  </a:lnTo>
                  <a:lnTo>
                    <a:pt x="148" y="363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0"/>
            <p:cNvSpPr/>
            <p:nvPr/>
          </p:nvSpPr>
          <p:spPr>
            <a:xfrm>
              <a:off x="269975" y="2462025"/>
              <a:ext cx="3025" cy="96600"/>
            </a:xfrm>
            <a:custGeom>
              <a:rect b="b" l="l" r="r" t="t"/>
              <a:pathLst>
                <a:path extrusionOk="0" h="3864" w="121">
                  <a:moveTo>
                    <a:pt x="0" y="1"/>
                  </a:moveTo>
                  <a:lnTo>
                    <a:pt x="0" y="3836"/>
                  </a:lnTo>
                  <a:lnTo>
                    <a:pt x="121" y="3863"/>
                  </a:lnTo>
                  <a:lnTo>
                    <a:pt x="121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0"/>
            <p:cNvSpPr/>
            <p:nvPr/>
          </p:nvSpPr>
          <p:spPr>
            <a:xfrm>
              <a:off x="269625" y="2407375"/>
              <a:ext cx="3375" cy="26850"/>
            </a:xfrm>
            <a:custGeom>
              <a:rect b="b" l="l" r="r" t="t"/>
              <a:pathLst>
                <a:path extrusionOk="0" h="1074" w="135">
                  <a:moveTo>
                    <a:pt x="1" y="1"/>
                  </a:moveTo>
                  <a:cubicBezTo>
                    <a:pt x="1" y="349"/>
                    <a:pt x="1" y="711"/>
                    <a:pt x="1" y="1074"/>
                  </a:cubicBezTo>
                  <a:lnTo>
                    <a:pt x="135" y="1007"/>
                  </a:lnTo>
                  <a:lnTo>
                    <a:pt x="135" y="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0"/>
            <p:cNvSpPr/>
            <p:nvPr/>
          </p:nvSpPr>
          <p:spPr>
            <a:xfrm>
              <a:off x="268625" y="3546650"/>
              <a:ext cx="5050" cy="33875"/>
            </a:xfrm>
            <a:custGeom>
              <a:rect b="b" l="l" r="r" t="t"/>
              <a:pathLst>
                <a:path extrusionOk="0" h="1355" w="202">
                  <a:moveTo>
                    <a:pt x="202" y="0"/>
                  </a:moveTo>
                  <a:cubicBezTo>
                    <a:pt x="135" y="134"/>
                    <a:pt x="67" y="255"/>
                    <a:pt x="0" y="389"/>
                  </a:cubicBezTo>
                  <a:lnTo>
                    <a:pt x="0" y="1355"/>
                  </a:lnTo>
                  <a:cubicBezTo>
                    <a:pt x="67" y="1355"/>
                    <a:pt x="135" y="1328"/>
                    <a:pt x="202" y="1328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0"/>
            <p:cNvSpPr/>
            <p:nvPr/>
          </p:nvSpPr>
          <p:spPr>
            <a:xfrm>
              <a:off x="268625" y="3487300"/>
              <a:ext cx="4050" cy="27175"/>
            </a:xfrm>
            <a:custGeom>
              <a:rect b="b" l="l" r="r" t="t"/>
              <a:pathLst>
                <a:path extrusionOk="0" h="1087" w="162">
                  <a:moveTo>
                    <a:pt x="0" y="1"/>
                  </a:moveTo>
                  <a:lnTo>
                    <a:pt x="0" y="1087"/>
                  </a:lnTo>
                  <a:cubicBezTo>
                    <a:pt x="94" y="859"/>
                    <a:pt x="161" y="604"/>
                    <a:pt x="161" y="349"/>
                  </a:cubicBezTo>
                  <a:cubicBezTo>
                    <a:pt x="161" y="215"/>
                    <a:pt x="108" y="81"/>
                    <a:pt x="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0"/>
            <p:cNvSpPr/>
            <p:nvPr/>
          </p:nvSpPr>
          <p:spPr>
            <a:xfrm>
              <a:off x="326300" y="4782800"/>
              <a:ext cx="15100" cy="10425"/>
            </a:xfrm>
            <a:custGeom>
              <a:rect b="b" l="l" r="r" t="t"/>
              <a:pathLst>
                <a:path extrusionOk="0" h="417" w="604">
                  <a:moveTo>
                    <a:pt x="416" y="1"/>
                  </a:moveTo>
                  <a:cubicBezTo>
                    <a:pt x="268" y="28"/>
                    <a:pt x="134" y="68"/>
                    <a:pt x="0" y="108"/>
                  </a:cubicBezTo>
                  <a:cubicBezTo>
                    <a:pt x="161" y="202"/>
                    <a:pt x="309" y="309"/>
                    <a:pt x="456" y="417"/>
                  </a:cubicBezTo>
                  <a:lnTo>
                    <a:pt x="523" y="323"/>
                  </a:lnTo>
                  <a:cubicBezTo>
                    <a:pt x="402" y="229"/>
                    <a:pt x="282" y="148"/>
                    <a:pt x="161" y="68"/>
                  </a:cubicBezTo>
                  <a:lnTo>
                    <a:pt x="161" y="68"/>
                  </a:lnTo>
                  <a:cubicBezTo>
                    <a:pt x="215" y="81"/>
                    <a:pt x="255" y="95"/>
                    <a:pt x="309" y="95"/>
                  </a:cubicBezTo>
                  <a:cubicBezTo>
                    <a:pt x="389" y="162"/>
                    <a:pt x="456" y="229"/>
                    <a:pt x="537" y="296"/>
                  </a:cubicBezTo>
                  <a:cubicBezTo>
                    <a:pt x="550" y="283"/>
                    <a:pt x="563" y="256"/>
                    <a:pt x="577" y="242"/>
                  </a:cubicBezTo>
                  <a:cubicBezTo>
                    <a:pt x="523" y="189"/>
                    <a:pt x="470" y="148"/>
                    <a:pt x="416" y="108"/>
                  </a:cubicBezTo>
                  <a:lnTo>
                    <a:pt x="604" y="108"/>
                  </a:lnTo>
                  <a:cubicBezTo>
                    <a:pt x="590" y="68"/>
                    <a:pt x="577" y="41"/>
                    <a:pt x="577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0"/>
            <p:cNvSpPr/>
            <p:nvPr/>
          </p:nvSpPr>
          <p:spPr>
            <a:xfrm>
              <a:off x="319925" y="4786825"/>
              <a:ext cx="16450" cy="11100"/>
            </a:xfrm>
            <a:custGeom>
              <a:rect b="b" l="l" r="r" t="t"/>
              <a:pathLst>
                <a:path extrusionOk="0" h="444" w="658">
                  <a:moveTo>
                    <a:pt x="134" y="1"/>
                  </a:moveTo>
                  <a:lnTo>
                    <a:pt x="0" y="68"/>
                  </a:lnTo>
                  <a:cubicBezTo>
                    <a:pt x="201" y="175"/>
                    <a:pt x="403" y="309"/>
                    <a:pt x="577" y="443"/>
                  </a:cubicBezTo>
                  <a:lnTo>
                    <a:pt x="657" y="336"/>
                  </a:lnTo>
                  <a:cubicBezTo>
                    <a:pt x="497" y="215"/>
                    <a:pt x="322" y="95"/>
                    <a:pt x="1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0"/>
            <p:cNvSpPr/>
            <p:nvPr/>
          </p:nvSpPr>
          <p:spPr>
            <a:xfrm>
              <a:off x="338025" y="4770075"/>
              <a:ext cx="237075" cy="119125"/>
            </a:xfrm>
            <a:custGeom>
              <a:rect b="b" l="l" r="r" t="t"/>
              <a:pathLst>
                <a:path extrusionOk="0" h="4765" w="9483">
                  <a:moveTo>
                    <a:pt x="701" y="1234"/>
                  </a:moveTo>
                  <a:cubicBezTo>
                    <a:pt x="837" y="1234"/>
                    <a:pt x="1051" y="1244"/>
                    <a:pt x="993" y="1395"/>
                  </a:cubicBezTo>
                  <a:cubicBezTo>
                    <a:pt x="966" y="1475"/>
                    <a:pt x="886" y="1556"/>
                    <a:pt x="845" y="1623"/>
                  </a:cubicBezTo>
                  <a:cubicBezTo>
                    <a:pt x="792" y="1543"/>
                    <a:pt x="725" y="1475"/>
                    <a:pt x="671" y="1395"/>
                  </a:cubicBezTo>
                  <a:cubicBezTo>
                    <a:pt x="604" y="1328"/>
                    <a:pt x="591" y="1288"/>
                    <a:pt x="550" y="1234"/>
                  </a:cubicBezTo>
                  <a:lnTo>
                    <a:pt x="644" y="1234"/>
                  </a:lnTo>
                  <a:cubicBezTo>
                    <a:pt x="660" y="1234"/>
                    <a:pt x="680" y="1234"/>
                    <a:pt x="701" y="1234"/>
                  </a:cubicBezTo>
                  <a:close/>
                  <a:moveTo>
                    <a:pt x="1154" y="2280"/>
                  </a:moveTo>
                  <a:cubicBezTo>
                    <a:pt x="1170" y="2303"/>
                    <a:pt x="1185" y="2326"/>
                    <a:pt x="1200" y="2350"/>
                  </a:cubicBezTo>
                  <a:lnTo>
                    <a:pt x="1200" y="2350"/>
                  </a:lnTo>
                  <a:lnTo>
                    <a:pt x="1154" y="2280"/>
                  </a:lnTo>
                  <a:close/>
                  <a:moveTo>
                    <a:pt x="1167" y="336"/>
                  </a:moveTo>
                  <a:lnTo>
                    <a:pt x="1167" y="336"/>
                  </a:lnTo>
                  <a:cubicBezTo>
                    <a:pt x="1771" y="912"/>
                    <a:pt x="2200" y="1636"/>
                    <a:pt x="2401" y="2441"/>
                  </a:cubicBezTo>
                  <a:cubicBezTo>
                    <a:pt x="2414" y="2495"/>
                    <a:pt x="2428" y="2562"/>
                    <a:pt x="2441" y="2615"/>
                  </a:cubicBezTo>
                  <a:cubicBezTo>
                    <a:pt x="2347" y="2414"/>
                    <a:pt x="2254" y="2226"/>
                    <a:pt x="2160" y="2039"/>
                  </a:cubicBezTo>
                  <a:cubicBezTo>
                    <a:pt x="1891" y="1435"/>
                    <a:pt x="1570" y="859"/>
                    <a:pt x="1167" y="336"/>
                  </a:cubicBezTo>
                  <a:close/>
                  <a:moveTo>
                    <a:pt x="349" y="1247"/>
                  </a:moveTo>
                  <a:cubicBezTo>
                    <a:pt x="443" y="1328"/>
                    <a:pt x="524" y="1422"/>
                    <a:pt x="617" y="1516"/>
                  </a:cubicBezTo>
                  <a:cubicBezTo>
                    <a:pt x="671" y="1583"/>
                    <a:pt x="725" y="1650"/>
                    <a:pt x="778" y="1717"/>
                  </a:cubicBezTo>
                  <a:cubicBezTo>
                    <a:pt x="886" y="1931"/>
                    <a:pt x="1006" y="2133"/>
                    <a:pt x="1100" y="2347"/>
                  </a:cubicBezTo>
                  <a:lnTo>
                    <a:pt x="1114" y="2334"/>
                  </a:lnTo>
                  <a:cubicBezTo>
                    <a:pt x="1315" y="2723"/>
                    <a:pt x="1449" y="3152"/>
                    <a:pt x="1503" y="3594"/>
                  </a:cubicBezTo>
                  <a:cubicBezTo>
                    <a:pt x="1503" y="3661"/>
                    <a:pt x="1503" y="3729"/>
                    <a:pt x="1503" y="3796"/>
                  </a:cubicBezTo>
                  <a:cubicBezTo>
                    <a:pt x="1422" y="3460"/>
                    <a:pt x="1355" y="3112"/>
                    <a:pt x="1248" y="2776"/>
                  </a:cubicBezTo>
                  <a:cubicBezTo>
                    <a:pt x="1060" y="2186"/>
                    <a:pt x="725" y="1663"/>
                    <a:pt x="269" y="1247"/>
                  </a:cubicBezTo>
                  <a:close/>
                  <a:moveTo>
                    <a:pt x="3930" y="3916"/>
                  </a:moveTo>
                  <a:lnTo>
                    <a:pt x="3930" y="3916"/>
                  </a:lnTo>
                  <a:cubicBezTo>
                    <a:pt x="4984" y="3939"/>
                    <a:pt x="6027" y="3973"/>
                    <a:pt x="7078" y="3973"/>
                  </a:cubicBezTo>
                  <a:cubicBezTo>
                    <a:pt x="7244" y="3973"/>
                    <a:pt x="7411" y="3972"/>
                    <a:pt x="7578" y="3970"/>
                  </a:cubicBezTo>
                  <a:lnTo>
                    <a:pt x="7578" y="3970"/>
                  </a:lnTo>
                  <a:cubicBezTo>
                    <a:pt x="7511" y="3983"/>
                    <a:pt x="7444" y="3983"/>
                    <a:pt x="7377" y="3997"/>
                  </a:cubicBezTo>
                  <a:cubicBezTo>
                    <a:pt x="7129" y="4014"/>
                    <a:pt x="6885" y="4019"/>
                    <a:pt x="6640" y="4019"/>
                  </a:cubicBezTo>
                  <a:cubicBezTo>
                    <a:pt x="6315" y="4019"/>
                    <a:pt x="5990" y="4010"/>
                    <a:pt x="5660" y="4010"/>
                  </a:cubicBezTo>
                  <a:lnTo>
                    <a:pt x="5673" y="3997"/>
                  </a:lnTo>
                  <a:cubicBezTo>
                    <a:pt x="5124" y="3997"/>
                    <a:pt x="4587" y="3983"/>
                    <a:pt x="4051" y="3983"/>
                  </a:cubicBezTo>
                  <a:cubicBezTo>
                    <a:pt x="4010" y="3970"/>
                    <a:pt x="3970" y="3943"/>
                    <a:pt x="3930" y="3916"/>
                  </a:cubicBezTo>
                  <a:close/>
                  <a:moveTo>
                    <a:pt x="1208" y="2362"/>
                  </a:moveTo>
                  <a:lnTo>
                    <a:pt x="1208" y="2362"/>
                  </a:lnTo>
                  <a:cubicBezTo>
                    <a:pt x="1444" y="2732"/>
                    <a:pt x="1586" y="3158"/>
                    <a:pt x="1623" y="3594"/>
                  </a:cubicBezTo>
                  <a:cubicBezTo>
                    <a:pt x="1636" y="3758"/>
                    <a:pt x="1613" y="3945"/>
                    <a:pt x="1599" y="4134"/>
                  </a:cubicBezTo>
                  <a:lnTo>
                    <a:pt x="1599" y="4134"/>
                  </a:lnTo>
                  <a:cubicBezTo>
                    <a:pt x="1589" y="4109"/>
                    <a:pt x="1579" y="4080"/>
                    <a:pt x="1570" y="4050"/>
                  </a:cubicBezTo>
                  <a:lnTo>
                    <a:pt x="1556" y="3970"/>
                  </a:lnTo>
                  <a:cubicBezTo>
                    <a:pt x="1556" y="3421"/>
                    <a:pt x="1436" y="2871"/>
                    <a:pt x="1208" y="2362"/>
                  </a:cubicBezTo>
                  <a:close/>
                  <a:moveTo>
                    <a:pt x="2870" y="3903"/>
                  </a:moveTo>
                  <a:lnTo>
                    <a:pt x="3756" y="3916"/>
                  </a:lnTo>
                  <a:cubicBezTo>
                    <a:pt x="3796" y="3943"/>
                    <a:pt x="3823" y="3970"/>
                    <a:pt x="3849" y="3983"/>
                  </a:cubicBezTo>
                  <a:cubicBezTo>
                    <a:pt x="3689" y="3983"/>
                    <a:pt x="3514" y="3997"/>
                    <a:pt x="3353" y="4037"/>
                  </a:cubicBezTo>
                  <a:cubicBezTo>
                    <a:pt x="3179" y="4064"/>
                    <a:pt x="3018" y="4117"/>
                    <a:pt x="2857" y="4158"/>
                  </a:cubicBezTo>
                  <a:cubicBezTo>
                    <a:pt x="2870" y="4077"/>
                    <a:pt x="2870" y="3997"/>
                    <a:pt x="2857" y="3903"/>
                  </a:cubicBezTo>
                  <a:close/>
                  <a:moveTo>
                    <a:pt x="4225" y="4064"/>
                  </a:moveTo>
                  <a:cubicBezTo>
                    <a:pt x="4480" y="4064"/>
                    <a:pt x="4748" y="4077"/>
                    <a:pt x="5003" y="4091"/>
                  </a:cubicBezTo>
                  <a:cubicBezTo>
                    <a:pt x="4964" y="4174"/>
                    <a:pt x="4876" y="4207"/>
                    <a:pt x="4765" y="4207"/>
                  </a:cubicBezTo>
                  <a:cubicBezTo>
                    <a:pt x="4609" y="4207"/>
                    <a:pt x="4405" y="4142"/>
                    <a:pt x="4225" y="4064"/>
                  </a:cubicBezTo>
                  <a:close/>
                  <a:moveTo>
                    <a:pt x="899" y="0"/>
                  </a:moveTo>
                  <a:lnTo>
                    <a:pt x="845" y="54"/>
                  </a:lnTo>
                  <a:lnTo>
                    <a:pt x="899" y="94"/>
                  </a:lnTo>
                  <a:cubicBezTo>
                    <a:pt x="1208" y="456"/>
                    <a:pt x="1462" y="845"/>
                    <a:pt x="1690" y="1261"/>
                  </a:cubicBezTo>
                  <a:cubicBezTo>
                    <a:pt x="1637" y="1180"/>
                    <a:pt x="1570" y="1087"/>
                    <a:pt x="1503" y="993"/>
                  </a:cubicBezTo>
                  <a:cubicBezTo>
                    <a:pt x="1315" y="751"/>
                    <a:pt x="1114" y="510"/>
                    <a:pt x="886" y="282"/>
                  </a:cubicBezTo>
                  <a:cubicBezTo>
                    <a:pt x="886" y="322"/>
                    <a:pt x="872" y="362"/>
                    <a:pt x="859" y="389"/>
                  </a:cubicBezTo>
                  <a:lnTo>
                    <a:pt x="845" y="416"/>
                  </a:lnTo>
                  <a:cubicBezTo>
                    <a:pt x="912" y="483"/>
                    <a:pt x="966" y="550"/>
                    <a:pt x="1033" y="617"/>
                  </a:cubicBezTo>
                  <a:cubicBezTo>
                    <a:pt x="966" y="550"/>
                    <a:pt x="899" y="510"/>
                    <a:pt x="819" y="483"/>
                  </a:cubicBezTo>
                  <a:cubicBezTo>
                    <a:pt x="805" y="496"/>
                    <a:pt x="805" y="510"/>
                    <a:pt x="792" y="523"/>
                  </a:cubicBezTo>
                  <a:lnTo>
                    <a:pt x="752" y="590"/>
                  </a:lnTo>
                  <a:cubicBezTo>
                    <a:pt x="792" y="604"/>
                    <a:pt x="832" y="617"/>
                    <a:pt x="872" y="631"/>
                  </a:cubicBezTo>
                  <a:lnTo>
                    <a:pt x="684" y="698"/>
                  </a:lnTo>
                  <a:cubicBezTo>
                    <a:pt x="629" y="764"/>
                    <a:pt x="538" y="812"/>
                    <a:pt x="447" y="812"/>
                  </a:cubicBezTo>
                  <a:cubicBezTo>
                    <a:pt x="428" y="812"/>
                    <a:pt x="408" y="810"/>
                    <a:pt x="389" y="805"/>
                  </a:cubicBezTo>
                  <a:cubicBezTo>
                    <a:pt x="336" y="832"/>
                    <a:pt x="296" y="859"/>
                    <a:pt x="255" y="885"/>
                  </a:cubicBezTo>
                  <a:lnTo>
                    <a:pt x="242" y="872"/>
                  </a:lnTo>
                  <a:lnTo>
                    <a:pt x="1" y="1207"/>
                  </a:lnTo>
                  <a:cubicBezTo>
                    <a:pt x="81" y="1261"/>
                    <a:pt x="148" y="1328"/>
                    <a:pt x="215" y="1395"/>
                  </a:cubicBezTo>
                  <a:cubicBezTo>
                    <a:pt x="752" y="1891"/>
                    <a:pt x="1033" y="2548"/>
                    <a:pt x="1221" y="3246"/>
                  </a:cubicBezTo>
                  <a:cubicBezTo>
                    <a:pt x="1288" y="3581"/>
                    <a:pt x="1382" y="3916"/>
                    <a:pt x="1489" y="4238"/>
                  </a:cubicBezTo>
                  <a:cubicBezTo>
                    <a:pt x="1489" y="4265"/>
                    <a:pt x="1503" y="4292"/>
                    <a:pt x="1529" y="4319"/>
                  </a:cubicBezTo>
                  <a:lnTo>
                    <a:pt x="1529" y="4721"/>
                  </a:lnTo>
                  <a:cubicBezTo>
                    <a:pt x="1523" y="4728"/>
                    <a:pt x="1526" y="4731"/>
                    <a:pt x="1531" y="4731"/>
                  </a:cubicBezTo>
                  <a:cubicBezTo>
                    <a:pt x="1536" y="4731"/>
                    <a:pt x="1543" y="4728"/>
                    <a:pt x="1543" y="4721"/>
                  </a:cubicBezTo>
                  <a:cubicBezTo>
                    <a:pt x="1543" y="4600"/>
                    <a:pt x="1556" y="4480"/>
                    <a:pt x="1556" y="4372"/>
                  </a:cubicBezTo>
                  <a:lnTo>
                    <a:pt x="1650" y="4493"/>
                  </a:lnTo>
                  <a:cubicBezTo>
                    <a:pt x="1677" y="4587"/>
                    <a:pt x="1717" y="4681"/>
                    <a:pt x="1798" y="4748"/>
                  </a:cubicBezTo>
                  <a:cubicBezTo>
                    <a:pt x="1805" y="4759"/>
                    <a:pt x="1815" y="4764"/>
                    <a:pt x="1825" y="4764"/>
                  </a:cubicBezTo>
                  <a:cubicBezTo>
                    <a:pt x="1851" y="4764"/>
                    <a:pt x="1878" y="4733"/>
                    <a:pt x="1878" y="4694"/>
                  </a:cubicBezTo>
                  <a:cubicBezTo>
                    <a:pt x="1865" y="4627"/>
                    <a:pt x="1838" y="4560"/>
                    <a:pt x="1798" y="4506"/>
                  </a:cubicBezTo>
                  <a:cubicBezTo>
                    <a:pt x="1771" y="4466"/>
                    <a:pt x="1744" y="4412"/>
                    <a:pt x="1717" y="4372"/>
                  </a:cubicBezTo>
                  <a:cubicBezTo>
                    <a:pt x="1704" y="4144"/>
                    <a:pt x="1717" y="3903"/>
                    <a:pt x="1744" y="3675"/>
                  </a:cubicBezTo>
                  <a:cubicBezTo>
                    <a:pt x="1731" y="3393"/>
                    <a:pt x="1677" y="3112"/>
                    <a:pt x="1570" y="2857"/>
                  </a:cubicBezTo>
                  <a:cubicBezTo>
                    <a:pt x="1422" y="2468"/>
                    <a:pt x="1221" y="2106"/>
                    <a:pt x="966" y="1771"/>
                  </a:cubicBezTo>
                  <a:lnTo>
                    <a:pt x="966" y="1771"/>
                  </a:lnTo>
                  <a:cubicBezTo>
                    <a:pt x="1208" y="1864"/>
                    <a:pt x="1435" y="1998"/>
                    <a:pt x="1677" y="2092"/>
                  </a:cubicBezTo>
                  <a:cubicBezTo>
                    <a:pt x="1683" y="2096"/>
                    <a:pt x="1690" y="2097"/>
                    <a:pt x="1696" y="2097"/>
                  </a:cubicBezTo>
                  <a:cubicBezTo>
                    <a:pt x="1739" y="2097"/>
                    <a:pt x="1764" y="2022"/>
                    <a:pt x="1717" y="1998"/>
                  </a:cubicBezTo>
                  <a:cubicBezTo>
                    <a:pt x="1529" y="1905"/>
                    <a:pt x="1355" y="1811"/>
                    <a:pt x="1181" y="1703"/>
                  </a:cubicBezTo>
                  <a:cubicBezTo>
                    <a:pt x="1167" y="1690"/>
                    <a:pt x="1060" y="1663"/>
                    <a:pt x="1047" y="1650"/>
                  </a:cubicBezTo>
                  <a:cubicBezTo>
                    <a:pt x="1006" y="1529"/>
                    <a:pt x="1140" y="1449"/>
                    <a:pt x="1194" y="1368"/>
                  </a:cubicBezTo>
                  <a:cubicBezTo>
                    <a:pt x="1221" y="1341"/>
                    <a:pt x="1221" y="1301"/>
                    <a:pt x="1194" y="1274"/>
                  </a:cubicBezTo>
                  <a:cubicBezTo>
                    <a:pt x="1051" y="1157"/>
                    <a:pt x="913" y="1139"/>
                    <a:pt x="761" y="1139"/>
                  </a:cubicBezTo>
                  <a:cubicBezTo>
                    <a:pt x="697" y="1139"/>
                    <a:pt x="630" y="1142"/>
                    <a:pt x="558" y="1142"/>
                  </a:cubicBezTo>
                  <a:cubicBezTo>
                    <a:pt x="530" y="1142"/>
                    <a:pt x="500" y="1142"/>
                    <a:pt x="470" y="1140"/>
                  </a:cubicBezTo>
                  <a:cubicBezTo>
                    <a:pt x="430" y="1073"/>
                    <a:pt x="376" y="1006"/>
                    <a:pt x="309" y="952"/>
                  </a:cubicBezTo>
                  <a:cubicBezTo>
                    <a:pt x="389" y="899"/>
                    <a:pt x="470" y="872"/>
                    <a:pt x="564" y="845"/>
                  </a:cubicBezTo>
                  <a:cubicBezTo>
                    <a:pt x="711" y="792"/>
                    <a:pt x="859" y="751"/>
                    <a:pt x="1006" y="711"/>
                  </a:cubicBezTo>
                  <a:cubicBezTo>
                    <a:pt x="1044" y="699"/>
                    <a:pt x="1058" y="663"/>
                    <a:pt x="1038" y="636"/>
                  </a:cubicBezTo>
                  <a:lnTo>
                    <a:pt x="1038" y="636"/>
                  </a:lnTo>
                  <a:cubicBezTo>
                    <a:pt x="1479" y="1144"/>
                    <a:pt x="1866" y="1692"/>
                    <a:pt x="2173" y="2294"/>
                  </a:cubicBezTo>
                  <a:cubicBezTo>
                    <a:pt x="2280" y="2535"/>
                    <a:pt x="2361" y="2790"/>
                    <a:pt x="2455" y="3031"/>
                  </a:cubicBezTo>
                  <a:cubicBezTo>
                    <a:pt x="2482" y="3125"/>
                    <a:pt x="2535" y="3246"/>
                    <a:pt x="2589" y="3380"/>
                  </a:cubicBezTo>
                  <a:cubicBezTo>
                    <a:pt x="2602" y="3487"/>
                    <a:pt x="2629" y="3608"/>
                    <a:pt x="2669" y="3715"/>
                  </a:cubicBezTo>
                  <a:cubicBezTo>
                    <a:pt x="2683" y="3755"/>
                    <a:pt x="2683" y="3782"/>
                    <a:pt x="2696" y="3822"/>
                  </a:cubicBezTo>
                  <a:lnTo>
                    <a:pt x="2495" y="3876"/>
                  </a:lnTo>
                  <a:lnTo>
                    <a:pt x="2160" y="3876"/>
                  </a:lnTo>
                  <a:cubicBezTo>
                    <a:pt x="2160" y="3876"/>
                    <a:pt x="2160" y="3889"/>
                    <a:pt x="2160" y="3889"/>
                  </a:cubicBezTo>
                  <a:lnTo>
                    <a:pt x="2696" y="3889"/>
                  </a:lnTo>
                  <a:cubicBezTo>
                    <a:pt x="2710" y="3997"/>
                    <a:pt x="2696" y="4091"/>
                    <a:pt x="2669" y="4184"/>
                  </a:cubicBezTo>
                  <a:cubicBezTo>
                    <a:pt x="2636" y="4191"/>
                    <a:pt x="2606" y="4195"/>
                    <a:pt x="2577" y="4195"/>
                  </a:cubicBezTo>
                  <a:cubicBezTo>
                    <a:pt x="2549" y="4195"/>
                    <a:pt x="2522" y="4191"/>
                    <a:pt x="2495" y="4184"/>
                  </a:cubicBezTo>
                  <a:cubicBezTo>
                    <a:pt x="2482" y="4184"/>
                    <a:pt x="2482" y="4211"/>
                    <a:pt x="2495" y="4211"/>
                  </a:cubicBezTo>
                  <a:lnTo>
                    <a:pt x="2669" y="4211"/>
                  </a:lnTo>
                  <a:cubicBezTo>
                    <a:pt x="2642" y="4305"/>
                    <a:pt x="2642" y="4386"/>
                    <a:pt x="2669" y="4480"/>
                  </a:cubicBezTo>
                  <a:lnTo>
                    <a:pt x="2629" y="4493"/>
                  </a:lnTo>
                  <a:lnTo>
                    <a:pt x="2468" y="4493"/>
                  </a:lnTo>
                  <a:cubicBezTo>
                    <a:pt x="2254" y="4412"/>
                    <a:pt x="2026" y="4024"/>
                    <a:pt x="1972" y="3849"/>
                  </a:cubicBezTo>
                  <a:cubicBezTo>
                    <a:pt x="1918" y="3648"/>
                    <a:pt x="1918" y="3433"/>
                    <a:pt x="1972" y="3232"/>
                  </a:cubicBezTo>
                  <a:cubicBezTo>
                    <a:pt x="2026" y="3112"/>
                    <a:pt x="2066" y="2978"/>
                    <a:pt x="2079" y="2843"/>
                  </a:cubicBezTo>
                  <a:cubicBezTo>
                    <a:pt x="2056" y="2678"/>
                    <a:pt x="1931" y="2638"/>
                    <a:pt x="1796" y="2638"/>
                  </a:cubicBezTo>
                  <a:cubicBezTo>
                    <a:pt x="1701" y="2638"/>
                    <a:pt x="1602" y="2658"/>
                    <a:pt x="1529" y="2669"/>
                  </a:cubicBezTo>
                  <a:cubicBezTo>
                    <a:pt x="1516" y="2682"/>
                    <a:pt x="1516" y="2696"/>
                    <a:pt x="1529" y="2709"/>
                  </a:cubicBezTo>
                  <a:cubicBezTo>
                    <a:pt x="1690" y="2709"/>
                    <a:pt x="1905" y="2723"/>
                    <a:pt x="1945" y="2951"/>
                  </a:cubicBezTo>
                  <a:cubicBezTo>
                    <a:pt x="1972" y="3071"/>
                    <a:pt x="1838" y="3232"/>
                    <a:pt x="1824" y="3340"/>
                  </a:cubicBezTo>
                  <a:cubicBezTo>
                    <a:pt x="1784" y="3568"/>
                    <a:pt x="1811" y="3809"/>
                    <a:pt x="1905" y="4010"/>
                  </a:cubicBezTo>
                  <a:cubicBezTo>
                    <a:pt x="1959" y="4211"/>
                    <a:pt x="2066" y="4386"/>
                    <a:pt x="2213" y="4533"/>
                  </a:cubicBezTo>
                  <a:cubicBezTo>
                    <a:pt x="2093" y="4533"/>
                    <a:pt x="1972" y="4533"/>
                    <a:pt x="1851" y="4547"/>
                  </a:cubicBezTo>
                  <a:cubicBezTo>
                    <a:pt x="1838" y="4547"/>
                    <a:pt x="1838" y="4573"/>
                    <a:pt x="1851" y="4573"/>
                  </a:cubicBezTo>
                  <a:cubicBezTo>
                    <a:pt x="1985" y="4573"/>
                    <a:pt x="2133" y="4573"/>
                    <a:pt x="2267" y="4587"/>
                  </a:cubicBezTo>
                  <a:cubicBezTo>
                    <a:pt x="2321" y="4614"/>
                    <a:pt x="2388" y="4627"/>
                    <a:pt x="2455" y="4640"/>
                  </a:cubicBezTo>
                  <a:cubicBezTo>
                    <a:pt x="2469" y="4643"/>
                    <a:pt x="2484" y="4644"/>
                    <a:pt x="2499" y="4644"/>
                  </a:cubicBezTo>
                  <a:cubicBezTo>
                    <a:pt x="2568" y="4644"/>
                    <a:pt x="2641" y="4620"/>
                    <a:pt x="2696" y="4587"/>
                  </a:cubicBezTo>
                  <a:cubicBezTo>
                    <a:pt x="2933" y="4591"/>
                    <a:pt x="3170" y="4593"/>
                    <a:pt x="3407" y="4593"/>
                  </a:cubicBezTo>
                  <a:cubicBezTo>
                    <a:pt x="3881" y="4593"/>
                    <a:pt x="4355" y="4587"/>
                    <a:pt x="4828" y="4587"/>
                  </a:cubicBezTo>
                  <a:cubicBezTo>
                    <a:pt x="5490" y="4587"/>
                    <a:pt x="6158" y="4611"/>
                    <a:pt x="6823" y="4611"/>
                  </a:cubicBezTo>
                  <a:cubicBezTo>
                    <a:pt x="7156" y="4611"/>
                    <a:pt x="7488" y="4605"/>
                    <a:pt x="7819" y="4587"/>
                  </a:cubicBezTo>
                  <a:cubicBezTo>
                    <a:pt x="7859" y="4587"/>
                    <a:pt x="7859" y="4520"/>
                    <a:pt x="7819" y="4520"/>
                  </a:cubicBezTo>
                  <a:cubicBezTo>
                    <a:pt x="7488" y="4502"/>
                    <a:pt x="7156" y="4496"/>
                    <a:pt x="6823" y="4496"/>
                  </a:cubicBezTo>
                  <a:cubicBezTo>
                    <a:pt x="6158" y="4496"/>
                    <a:pt x="5490" y="4520"/>
                    <a:pt x="4828" y="4520"/>
                  </a:cubicBezTo>
                  <a:lnTo>
                    <a:pt x="2777" y="4520"/>
                  </a:lnTo>
                  <a:cubicBezTo>
                    <a:pt x="2844" y="4426"/>
                    <a:pt x="2870" y="4319"/>
                    <a:pt x="2857" y="4211"/>
                  </a:cubicBezTo>
                  <a:cubicBezTo>
                    <a:pt x="2924" y="4198"/>
                    <a:pt x="2991" y="4171"/>
                    <a:pt x="3058" y="4158"/>
                  </a:cubicBezTo>
                  <a:cubicBezTo>
                    <a:pt x="3316" y="4087"/>
                    <a:pt x="3573" y="4048"/>
                    <a:pt x="3840" y="4048"/>
                  </a:cubicBezTo>
                  <a:cubicBezTo>
                    <a:pt x="3879" y="4048"/>
                    <a:pt x="3918" y="4049"/>
                    <a:pt x="3957" y="4050"/>
                  </a:cubicBezTo>
                  <a:cubicBezTo>
                    <a:pt x="4206" y="4170"/>
                    <a:pt x="4500" y="4282"/>
                    <a:pt x="4783" y="4282"/>
                  </a:cubicBezTo>
                  <a:cubicBezTo>
                    <a:pt x="4881" y="4282"/>
                    <a:pt x="4977" y="4269"/>
                    <a:pt x="5070" y="4238"/>
                  </a:cubicBezTo>
                  <a:cubicBezTo>
                    <a:pt x="5097" y="4238"/>
                    <a:pt x="5110" y="4211"/>
                    <a:pt x="5110" y="4198"/>
                  </a:cubicBezTo>
                  <a:cubicBezTo>
                    <a:pt x="5110" y="4158"/>
                    <a:pt x="5110" y="4131"/>
                    <a:pt x="5124" y="4091"/>
                  </a:cubicBezTo>
                  <a:lnTo>
                    <a:pt x="5660" y="4104"/>
                  </a:lnTo>
                  <a:cubicBezTo>
                    <a:pt x="6098" y="4114"/>
                    <a:pt x="6528" y="4140"/>
                    <a:pt x="6963" y="4140"/>
                  </a:cubicBezTo>
                  <a:cubicBezTo>
                    <a:pt x="7100" y="4140"/>
                    <a:pt x="7238" y="4137"/>
                    <a:pt x="7377" y="4131"/>
                  </a:cubicBezTo>
                  <a:cubicBezTo>
                    <a:pt x="7564" y="4104"/>
                    <a:pt x="7766" y="4077"/>
                    <a:pt x="7967" y="4050"/>
                  </a:cubicBezTo>
                  <a:lnTo>
                    <a:pt x="7980" y="4050"/>
                  </a:lnTo>
                  <a:cubicBezTo>
                    <a:pt x="8168" y="4010"/>
                    <a:pt x="8356" y="3983"/>
                    <a:pt x="8543" y="3970"/>
                  </a:cubicBezTo>
                  <a:cubicBezTo>
                    <a:pt x="8838" y="3970"/>
                    <a:pt x="9133" y="3943"/>
                    <a:pt x="9428" y="3930"/>
                  </a:cubicBezTo>
                  <a:cubicBezTo>
                    <a:pt x="9482" y="3930"/>
                    <a:pt x="9482" y="3849"/>
                    <a:pt x="9428" y="3836"/>
                  </a:cubicBezTo>
                  <a:cubicBezTo>
                    <a:pt x="8722" y="3805"/>
                    <a:pt x="8014" y="3794"/>
                    <a:pt x="7304" y="3794"/>
                  </a:cubicBezTo>
                  <a:cubicBezTo>
                    <a:pt x="6141" y="3794"/>
                    <a:pt x="4975" y="3824"/>
                    <a:pt x="3809" y="3849"/>
                  </a:cubicBezTo>
                  <a:cubicBezTo>
                    <a:pt x="3803" y="3843"/>
                    <a:pt x="3796" y="3839"/>
                    <a:pt x="3789" y="3839"/>
                  </a:cubicBezTo>
                  <a:cubicBezTo>
                    <a:pt x="3782" y="3839"/>
                    <a:pt x="3776" y="3843"/>
                    <a:pt x="3769" y="3849"/>
                  </a:cubicBezTo>
                  <a:lnTo>
                    <a:pt x="2857" y="3863"/>
                  </a:lnTo>
                  <a:cubicBezTo>
                    <a:pt x="2857" y="3849"/>
                    <a:pt x="2857" y="3822"/>
                    <a:pt x="2857" y="3809"/>
                  </a:cubicBezTo>
                  <a:cubicBezTo>
                    <a:pt x="3528" y="3675"/>
                    <a:pt x="4198" y="3608"/>
                    <a:pt x="4882" y="3594"/>
                  </a:cubicBezTo>
                  <a:cubicBezTo>
                    <a:pt x="5217" y="3581"/>
                    <a:pt x="5539" y="3474"/>
                    <a:pt x="5875" y="3447"/>
                  </a:cubicBezTo>
                  <a:cubicBezTo>
                    <a:pt x="5886" y="3446"/>
                    <a:pt x="5898" y="3446"/>
                    <a:pt x="5909" y="3446"/>
                  </a:cubicBezTo>
                  <a:cubicBezTo>
                    <a:pt x="6208" y="3446"/>
                    <a:pt x="6477" y="3597"/>
                    <a:pt x="6784" y="3597"/>
                  </a:cubicBezTo>
                  <a:cubicBezTo>
                    <a:pt x="6807" y="3597"/>
                    <a:pt x="6830" y="3596"/>
                    <a:pt x="6854" y="3594"/>
                  </a:cubicBezTo>
                  <a:cubicBezTo>
                    <a:pt x="6891" y="3594"/>
                    <a:pt x="6905" y="3513"/>
                    <a:pt x="6863" y="3513"/>
                  </a:cubicBezTo>
                  <a:cubicBezTo>
                    <a:pt x="6860" y="3513"/>
                    <a:pt x="6857" y="3513"/>
                    <a:pt x="6854" y="3514"/>
                  </a:cubicBezTo>
                  <a:cubicBezTo>
                    <a:pt x="6842" y="3514"/>
                    <a:pt x="6830" y="3515"/>
                    <a:pt x="6819" y="3515"/>
                  </a:cubicBezTo>
                  <a:cubicBezTo>
                    <a:pt x="6520" y="3515"/>
                    <a:pt x="6251" y="3364"/>
                    <a:pt x="5944" y="3364"/>
                  </a:cubicBezTo>
                  <a:cubicBezTo>
                    <a:pt x="5921" y="3364"/>
                    <a:pt x="5898" y="3365"/>
                    <a:pt x="5875" y="3366"/>
                  </a:cubicBezTo>
                  <a:cubicBezTo>
                    <a:pt x="5486" y="3393"/>
                    <a:pt x="5124" y="3514"/>
                    <a:pt x="4735" y="3541"/>
                  </a:cubicBezTo>
                  <a:cubicBezTo>
                    <a:pt x="4091" y="3554"/>
                    <a:pt x="3461" y="3635"/>
                    <a:pt x="2844" y="3782"/>
                  </a:cubicBezTo>
                  <a:cubicBezTo>
                    <a:pt x="2790" y="3527"/>
                    <a:pt x="2710" y="3273"/>
                    <a:pt x="2616" y="3031"/>
                  </a:cubicBezTo>
                  <a:cubicBezTo>
                    <a:pt x="2602" y="3004"/>
                    <a:pt x="2602" y="2991"/>
                    <a:pt x="2589" y="2964"/>
                  </a:cubicBezTo>
                  <a:cubicBezTo>
                    <a:pt x="2508" y="2414"/>
                    <a:pt x="2334" y="1878"/>
                    <a:pt x="2079" y="1395"/>
                  </a:cubicBezTo>
                  <a:cubicBezTo>
                    <a:pt x="1798" y="859"/>
                    <a:pt x="1395" y="389"/>
                    <a:pt x="912" y="14"/>
                  </a:cubicBezTo>
                  <a:lnTo>
                    <a:pt x="899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0"/>
            <p:cNvSpPr/>
            <p:nvPr/>
          </p:nvSpPr>
          <p:spPr>
            <a:xfrm>
              <a:off x="333675" y="4750625"/>
              <a:ext cx="23150" cy="19125"/>
            </a:xfrm>
            <a:custGeom>
              <a:rect b="b" l="l" r="r" t="t"/>
              <a:pathLst>
                <a:path extrusionOk="0" h="765" w="926">
                  <a:moveTo>
                    <a:pt x="107" y="202"/>
                  </a:moveTo>
                  <a:cubicBezTo>
                    <a:pt x="295" y="228"/>
                    <a:pt x="470" y="309"/>
                    <a:pt x="630" y="416"/>
                  </a:cubicBezTo>
                  <a:cubicBezTo>
                    <a:pt x="711" y="483"/>
                    <a:pt x="778" y="550"/>
                    <a:pt x="845" y="617"/>
                  </a:cubicBezTo>
                  <a:cubicBezTo>
                    <a:pt x="604" y="456"/>
                    <a:pt x="362" y="322"/>
                    <a:pt x="94" y="202"/>
                  </a:cubicBezTo>
                  <a:close/>
                  <a:moveTo>
                    <a:pt x="201" y="0"/>
                  </a:moveTo>
                  <a:lnTo>
                    <a:pt x="175" y="41"/>
                  </a:lnTo>
                  <a:cubicBezTo>
                    <a:pt x="295" y="135"/>
                    <a:pt x="402" y="215"/>
                    <a:pt x="510" y="309"/>
                  </a:cubicBezTo>
                  <a:cubicBezTo>
                    <a:pt x="376" y="242"/>
                    <a:pt x="242" y="202"/>
                    <a:pt x="107" y="175"/>
                  </a:cubicBezTo>
                  <a:lnTo>
                    <a:pt x="0" y="376"/>
                  </a:lnTo>
                  <a:cubicBezTo>
                    <a:pt x="175" y="497"/>
                    <a:pt x="349" y="617"/>
                    <a:pt x="510" y="765"/>
                  </a:cubicBezTo>
                  <a:lnTo>
                    <a:pt x="698" y="738"/>
                  </a:lnTo>
                  <a:cubicBezTo>
                    <a:pt x="510" y="577"/>
                    <a:pt x="309" y="416"/>
                    <a:pt x="107" y="269"/>
                  </a:cubicBezTo>
                  <a:lnTo>
                    <a:pt x="107" y="269"/>
                  </a:lnTo>
                  <a:cubicBezTo>
                    <a:pt x="362" y="403"/>
                    <a:pt x="617" y="550"/>
                    <a:pt x="858" y="725"/>
                  </a:cubicBezTo>
                  <a:lnTo>
                    <a:pt x="926" y="631"/>
                  </a:lnTo>
                  <a:cubicBezTo>
                    <a:pt x="698" y="403"/>
                    <a:pt x="456" y="188"/>
                    <a:pt x="20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0"/>
            <p:cNvSpPr/>
            <p:nvPr/>
          </p:nvSpPr>
          <p:spPr>
            <a:xfrm>
              <a:off x="238125" y="4581550"/>
              <a:ext cx="88525" cy="199600"/>
            </a:xfrm>
            <a:custGeom>
              <a:rect b="b" l="l" r="r" t="t"/>
              <a:pathLst>
                <a:path extrusionOk="0" h="7984" w="3541">
                  <a:moveTo>
                    <a:pt x="1542" y="5074"/>
                  </a:moveTo>
                  <a:cubicBezTo>
                    <a:pt x="1569" y="5342"/>
                    <a:pt x="1583" y="5610"/>
                    <a:pt x="1609" y="5878"/>
                  </a:cubicBezTo>
                  <a:lnTo>
                    <a:pt x="1556" y="5878"/>
                  </a:lnTo>
                  <a:cubicBezTo>
                    <a:pt x="1569" y="5650"/>
                    <a:pt x="1542" y="5409"/>
                    <a:pt x="1542" y="5181"/>
                  </a:cubicBezTo>
                  <a:cubicBezTo>
                    <a:pt x="1542" y="5141"/>
                    <a:pt x="1542" y="5100"/>
                    <a:pt x="1542" y="5074"/>
                  </a:cubicBezTo>
                  <a:close/>
                  <a:moveTo>
                    <a:pt x="1609" y="6093"/>
                  </a:moveTo>
                  <a:lnTo>
                    <a:pt x="1609" y="6254"/>
                  </a:lnTo>
                  <a:lnTo>
                    <a:pt x="1475" y="6214"/>
                  </a:lnTo>
                  <a:cubicBezTo>
                    <a:pt x="1489" y="6187"/>
                    <a:pt x="1502" y="6147"/>
                    <a:pt x="1515" y="6106"/>
                  </a:cubicBezTo>
                  <a:cubicBezTo>
                    <a:pt x="1523" y="6128"/>
                    <a:pt x="1538" y="6138"/>
                    <a:pt x="1555" y="6138"/>
                  </a:cubicBezTo>
                  <a:cubicBezTo>
                    <a:pt x="1569" y="6138"/>
                    <a:pt x="1584" y="6132"/>
                    <a:pt x="1596" y="6120"/>
                  </a:cubicBezTo>
                  <a:lnTo>
                    <a:pt x="1609" y="6093"/>
                  </a:lnTo>
                  <a:close/>
                  <a:moveTo>
                    <a:pt x="40" y="1"/>
                  </a:moveTo>
                  <a:cubicBezTo>
                    <a:pt x="27" y="1"/>
                    <a:pt x="13" y="11"/>
                    <a:pt x="13" y="31"/>
                  </a:cubicBezTo>
                  <a:cubicBezTo>
                    <a:pt x="0" y="246"/>
                    <a:pt x="13" y="447"/>
                    <a:pt x="80" y="648"/>
                  </a:cubicBezTo>
                  <a:cubicBezTo>
                    <a:pt x="148" y="970"/>
                    <a:pt x="201" y="1292"/>
                    <a:pt x="228" y="1627"/>
                  </a:cubicBezTo>
                  <a:cubicBezTo>
                    <a:pt x="308" y="2190"/>
                    <a:pt x="349" y="2767"/>
                    <a:pt x="335" y="3330"/>
                  </a:cubicBezTo>
                  <a:cubicBezTo>
                    <a:pt x="295" y="4577"/>
                    <a:pt x="308" y="5825"/>
                    <a:pt x="322" y="7072"/>
                  </a:cubicBezTo>
                  <a:cubicBezTo>
                    <a:pt x="315" y="7099"/>
                    <a:pt x="339" y="7112"/>
                    <a:pt x="362" y="7112"/>
                  </a:cubicBezTo>
                  <a:cubicBezTo>
                    <a:pt x="386" y="7112"/>
                    <a:pt x="409" y="7099"/>
                    <a:pt x="402" y="7072"/>
                  </a:cubicBezTo>
                  <a:lnTo>
                    <a:pt x="402" y="6254"/>
                  </a:lnTo>
                  <a:cubicBezTo>
                    <a:pt x="429" y="6254"/>
                    <a:pt x="469" y="6267"/>
                    <a:pt x="496" y="6281"/>
                  </a:cubicBezTo>
                  <a:cubicBezTo>
                    <a:pt x="523" y="6509"/>
                    <a:pt x="536" y="6750"/>
                    <a:pt x="536" y="6991"/>
                  </a:cubicBezTo>
                  <a:lnTo>
                    <a:pt x="751" y="6790"/>
                  </a:lnTo>
                  <a:cubicBezTo>
                    <a:pt x="791" y="6750"/>
                    <a:pt x="845" y="6723"/>
                    <a:pt x="899" y="6710"/>
                  </a:cubicBezTo>
                  <a:cubicBezTo>
                    <a:pt x="1002" y="6632"/>
                    <a:pt x="1217" y="6468"/>
                    <a:pt x="1317" y="6468"/>
                  </a:cubicBezTo>
                  <a:cubicBezTo>
                    <a:pt x="1321" y="6468"/>
                    <a:pt x="1324" y="6468"/>
                    <a:pt x="1328" y="6468"/>
                  </a:cubicBezTo>
                  <a:cubicBezTo>
                    <a:pt x="1328" y="6495"/>
                    <a:pt x="1314" y="6535"/>
                    <a:pt x="1314" y="6562"/>
                  </a:cubicBezTo>
                  <a:cubicBezTo>
                    <a:pt x="1306" y="6579"/>
                    <a:pt x="1313" y="6590"/>
                    <a:pt x="1323" y="6590"/>
                  </a:cubicBezTo>
                  <a:cubicBezTo>
                    <a:pt x="1329" y="6590"/>
                    <a:pt x="1336" y="6586"/>
                    <a:pt x="1341" y="6576"/>
                  </a:cubicBezTo>
                  <a:cubicBezTo>
                    <a:pt x="1355" y="6549"/>
                    <a:pt x="1355" y="6522"/>
                    <a:pt x="1368" y="6495"/>
                  </a:cubicBezTo>
                  <a:lnTo>
                    <a:pt x="1368" y="6495"/>
                  </a:lnTo>
                  <a:cubicBezTo>
                    <a:pt x="1489" y="6589"/>
                    <a:pt x="1261" y="6884"/>
                    <a:pt x="1301" y="7018"/>
                  </a:cubicBezTo>
                  <a:cubicBezTo>
                    <a:pt x="1343" y="7153"/>
                    <a:pt x="1438" y="7199"/>
                    <a:pt x="1556" y="7199"/>
                  </a:cubicBezTo>
                  <a:cubicBezTo>
                    <a:pt x="1780" y="7199"/>
                    <a:pt x="2087" y="7035"/>
                    <a:pt x="2280" y="6991"/>
                  </a:cubicBezTo>
                  <a:lnTo>
                    <a:pt x="2280" y="6991"/>
                  </a:lnTo>
                  <a:cubicBezTo>
                    <a:pt x="2226" y="7058"/>
                    <a:pt x="2173" y="7112"/>
                    <a:pt x="2106" y="7166"/>
                  </a:cubicBezTo>
                  <a:cubicBezTo>
                    <a:pt x="2038" y="7193"/>
                    <a:pt x="1971" y="7246"/>
                    <a:pt x="1931" y="7300"/>
                  </a:cubicBezTo>
                  <a:lnTo>
                    <a:pt x="1931" y="7313"/>
                  </a:lnTo>
                  <a:cubicBezTo>
                    <a:pt x="1784" y="7293"/>
                    <a:pt x="1640" y="7283"/>
                    <a:pt x="1495" y="7283"/>
                  </a:cubicBezTo>
                  <a:cubicBezTo>
                    <a:pt x="1351" y="7283"/>
                    <a:pt x="1207" y="7293"/>
                    <a:pt x="1059" y="7313"/>
                  </a:cubicBezTo>
                  <a:lnTo>
                    <a:pt x="966" y="7421"/>
                  </a:lnTo>
                  <a:lnTo>
                    <a:pt x="979" y="7421"/>
                  </a:lnTo>
                  <a:cubicBezTo>
                    <a:pt x="979" y="7434"/>
                    <a:pt x="992" y="7434"/>
                    <a:pt x="1006" y="7434"/>
                  </a:cubicBezTo>
                  <a:cubicBezTo>
                    <a:pt x="1261" y="7447"/>
                    <a:pt x="1515" y="7474"/>
                    <a:pt x="1770" y="7528"/>
                  </a:cubicBezTo>
                  <a:cubicBezTo>
                    <a:pt x="1971" y="7581"/>
                    <a:pt x="2159" y="7675"/>
                    <a:pt x="2347" y="7769"/>
                  </a:cubicBezTo>
                  <a:lnTo>
                    <a:pt x="2749" y="7984"/>
                  </a:lnTo>
                  <a:cubicBezTo>
                    <a:pt x="2776" y="7944"/>
                    <a:pt x="2790" y="7903"/>
                    <a:pt x="2803" y="7877"/>
                  </a:cubicBezTo>
                  <a:cubicBezTo>
                    <a:pt x="2655" y="7796"/>
                    <a:pt x="2494" y="7716"/>
                    <a:pt x="2334" y="7649"/>
                  </a:cubicBezTo>
                  <a:lnTo>
                    <a:pt x="2334" y="7649"/>
                  </a:lnTo>
                  <a:cubicBezTo>
                    <a:pt x="2508" y="7689"/>
                    <a:pt x="2669" y="7742"/>
                    <a:pt x="2843" y="7809"/>
                  </a:cubicBezTo>
                  <a:lnTo>
                    <a:pt x="2897" y="7689"/>
                  </a:lnTo>
                  <a:cubicBezTo>
                    <a:pt x="2414" y="7501"/>
                    <a:pt x="1904" y="7394"/>
                    <a:pt x="1395" y="7367"/>
                  </a:cubicBezTo>
                  <a:cubicBezTo>
                    <a:pt x="1569" y="7367"/>
                    <a:pt x="1757" y="7367"/>
                    <a:pt x="1945" y="7394"/>
                  </a:cubicBezTo>
                  <a:cubicBezTo>
                    <a:pt x="1952" y="7409"/>
                    <a:pt x="1970" y="7416"/>
                    <a:pt x="1988" y="7416"/>
                  </a:cubicBezTo>
                  <a:cubicBezTo>
                    <a:pt x="2001" y="7416"/>
                    <a:pt x="2014" y="7413"/>
                    <a:pt x="2025" y="7407"/>
                  </a:cubicBezTo>
                  <a:lnTo>
                    <a:pt x="2038" y="7407"/>
                  </a:lnTo>
                  <a:cubicBezTo>
                    <a:pt x="2347" y="7447"/>
                    <a:pt x="2642" y="7514"/>
                    <a:pt x="2937" y="7635"/>
                  </a:cubicBezTo>
                  <a:cubicBezTo>
                    <a:pt x="2937" y="7622"/>
                    <a:pt x="2950" y="7595"/>
                    <a:pt x="2964" y="7581"/>
                  </a:cubicBezTo>
                  <a:cubicBezTo>
                    <a:pt x="2682" y="7474"/>
                    <a:pt x="2401" y="7394"/>
                    <a:pt x="2119" y="7340"/>
                  </a:cubicBezTo>
                  <a:lnTo>
                    <a:pt x="2173" y="7300"/>
                  </a:lnTo>
                  <a:cubicBezTo>
                    <a:pt x="2401" y="7193"/>
                    <a:pt x="2776" y="7179"/>
                    <a:pt x="2964" y="7139"/>
                  </a:cubicBezTo>
                  <a:cubicBezTo>
                    <a:pt x="3027" y="7126"/>
                    <a:pt x="3019" y="7017"/>
                    <a:pt x="2961" y="7017"/>
                  </a:cubicBezTo>
                  <a:cubicBezTo>
                    <a:pt x="2957" y="7017"/>
                    <a:pt x="2954" y="7018"/>
                    <a:pt x="2950" y="7018"/>
                  </a:cubicBezTo>
                  <a:cubicBezTo>
                    <a:pt x="2803" y="7032"/>
                    <a:pt x="2588" y="7045"/>
                    <a:pt x="2387" y="7085"/>
                  </a:cubicBezTo>
                  <a:cubicBezTo>
                    <a:pt x="2414" y="7045"/>
                    <a:pt x="2441" y="7005"/>
                    <a:pt x="2468" y="6965"/>
                  </a:cubicBezTo>
                  <a:cubicBezTo>
                    <a:pt x="2494" y="6924"/>
                    <a:pt x="2468" y="6884"/>
                    <a:pt x="2427" y="6871"/>
                  </a:cubicBezTo>
                  <a:cubicBezTo>
                    <a:pt x="2387" y="6861"/>
                    <a:pt x="2351" y="6856"/>
                    <a:pt x="2317" y="6856"/>
                  </a:cubicBezTo>
                  <a:cubicBezTo>
                    <a:pt x="2174" y="6856"/>
                    <a:pt x="2083" y="6937"/>
                    <a:pt x="1931" y="6991"/>
                  </a:cubicBezTo>
                  <a:cubicBezTo>
                    <a:pt x="1867" y="7041"/>
                    <a:pt x="1803" y="7065"/>
                    <a:pt x="1738" y="7065"/>
                  </a:cubicBezTo>
                  <a:cubicBezTo>
                    <a:pt x="1625" y="7065"/>
                    <a:pt x="1509" y="6993"/>
                    <a:pt x="1381" y="6857"/>
                  </a:cubicBezTo>
                  <a:lnTo>
                    <a:pt x="1448" y="6683"/>
                  </a:lnTo>
                  <a:cubicBezTo>
                    <a:pt x="1475" y="6602"/>
                    <a:pt x="1502" y="6509"/>
                    <a:pt x="1515" y="6415"/>
                  </a:cubicBezTo>
                  <a:cubicBezTo>
                    <a:pt x="1515" y="6401"/>
                    <a:pt x="1489" y="6388"/>
                    <a:pt x="1475" y="6374"/>
                  </a:cubicBezTo>
                  <a:lnTo>
                    <a:pt x="1408" y="6374"/>
                  </a:lnTo>
                  <a:lnTo>
                    <a:pt x="1462" y="6267"/>
                  </a:lnTo>
                  <a:cubicBezTo>
                    <a:pt x="1515" y="6281"/>
                    <a:pt x="1569" y="6294"/>
                    <a:pt x="1623" y="6307"/>
                  </a:cubicBezTo>
                  <a:cubicBezTo>
                    <a:pt x="1623" y="6455"/>
                    <a:pt x="1636" y="6589"/>
                    <a:pt x="1636" y="6737"/>
                  </a:cubicBezTo>
                  <a:cubicBezTo>
                    <a:pt x="1636" y="6743"/>
                    <a:pt x="1643" y="6747"/>
                    <a:pt x="1650" y="6747"/>
                  </a:cubicBezTo>
                  <a:cubicBezTo>
                    <a:pt x="1656" y="6747"/>
                    <a:pt x="1663" y="6743"/>
                    <a:pt x="1663" y="6737"/>
                  </a:cubicBezTo>
                  <a:cubicBezTo>
                    <a:pt x="1663" y="6589"/>
                    <a:pt x="1663" y="6455"/>
                    <a:pt x="1676" y="6321"/>
                  </a:cubicBezTo>
                  <a:lnTo>
                    <a:pt x="1770" y="6348"/>
                  </a:lnTo>
                  <a:cubicBezTo>
                    <a:pt x="2052" y="6428"/>
                    <a:pt x="2347" y="6482"/>
                    <a:pt x="2642" y="6549"/>
                  </a:cubicBezTo>
                  <a:cubicBezTo>
                    <a:pt x="2803" y="6589"/>
                    <a:pt x="2977" y="6656"/>
                    <a:pt x="3138" y="6710"/>
                  </a:cubicBezTo>
                  <a:cubicBezTo>
                    <a:pt x="3205" y="6750"/>
                    <a:pt x="3272" y="6790"/>
                    <a:pt x="3339" y="6830"/>
                  </a:cubicBezTo>
                  <a:lnTo>
                    <a:pt x="3406" y="6696"/>
                  </a:lnTo>
                  <a:cubicBezTo>
                    <a:pt x="3017" y="6442"/>
                    <a:pt x="2588" y="6267"/>
                    <a:pt x="2132" y="6187"/>
                  </a:cubicBezTo>
                  <a:cubicBezTo>
                    <a:pt x="2079" y="6187"/>
                    <a:pt x="2065" y="6267"/>
                    <a:pt x="2119" y="6281"/>
                  </a:cubicBezTo>
                  <a:cubicBezTo>
                    <a:pt x="2360" y="6348"/>
                    <a:pt x="2602" y="6428"/>
                    <a:pt x="2830" y="6549"/>
                  </a:cubicBezTo>
                  <a:cubicBezTo>
                    <a:pt x="2468" y="6442"/>
                    <a:pt x="2106" y="6374"/>
                    <a:pt x="1730" y="6281"/>
                  </a:cubicBezTo>
                  <a:lnTo>
                    <a:pt x="1676" y="6267"/>
                  </a:lnTo>
                  <a:lnTo>
                    <a:pt x="1676" y="6039"/>
                  </a:lnTo>
                  <a:cubicBezTo>
                    <a:pt x="1760" y="5970"/>
                    <a:pt x="1873" y="5942"/>
                    <a:pt x="2004" y="5942"/>
                  </a:cubicBezTo>
                  <a:cubicBezTo>
                    <a:pt x="2460" y="5942"/>
                    <a:pt x="3128" y="6290"/>
                    <a:pt x="3514" y="6509"/>
                  </a:cubicBezTo>
                  <a:lnTo>
                    <a:pt x="3541" y="6455"/>
                  </a:lnTo>
                  <a:cubicBezTo>
                    <a:pt x="3447" y="6401"/>
                    <a:pt x="3353" y="6361"/>
                    <a:pt x="3245" y="6307"/>
                  </a:cubicBezTo>
                  <a:cubicBezTo>
                    <a:pt x="3002" y="6186"/>
                    <a:pt x="2376" y="5855"/>
                    <a:pt x="1931" y="5855"/>
                  </a:cubicBezTo>
                  <a:cubicBezTo>
                    <a:pt x="1836" y="5855"/>
                    <a:pt x="1749" y="5870"/>
                    <a:pt x="1676" y="5905"/>
                  </a:cubicBezTo>
                  <a:cubicBezTo>
                    <a:pt x="1690" y="5583"/>
                    <a:pt x="1676" y="5275"/>
                    <a:pt x="1650" y="4953"/>
                  </a:cubicBezTo>
                  <a:cubicBezTo>
                    <a:pt x="1596" y="4537"/>
                    <a:pt x="1583" y="4121"/>
                    <a:pt x="1556" y="3706"/>
                  </a:cubicBezTo>
                  <a:cubicBezTo>
                    <a:pt x="1569" y="3612"/>
                    <a:pt x="1569" y="3518"/>
                    <a:pt x="1556" y="3437"/>
                  </a:cubicBezTo>
                  <a:cubicBezTo>
                    <a:pt x="1529" y="2928"/>
                    <a:pt x="1462" y="2418"/>
                    <a:pt x="1408" y="1909"/>
                  </a:cubicBezTo>
                  <a:lnTo>
                    <a:pt x="1408" y="1828"/>
                  </a:lnTo>
                  <a:lnTo>
                    <a:pt x="1408" y="661"/>
                  </a:lnTo>
                  <a:cubicBezTo>
                    <a:pt x="1422" y="581"/>
                    <a:pt x="1462" y="500"/>
                    <a:pt x="1515" y="447"/>
                  </a:cubicBezTo>
                  <a:lnTo>
                    <a:pt x="1515" y="447"/>
                  </a:lnTo>
                  <a:cubicBezTo>
                    <a:pt x="1395" y="568"/>
                    <a:pt x="1247" y="675"/>
                    <a:pt x="1100" y="782"/>
                  </a:cubicBezTo>
                  <a:cubicBezTo>
                    <a:pt x="1140" y="1171"/>
                    <a:pt x="1194" y="1573"/>
                    <a:pt x="1247" y="1962"/>
                  </a:cubicBezTo>
                  <a:lnTo>
                    <a:pt x="1247" y="2002"/>
                  </a:lnTo>
                  <a:cubicBezTo>
                    <a:pt x="1247" y="3075"/>
                    <a:pt x="1261" y="4148"/>
                    <a:pt x="1274" y="5221"/>
                  </a:cubicBezTo>
                  <a:cubicBezTo>
                    <a:pt x="1274" y="5255"/>
                    <a:pt x="1298" y="5271"/>
                    <a:pt x="1321" y="5271"/>
                  </a:cubicBezTo>
                  <a:cubicBezTo>
                    <a:pt x="1344" y="5271"/>
                    <a:pt x="1368" y="5255"/>
                    <a:pt x="1368" y="5221"/>
                  </a:cubicBezTo>
                  <a:cubicBezTo>
                    <a:pt x="1368" y="4591"/>
                    <a:pt x="1368" y="3947"/>
                    <a:pt x="1381" y="3317"/>
                  </a:cubicBezTo>
                  <a:cubicBezTo>
                    <a:pt x="1408" y="3612"/>
                    <a:pt x="1408" y="3920"/>
                    <a:pt x="1435" y="4215"/>
                  </a:cubicBezTo>
                  <a:cubicBezTo>
                    <a:pt x="1435" y="4457"/>
                    <a:pt x="1435" y="4712"/>
                    <a:pt x="1435" y="4966"/>
                  </a:cubicBezTo>
                  <a:cubicBezTo>
                    <a:pt x="1422" y="5221"/>
                    <a:pt x="1448" y="5436"/>
                    <a:pt x="1462" y="5677"/>
                  </a:cubicBezTo>
                  <a:cubicBezTo>
                    <a:pt x="1462" y="5744"/>
                    <a:pt x="1462" y="5811"/>
                    <a:pt x="1462" y="5892"/>
                  </a:cubicBezTo>
                  <a:cubicBezTo>
                    <a:pt x="1448" y="5892"/>
                    <a:pt x="1448" y="5919"/>
                    <a:pt x="1462" y="5932"/>
                  </a:cubicBezTo>
                  <a:cubicBezTo>
                    <a:pt x="1448" y="6026"/>
                    <a:pt x="1422" y="6120"/>
                    <a:pt x="1395" y="6214"/>
                  </a:cubicBezTo>
                  <a:cubicBezTo>
                    <a:pt x="1324" y="6202"/>
                    <a:pt x="1252" y="6195"/>
                    <a:pt x="1181" y="6195"/>
                  </a:cubicBezTo>
                  <a:cubicBezTo>
                    <a:pt x="997" y="6195"/>
                    <a:pt x="819" y="6243"/>
                    <a:pt x="684" y="6388"/>
                  </a:cubicBezTo>
                  <a:cubicBezTo>
                    <a:pt x="811" y="6270"/>
                    <a:pt x="968" y="6232"/>
                    <a:pt x="1136" y="6232"/>
                  </a:cubicBezTo>
                  <a:cubicBezTo>
                    <a:pt x="1216" y="6232"/>
                    <a:pt x="1299" y="6241"/>
                    <a:pt x="1381" y="6254"/>
                  </a:cubicBezTo>
                  <a:cubicBezTo>
                    <a:pt x="1368" y="6294"/>
                    <a:pt x="1355" y="6334"/>
                    <a:pt x="1355" y="6388"/>
                  </a:cubicBezTo>
                  <a:cubicBezTo>
                    <a:pt x="1033" y="6442"/>
                    <a:pt x="764" y="6629"/>
                    <a:pt x="603" y="6911"/>
                  </a:cubicBezTo>
                  <a:cubicBezTo>
                    <a:pt x="603" y="6763"/>
                    <a:pt x="603" y="6602"/>
                    <a:pt x="590" y="6468"/>
                  </a:cubicBezTo>
                  <a:lnTo>
                    <a:pt x="590" y="6321"/>
                  </a:lnTo>
                  <a:cubicBezTo>
                    <a:pt x="617" y="6348"/>
                    <a:pt x="644" y="6374"/>
                    <a:pt x="671" y="6415"/>
                  </a:cubicBezTo>
                  <a:cubicBezTo>
                    <a:pt x="671" y="6455"/>
                    <a:pt x="684" y="6495"/>
                    <a:pt x="697" y="6549"/>
                  </a:cubicBezTo>
                  <a:cubicBezTo>
                    <a:pt x="697" y="6549"/>
                    <a:pt x="697" y="6562"/>
                    <a:pt x="711" y="6562"/>
                  </a:cubicBezTo>
                  <a:lnTo>
                    <a:pt x="845" y="6576"/>
                  </a:lnTo>
                  <a:cubicBezTo>
                    <a:pt x="858" y="6576"/>
                    <a:pt x="858" y="6549"/>
                    <a:pt x="845" y="6549"/>
                  </a:cubicBezTo>
                  <a:cubicBezTo>
                    <a:pt x="805" y="6535"/>
                    <a:pt x="751" y="6522"/>
                    <a:pt x="724" y="6509"/>
                  </a:cubicBezTo>
                  <a:cubicBezTo>
                    <a:pt x="711" y="6468"/>
                    <a:pt x="697" y="6428"/>
                    <a:pt x="684" y="6388"/>
                  </a:cubicBezTo>
                  <a:cubicBezTo>
                    <a:pt x="657" y="6361"/>
                    <a:pt x="630" y="6321"/>
                    <a:pt x="590" y="6294"/>
                  </a:cubicBezTo>
                  <a:cubicBezTo>
                    <a:pt x="563" y="5623"/>
                    <a:pt x="577" y="4966"/>
                    <a:pt x="577" y="4309"/>
                  </a:cubicBezTo>
                  <a:cubicBezTo>
                    <a:pt x="590" y="3451"/>
                    <a:pt x="563" y="2593"/>
                    <a:pt x="496" y="1734"/>
                  </a:cubicBezTo>
                  <a:cubicBezTo>
                    <a:pt x="469" y="1506"/>
                    <a:pt x="456" y="1278"/>
                    <a:pt x="443" y="1050"/>
                  </a:cubicBezTo>
                  <a:cubicBezTo>
                    <a:pt x="402" y="1037"/>
                    <a:pt x="376" y="1023"/>
                    <a:pt x="349" y="1010"/>
                  </a:cubicBezTo>
                  <a:lnTo>
                    <a:pt x="349" y="1010"/>
                  </a:lnTo>
                  <a:cubicBezTo>
                    <a:pt x="389" y="1949"/>
                    <a:pt x="469" y="2874"/>
                    <a:pt x="469" y="3813"/>
                  </a:cubicBezTo>
                  <a:cubicBezTo>
                    <a:pt x="469" y="4564"/>
                    <a:pt x="456" y="5328"/>
                    <a:pt x="483" y="6079"/>
                  </a:cubicBezTo>
                  <a:cubicBezTo>
                    <a:pt x="483" y="6133"/>
                    <a:pt x="483" y="6187"/>
                    <a:pt x="496" y="6240"/>
                  </a:cubicBezTo>
                  <a:cubicBezTo>
                    <a:pt x="469" y="6240"/>
                    <a:pt x="443" y="6227"/>
                    <a:pt x="416" y="6227"/>
                  </a:cubicBezTo>
                  <a:cubicBezTo>
                    <a:pt x="416" y="5261"/>
                    <a:pt x="416" y="4296"/>
                    <a:pt x="443" y="3344"/>
                  </a:cubicBezTo>
                  <a:cubicBezTo>
                    <a:pt x="456" y="2807"/>
                    <a:pt x="429" y="2284"/>
                    <a:pt x="349" y="1761"/>
                  </a:cubicBezTo>
                  <a:cubicBezTo>
                    <a:pt x="308" y="1466"/>
                    <a:pt x="282" y="1184"/>
                    <a:pt x="228" y="889"/>
                  </a:cubicBezTo>
                  <a:cubicBezTo>
                    <a:pt x="174" y="608"/>
                    <a:pt x="67" y="326"/>
                    <a:pt x="67" y="31"/>
                  </a:cubicBezTo>
                  <a:cubicBezTo>
                    <a:pt x="67" y="11"/>
                    <a:pt x="54" y="1"/>
                    <a:pt x="4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0"/>
            <p:cNvSpPr/>
            <p:nvPr/>
          </p:nvSpPr>
          <p:spPr>
            <a:xfrm>
              <a:off x="268625" y="3598950"/>
              <a:ext cx="5050" cy="922375"/>
            </a:xfrm>
            <a:custGeom>
              <a:rect b="b" l="l" r="r" t="t"/>
              <a:pathLst>
                <a:path extrusionOk="0" h="36895" w="202">
                  <a:moveTo>
                    <a:pt x="202" y="1"/>
                  </a:moveTo>
                  <a:lnTo>
                    <a:pt x="202" y="1"/>
                  </a:lnTo>
                  <a:cubicBezTo>
                    <a:pt x="135" y="27"/>
                    <a:pt x="67" y="41"/>
                    <a:pt x="0" y="68"/>
                  </a:cubicBezTo>
                  <a:cubicBezTo>
                    <a:pt x="0" y="1221"/>
                    <a:pt x="14" y="35741"/>
                    <a:pt x="14" y="36894"/>
                  </a:cubicBezTo>
                  <a:cubicBezTo>
                    <a:pt x="67" y="36841"/>
                    <a:pt x="135" y="36787"/>
                    <a:pt x="188" y="36720"/>
                  </a:cubicBezTo>
                  <a:cubicBezTo>
                    <a:pt x="202" y="35607"/>
                    <a:pt x="202" y="1127"/>
                    <a:pt x="20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0"/>
            <p:cNvSpPr/>
            <p:nvPr/>
          </p:nvSpPr>
          <p:spPr>
            <a:xfrm>
              <a:off x="245500" y="4565550"/>
              <a:ext cx="3025" cy="25850"/>
            </a:xfrm>
            <a:custGeom>
              <a:rect b="b" l="l" r="r" t="t"/>
              <a:pathLst>
                <a:path extrusionOk="0" h="1034" w="121">
                  <a:moveTo>
                    <a:pt x="121" y="1"/>
                  </a:moveTo>
                  <a:cubicBezTo>
                    <a:pt x="81" y="41"/>
                    <a:pt x="40" y="94"/>
                    <a:pt x="0" y="148"/>
                  </a:cubicBezTo>
                  <a:cubicBezTo>
                    <a:pt x="0" y="443"/>
                    <a:pt x="13" y="738"/>
                    <a:pt x="13" y="1033"/>
                  </a:cubicBezTo>
                  <a:cubicBezTo>
                    <a:pt x="54" y="953"/>
                    <a:pt x="81" y="859"/>
                    <a:pt x="121" y="765"/>
                  </a:cubicBezTo>
                  <a:lnTo>
                    <a:pt x="12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268625" y="2625300"/>
              <a:ext cx="5050" cy="843250"/>
            </a:xfrm>
            <a:custGeom>
              <a:rect b="b" l="l" r="r" t="t"/>
              <a:pathLst>
                <a:path extrusionOk="0" h="33730" w="202">
                  <a:moveTo>
                    <a:pt x="54" y="1"/>
                  </a:moveTo>
                  <a:lnTo>
                    <a:pt x="54" y="6599"/>
                  </a:lnTo>
                  <a:cubicBezTo>
                    <a:pt x="41" y="15625"/>
                    <a:pt x="0" y="24650"/>
                    <a:pt x="0" y="33676"/>
                  </a:cubicBezTo>
                  <a:cubicBezTo>
                    <a:pt x="67" y="33689"/>
                    <a:pt x="135" y="33703"/>
                    <a:pt x="202" y="33730"/>
                  </a:cubicBezTo>
                  <a:cubicBezTo>
                    <a:pt x="202" y="31061"/>
                    <a:pt x="188" y="28392"/>
                    <a:pt x="188" y="25710"/>
                  </a:cubicBezTo>
                  <a:cubicBezTo>
                    <a:pt x="188" y="17167"/>
                    <a:pt x="175" y="8624"/>
                    <a:pt x="175" y="81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0"/>
            <p:cNvSpPr/>
            <p:nvPr/>
          </p:nvSpPr>
          <p:spPr>
            <a:xfrm>
              <a:off x="269625" y="2569650"/>
              <a:ext cx="3375" cy="40925"/>
            </a:xfrm>
            <a:custGeom>
              <a:rect b="b" l="l" r="r" t="t"/>
              <a:pathLst>
                <a:path extrusionOk="0" h="1637" w="135">
                  <a:moveTo>
                    <a:pt x="1" y="1"/>
                  </a:moveTo>
                  <a:lnTo>
                    <a:pt x="1" y="1556"/>
                  </a:lnTo>
                  <a:lnTo>
                    <a:pt x="135" y="1637"/>
                  </a:lnTo>
                  <a:lnTo>
                    <a:pt x="135" y="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268275" y="1094850"/>
              <a:ext cx="5400" cy="338575"/>
            </a:xfrm>
            <a:custGeom>
              <a:rect b="b" l="l" r="r" t="t"/>
              <a:pathLst>
                <a:path extrusionOk="0" h="13543" w="216">
                  <a:moveTo>
                    <a:pt x="108" y="1"/>
                  </a:moveTo>
                  <a:cubicBezTo>
                    <a:pt x="102" y="1"/>
                    <a:pt x="95" y="4"/>
                    <a:pt x="95" y="11"/>
                  </a:cubicBezTo>
                  <a:cubicBezTo>
                    <a:pt x="1" y="4088"/>
                    <a:pt x="55" y="8165"/>
                    <a:pt x="41" y="12242"/>
                  </a:cubicBezTo>
                  <a:lnTo>
                    <a:pt x="41" y="13543"/>
                  </a:lnTo>
                  <a:lnTo>
                    <a:pt x="189" y="13301"/>
                  </a:lnTo>
                  <a:lnTo>
                    <a:pt x="189" y="10901"/>
                  </a:lnTo>
                  <a:cubicBezTo>
                    <a:pt x="175" y="7280"/>
                    <a:pt x="216" y="3645"/>
                    <a:pt x="122" y="11"/>
                  </a:cubicBezTo>
                  <a:cubicBezTo>
                    <a:pt x="122" y="4"/>
                    <a:pt x="115" y="1"/>
                    <a:pt x="10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0"/>
            <p:cNvSpPr/>
            <p:nvPr/>
          </p:nvSpPr>
          <p:spPr>
            <a:xfrm>
              <a:off x="388975" y="4891400"/>
              <a:ext cx="186125" cy="6775"/>
            </a:xfrm>
            <a:custGeom>
              <a:rect b="b" l="l" r="r" t="t"/>
              <a:pathLst>
                <a:path extrusionOk="0" h="271" w="7445">
                  <a:moveTo>
                    <a:pt x="5477" y="1"/>
                  </a:moveTo>
                  <a:cubicBezTo>
                    <a:pt x="4894" y="1"/>
                    <a:pt x="4311" y="71"/>
                    <a:pt x="3716" y="96"/>
                  </a:cubicBezTo>
                  <a:cubicBezTo>
                    <a:pt x="3611" y="98"/>
                    <a:pt x="3507" y="99"/>
                    <a:pt x="3403" y="99"/>
                  </a:cubicBezTo>
                  <a:cubicBezTo>
                    <a:pt x="2468" y="99"/>
                    <a:pt x="1538" y="17"/>
                    <a:pt x="597" y="17"/>
                  </a:cubicBezTo>
                  <a:cubicBezTo>
                    <a:pt x="403" y="17"/>
                    <a:pt x="209" y="20"/>
                    <a:pt x="14" y="29"/>
                  </a:cubicBezTo>
                  <a:cubicBezTo>
                    <a:pt x="1" y="29"/>
                    <a:pt x="1" y="56"/>
                    <a:pt x="14" y="56"/>
                  </a:cubicBezTo>
                  <a:lnTo>
                    <a:pt x="135" y="56"/>
                  </a:lnTo>
                  <a:cubicBezTo>
                    <a:pt x="135" y="56"/>
                    <a:pt x="135" y="42"/>
                    <a:pt x="135" y="42"/>
                  </a:cubicBezTo>
                  <a:cubicBezTo>
                    <a:pt x="672" y="83"/>
                    <a:pt x="1262" y="69"/>
                    <a:pt x="1825" y="96"/>
                  </a:cubicBezTo>
                  <a:cubicBezTo>
                    <a:pt x="2399" y="120"/>
                    <a:pt x="2973" y="178"/>
                    <a:pt x="3547" y="178"/>
                  </a:cubicBezTo>
                  <a:cubicBezTo>
                    <a:pt x="3603" y="178"/>
                    <a:pt x="3660" y="178"/>
                    <a:pt x="3716" y="176"/>
                  </a:cubicBezTo>
                  <a:cubicBezTo>
                    <a:pt x="4360" y="176"/>
                    <a:pt x="4936" y="109"/>
                    <a:pt x="5553" y="96"/>
                  </a:cubicBezTo>
                  <a:cubicBezTo>
                    <a:pt x="5574" y="95"/>
                    <a:pt x="5595" y="95"/>
                    <a:pt x="5616" y="95"/>
                  </a:cubicBezTo>
                  <a:cubicBezTo>
                    <a:pt x="6198" y="95"/>
                    <a:pt x="6781" y="270"/>
                    <a:pt x="7377" y="270"/>
                  </a:cubicBezTo>
                  <a:cubicBezTo>
                    <a:pt x="7444" y="257"/>
                    <a:pt x="7444" y="176"/>
                    <a:pt x="7377" y="163"/>
                  </a:cubicBezTo>
                  <a:cubicBezTo>
                    <a:pt x="6787" y="163"/>
                    <a:pt x="6210" y="2"/>
                    <a:pt x="5620" y="2"/>
                  </a:cubicBezTo>
                  <a:cubicBezTo>
                    <a:pt x="5572" y="1"/>
                    <a:pt x="5524" y="1"/>
                    <a:pt x="5477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290750" y="472180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0"/>
            <p:cNvSpPr/>
            <p:nvPr/>
          </p:nvSpPr>
          <p:spPr>
            <a:xfrm>
              <a:off x="7043225" y="825800"/>
              <a:ext cx="336650" cy="649550"/>
            </a:xfrm>
            <a:custGeom>
              <a:rect b="b" l="l" r="r" t="t"/>
              <a:pathLst>
                <a:path extrusionOk="0" h="25982" w="13466">
                  <a:moveTo>
                    <a:pt x="4701" y="553"/>
                  </a:moveTo>
                  <a:cubicBezTo>
                    <a:pt x="4858" y="553"/>
                    <a:pt x="5062" y="612"/>
                    <a:pt x="5245" y="688"/>
                  </a:cubicBezTo>
                  <a:cubicBezTo>
                    <a:pt x="4990" y="688"/>
                    <a:pt x="4722" y="688"/>
                    <a:pt x="4453" y="674"/>
                  </a:cubicBezTo>
                  <a:cubicBezTo>
                    <a:pt x="4488" y="587"/>
                    <a:pt x="4581" y="553"/>
                    <a:pt x="4701" y="553"/>
                  </a:cubicBezTo>
                  <a:close/>
                  <a:moveTo>
                    <a:pt x="2660" y="750"/>
                  </a:moveTo>
                  <a:cubicBezTo>
                    <a:pt x="3039" y="750"/>
                    <a:pt x="3421" y="768"/>
                    <a:pt x="3796" y="768"/>
                  </a:cubicBezTo>
                  <a:cubicBezTo>
                    <a:pt x="4333" y="768"/>
                    <a:pt x="4882" y="782"/>
                    <a:pt x="5419" y="782"/>
                  </a:cubicBezTo>
                  <a:cubicBezTo>
                    <a:pt x="5459" y="795"/>
                    <a:pt x="5499" y="822"/>
                    <a:pt x="5540" y="849"/>
                  </a:cubicBezTo>
                  <a:cubicBezTo>
                    <a:pt x="4319" y="809"/>
                    <a:pt x="3099" y="782"/>
                    <a:pt x="1892" y="782"/>
                  </a:cubicBezTo>
                  <a:cubicBezTo>
                    <a:pt x="1959" y="782"/>
                    <a:pt x="2026" y="768"/>
                    <a:pt x="2093" y="768"/>
                  </a:cubicBezTo>
                  <a:cubicBezTo>
                    <a:pt x="2281" y="755"/>
                    <a:pt x="2470" y="750"/>
                    <a:pt x="2660" y="750"/>
                  </a:cubicBezTo>
                  <a:close/>
                  <a:moveTo>
                    <a:pt x="6599" y="594"/>
                  </a:moveTo>
                  <a:cubicBezTo>
                    <a:pt x="6599" y="674"/>
                    <a:pt x="6599" y="768"/>
                    <a:pt x="6599" y="862"/>
                  </a:cubicBezTo>
                  <a:cubicBezTo>
                    <a:pt x="6304" y="849"/>
                    <a:pt x="6009" y="849"/>
                    <a:pt x="5701" y="835"/>
                  </a:cubicBezTo>
                  <a:lnTo>
                    <a:pt x="5607" y="768"/>
                  </a:lnTo>
                  <a:cubicBezTo>
                    <a:pt x="5781" y="768"/>
                    <a:pt x="5942" y="755"/>
                    <a:pt x="6116" y="728"/>
                  </a:cubicBezTo>
                  <a:cubicBezTo>
                    <a:pt x="6277" y="688"/>
                    <a:pt x="6452" y="634"/>
                    <a:pt x="6599" y="594"/>
                  </a:cubicBezTo>
                  <a:close/>
                  <a:moveTo>
                    <a:pt x="7860" y="594"/>
                  </a:moveTo>
                  <a:cubicBezTo>
                    <a:pt x="7873" y="634"/>
                    <a:pt x="7887" y="661"/>
                    <a:pt x="7900" y="701"/>
                  </a:cubicBezTo>
                  <a:lnTo>
                    <a:pt x="7913" y="782"/>
                  </a:lnTo>
                  <a:cubicBezTo>
                    <a:pt x="7900" y="1345"/>
                    <a:pt x="8021" y="1895"/>
                    <a:pt x="8249" y="2404"/>
                  </a:cubicBezTo>
                  <a:cubicBezTo>
                    <a:pt x="8262" y="2431"/>
                    <a:pt x="8275" y="2458"/>
                    <a:pt x="8289" y="2485"/>
                  </a:cubicBezTo>
                  <a:cubicBezTo>
                    <a:pt x="8034" y="2096"/>
                    <a:pt x="7873" y="1640"/>
                    <a:pt x="7833" y="1171"/>
                  </a:cubicBezTo>
                  <a:cubicBezTo>
                    <a:pt x="7819" y="996"/>
                    <a:pt x="7860" y="795"/>
                    <a:pt x="7860" y="594"/>
                  </a:cubicBezTo>
                  <a:close/>
                  <a:moveTo>
                    <a:pt x="7954" y="956"/>
                  </a:moveTo>
                  <a:lnTo>
                    <a:pt x="7954" y="956"/>
                  </a:lnTo>
                  <a:cubicBezTo>
                    <a:pt x="8034" y="1291"/>
                    <a:pt x="8115" y="1640"/>
                    <a:pt x="8222" y="1975"/>
                  </a:cubicBezTo>
                  <a:cubicBezTo>
                    <a:pt x="8410" y="2565"/>
                    <a:pt x="8745" y="3102"/>
                    <a:pt x="9201" y="3518"/>
                  </a:cubicBezTo>
                  <a:lnTo>
                    <a:pt x="9107" y="3518"/>
                  </a:lnTo>
                  <a:cubicBezTo>
                    <a:pt x="9026" y="3424"/>
                    <a:pt x="8946" y="3330"/>
                    <a:pt x="8852" y="3236"/>
                  </a:cubicBezTo>
                  <a:cubicBezTo>
                    <a:pt x="8798" y="3169"/>
                    <a:pt x="8745" y="3115"/>
                    <a:pt x="8691" y="3035"/>
                  </a:cubicBezTo>
                  <a:cubicBezTo>
                    <a:pt x="8571" y="2834"/>
                    <a:pt x="8463" y="2632"/>
                    <a:pt x="8356" y="2418"/>
                  </a:cubicBezTo>
                  <a:cubicBezTo>
                    <a:pt x="8155" y="2029"/>
                    <a:pt x="8021" y="1600"/>
                    <a:pt x="7967" y="1171"/>
                  </a:cubicBezTo>
                  <a:cubicBezTo>
                    <a:pt x="7967" y="1104"/>
                    <a:pt x="7967" y="1023"/>
                    <a:pt x="7954" y="956"/>
                  </a:cubicBezTo>
                  <a:close/>
                  <a:moveTo>
                    <a:pt x="8624" y="3142"/>
                  </a:moveTo>
                  <a:cubicBezTo>
                    <a:pt x="8678" y="3209"/>
                    <a:pt x="8731" y="3290"/>
                    <a:pt x="8798" y="3357"/>
                  </a:cubicBezTo>
                  <a:lnTo>
                    <a:pt x="8919" y="3531"/>
                  </a:lnTo>
                  <a:lnTo>
                    <a:pt x="8825" y="3531"/>
                  </a:lnTo>
                  <a:cubicBezTo>
                    <a:pt x="8691" y="3518"/>
                    <a:pt x="8410" y="3531"/>
                    <a:pt x="8477" y="3357"/>
                  </a:cubicBezTo>
                  <a:cubicBezTo>
                    <a:pt x="8490" y="3290"/>
                    <a:pt x="8584" y="3222"/>
                    <a:pt x="8624" y="3142"/>
                  </a:cubicBezTo>
                  <a:close/>
                  <a:moveTo>
                    <a:pt x="9214" y="3880"/>
                  </a:moveTo>
                  <a:cubicBezTo>
                    <a:pt x="9308" y="3974"/>
                    <a:pt x="9402" y="4067"/>
                    <a:pt x="9509" y="4148"/>
                  </a:cubicBezTo>
                  <a:cubicBezTo>
                    <a:pt x="9319" y="4148"/>
                    <a:pt x="9104" y="4188"/>
                    <a:pt x="8914" y="4188"/>
                  </a:cubicBezTo>
                  <a:cubicBezTo>
                    <a:pt x="8795" y="4188"/>
                    <a:pt x="8685" y="4173"/>
                    <a:pt x="8597" y="4121"/>
                  </a:cubicBezTo>
                  <a:cubicBezTo>
                    <a:pt x="8812" y="4067"/>
                    <a:pt x="9026" y="3987"/>
                    <a:pt x="9214" y="3880"/>
                  </a:cubicBezTo>
                  <a:close/>
                  <a:moveTo>
                    <a:pt x="9281" y="3839"/>
                  </a:moveTo>
                  <a:cubicBezTo>
                    <a:pt x="9429" y="3960"/>
                    <a:pt x="9590" y="4081"/>
                    <a:pt x="9764" y="4201"/>
                  </a:cubicBezTo>
                  <a:cubicBezTo>
                    <a:pt x="9724" y="4175"/>
                    <a:pt x="9670" y="4175"/>
                    <a:pt x="9617" y="4161"/>
                  </a:cubicBezTo>
                  <a:cubicBezTo>
                    <a:pt x="9496" y="4067"/>
                    <a:pt x="9389" y="3960"/>
                    <a:pt x="9281" y="3839"/>
                  </a:cubicBezTo>
                  <a:close/>
                  <a:moveTo>
                    <a:pt x="7028" y="2150"/>
                  </a:moveTo>
                  <a:lnTo>
                    <a:pt x="7028" y="2150"/>
                  </a:lnTo>
                  <a:cubicBezTo>
                    <a:pt x="7109" y="2337"/>
                    <a:pt x="7203" y="2539"/>
                    <a:pt x="7310" y="2726"/>
                  </a:cubicBezTo>
                  <a:cubicBezTo>
                    <a:pt x="7565" y="3330"/>
                    <a:pt x="7900" y="3893"/>
                    <a:pt x="8289" y="4429"/>
                  </a:cubicBezTo>
                  <a:cubicBezTo>
                    <a:pt x="7685" y="3853"/>
                    <a:pt x="7270" y="3115"/>
                    <a:pt x="7055" y="2311"/>
                  </a:cubicBezTo>
                  <a:cubicBezTo>
                    <a:pt x="7042" y="2257"/>
                    <a:pt x="7028" y="2203"/>
                    <a:pt x="7028" y="2150"/>
                  </a:cubicBezTo>
                  <a:close/>
                  <a:moveTo>
                    <a:pt x="9402" y="3678"/>
                  </a:moveTo>
                  <a:cubicBezTo>
                    <a:pt x="9938" y="4067"/>
                    <a:pt x="10515" y="4389"/>
                    <a:pt x="11119" y="4671"/>
                  </a:cubicBezTo>
                  <a:cubicBezTo>
                    <a:pt x="10475" y="4497"/>
                    <a:pt x="9871" y="4175"/>
                    <a:pt x="9362" y="3746"/>
                  </a:cubicBezTo>
                  <a:cubicBezTo>
                    <a:pt x="9375" y="3732"/>
                    <a:pt x="9389" y="3705"/>
                    <a:pt x="9402" y="3678"/>
                  </a:cubicBezTo>
                  <a:close/>
                  <a:moveTo>
                    <a:pt x="13036" y="4778"/>
                  </a:moveTo>
                  <a:lnTo>
                    <a:pt x="13036" y="4792"/>
                  </a:lnTo>
                  <a:cubicBezTo>
                    <a:pt x="13010" y="4818"/>
                    <a:pt x="12983" y="4859"/>
                    <a:pt x="12969" y="4899"/>
                  </a:cubicBezTo>
                  <a:lnTo>
                    <a:pt x="12768" y="4899"/>
                  </a:lnTo>
                  <a:cubicBezTo>
                    <a:pt x="12862" y="4872"/>
                    <a:pt x="12956" y="4832"/>
                    <a:pt x="13036" y="4778"/>
                  </a:cubicBezTo>
                  <a:close/>
                  <a:moveTo>
                    <a:pt x="9898" y="4269"/>
                  </a:moveTo>
                  <a:cubicBezTo>
                    <a:pt x="10555" y="4671"/>
                    <a:pt x="11306" y="4899"/>
                    <a:pt x="12071" y="4926"/>
                  </a:cubicBezTo>
                  <a:lnTo>
                    <a:pt x="12071" y="4939"/>
                  </a:lnTo>
                  <a:cubicBezTo>
                    <a:pt x="12020" y="4943"/>
                    <a:pt x="11968" y="4945"/>
                    <a:pt x="11914" y="4945"/>
                  </a:cubicBezTo>
                  <a:cubicBezTo>
                    <a:pt x="11786" y="4945"/>
                    <a:pt x="11654" y="4935"/>
                    <a:pt x="11521" y="4926"/>
                  </a:cubicBezTo>
                  <a:cubicBezTo>
                    <a:pt x="11511" y="4906"/>
                    <a:pt x="11487" y="4894"/>
                    <a:pt x="11464" y="4894"/>
                  </a:cubicBezTo>
                  <a:cubicBezTo>
                    <a:pt x="11456" y="4894"/>
                    <a:pt x="11448" y="4895"/>
                    <a:pt x="11440" y="4899"/>
                  </a:cubicBezTo>
                  <a:cubicBezTo>
                    <a:pt x="10917" y="4845"/>
                    <a:pt x="10421" y="4671"/>
                    <a:pt x="9979" y="4403"/>
                  </a:cubicBezTo>
                  <a:cubicBezTo>
                    <a:pt x="9965" y="4349"/>
                    <a:pt x="9938" y="4309"/>
                    <a:pt x="9898" y="4269"/>
                  </a:cubicBezTo>
                  <a:close/>
                  <a:moveTo>
                    <a:pt x="7779" y="3491"/>
                  </a:moveTo>
                  <a:cubicBezTo>
                    <a:pt x="7833" y="3585"/>
                    <a:pt x="7900" y="3678"/>
                    <a:pt x="7967" y="3759"/>
                  </a:cubicBezTo>
                  <a:cubicBezTo>
                    <a:pt x="8410" y="4349"/>
                    <a:pt x="8933" y="4859"/>
                    <a:pt x="9536" y="5274"/>
                  </a:cubicBezTo>
                  <a:cubicBezTo>
                    <a:pt x="9187" y="5100"/>
                    <a:pt x="8866" y="4899"/>
                    <a:pt x="8557" y="4657"/>
                  </a:cubicBezTo>
                  <a:lnTo>
                    <a:pt x="8571" y="4657"/>
                  </a:lnTo>
                  <a:cubicBezTo>
                    <a:pt x="8262" y="4295"/>
                    <a:pt x="8007" y="3906"/>
                    <a:pt x="7779" y="3491"/>
                  </a:cubicBezTo>
                  <a:close/>
                  <a:moveTo>
                    <a:pt x="8798" y="4926"/>
                  </a:moveTo>
                  <a:lnTo>
                    <a:pt x="8798" y="4926"/>
                  </a:lnTo>
                  <a:cubicBezTo>
                    <a:pt x="9040" y="5073"/>
                    <a:pt x="9281" y="5221"/>
                    <a:pt x="9536" y="5341"/>
                  </a:cubicBezTo>
                  <a:cubicBezTo>
                    <a:pt x="9348" y="5301"/>
                    <a:pt x="9161" y="5234"/>
                    <a:pt x="9000" y="5127"/>
                  </a:cubicBezTo>
                  <a:cubicBezTo>
                    <a:pt x="8933" y="5060"/>
                    <a:pt x="8866" y="4993"/>
                    <a:pt x="8798" y="4926"/>
                  </a:cubicBezTo>
                  <a:close/>
                  <a:moveTo>
                    <a:pt x="12956" y="4926"/>
                  </a:moveTo>
                  <a:lnTo>
                    <a:pt x="12956" y="4926"/>
                  </a:lnTo>
                  <a:cubicBezTo>
                    <a:pt x="12916" y="5006"/>
                    <a:pt x="12889" y="5087"/>
                    <a:pt x="12889" y="5167"/>
                  </a:cubicBezTo>
                  <a:cubicBezTo>
                    <a:pt x="12822" y="5315"/>
                    <a:pt x="12728" y="5462"/>
                    <a:pt x="12594" y="5556"/>
                  </a:cubicBezTo>
                  <a:cubicBezTo>
                    <a:pt x="12529" y="5621"/>
                    <a:pt x="12261" y="5838"/>
                    <a:pt x="12135" y="5838"/>
                  </a:cubicBezTo>
                  <a:cubicBezTo>
                    <a:pt x="12131" y="5838"/>
                    <a:pt x="12128" y="5838"/>
                    <a:pt x="12124" y="5838"/>
                  </a:cubicBezTo>
                  <a:cubicBezTo>
                    <a:pt x="12124" y="5811"/>
                    <a:pt x="12138" y="5784"/>
                    <a:pt x="12151" y="5744"/>
                  </a:cubicBezTo>
                  <a:cubicBezTo>
                    <a:pt x="12151" y="5728"/>
                    <a:pt x="12142" y="5722"/>
                    <a:pt x="12132" y="5722"/>
                  </a:cubicBezTo>
                  <a:cubicBezTo>
                    <a:pt x="12124" y="5722"/>
                    <a:pt x="12117" y="5725"/>
                    <a:pt x="12111" y="5730"/>
                  </a:cubicBezTo>
                  <a:cubicBezTo>
                    <a:pt x="12111" y="5757"/>
                    <a:pt x="12098" y="5784"/>
                    <a:pt x="12084" y="5811"/>
                  </a:cubicBezTo>
                  <a:cubicBezTo>
                    <a:pt x="11964" y="5717"/>
                    <a:pt x="12191" y="5435"/>
                    <a:pt x="12151" y="5301"/>
                  </a:cubicBezTo>
                  <a:cubicBezTo>
                    <a:pt x="12114" y="5166"/>
                    <a:pt x="12019" y="5120"/>
                    <a:pt x="11900" y="5120"/>
                  </a:cubicBezTo>
                  <a:cubicBezTo>
                    <a:pt x="11678" y="5120"/>
                    <a:pt x="11369" y="5280"/>
                    <a:pt x="11186" y="5315"/>
                  </a:cubicBezTo>
                  <a:cubicBezTo>
                    <a:pt x="11239" y="5261"/>
                    <a:pt x="11293" y="5194"/>
                    <a:pt x="11347" y="5154"/>
                  </a:cubicBezTo>
                  <a:cubicBezTo>
                    <a:pt x="11414" y="5113"/>
                    <a:pt x="11481" y="5073"/>
                    <a:pt x="11534" y="5006"/>
                  </a:cubicBezTo>
                  <a:cubicBezTo>
                    <a:pt x="11663" y="5025"/>
                    <a:pt x="11792" y="5033"/>
                    <a:pt x="11921" y="5033"/>
                  </a:cubicBezTo>
                  <a:cubicBezTo>
                    <a:pt x="12168" y="5033"/>
                    <a:pt x="12414" y="5001"/>
                    <a:pt x="12661" y="4939"/>
                  </a:cubicBezTo>
                  <a:lnTo>
                    <a:pt x="12956" y="4926"/>
                  </a:lnTo>
                  <a:close/>
                  <a:moveTo>
                    <a:pt x="8436" y="4161"/>
                  </a:moveTo>
                  <a:cubicBezTo>
                    <a:pt x="8562" y="4255"/>
                    <a:pt x="8711" y="4309"/>
                    <a:pt x="8860" y="4309"/>
                  </a:cubicBezTo>
                  <a:cubicBezTo>
                    <a:pt x="8902" y="4309"/>
                    <a:pt x="8945" y="4304"/>
                    <a:pt x="8986" y="4295"/>
                  </a:cubicBezTo>
                  <a:cubicBezTo>
                    <a:pt x="9120" y="4295"/>
                    <a:pt x="9254" y="4269"/>
                    <a:pt x="9402" y="4255"/>
                  </a:cubicBezTo>
                  <a:lnTo>
                    <a:pt x="9630" y="4255"/>
                  </a:lnTo>
                  <a:cubicBezTo>
                    <a:pt x="9724" y="4336"/>
                    <a:pt x="9818" y="4389"/>
                    <a:pt x="9925" y="4456"/>
                  </a:cubicBezTo>
                  <a:cubicBezTo>
                    <a:pt x="9938" y="4483"/>
                    <a:pt x="9925" y="4523"/>
                    <a:pt x="9871" y="4537"/>
                  </a:cubicBezTo>
                  <a:cubicBezTo>
                    <a:pt x="9810" y="4549"/>
                    <a:pt x="9838" y="4606"/>
                    <a:pt x="9874" y="4606"/>
                  </a:cubicBezTo>
                  <a:cubicBezTo>
                    <a:pt x="9878" y="4606"/>
                    <a:pt x="9881" y="4605"/>
                    <a:pt x="9885" y="4604"/>
                  </a:cubicBezTo>
                  <a:lnTo>
                    <a:pt x="9979" y="4577"/>
                  </a:lnTo>
                  <a:cubicBezTo>
                    <a:pt x="10005" y="4564"/>
                    <a:pt x="10005" y="4550"/>
                    <a:pt x="10005" y="4523"/>
                  </a:cubicBezTo>
                  <a:cubicBezTo>
                    <a:pt x="10005" y="4523"/>
                    <a:pt x="10005" y="4510"/>
                    <a:pt x="10005" y="4497"/>
                  </a:cubicBezTo>
                  <a:cubicBezTo>
                    <a:pt x="10421" y="4738"/>
                    <a:pt x="10877" y="4899"/>
                    <a:pt x="11347" y="4979"/>
                  </a:cubicBezTo>
                  <a:lnTo>
                    <a:pt x="11293" y="5020"/>
                  </a:lnTo>
                  <a:cubicBezTo>
                    <a:pt x="11065" y="5127"/>
                    <a:pt x="10689" y="5140"/>
                    <a:pt x="10502" y="5181"/>
                  </a:cubicBezTo>
                  <a:cubicBezTo>
                    <a:pt x="10438" y="5193"/>
                    <a:pt x="10447" y="5316"/>
                    <a:pt x="10518" y="5316"/>
                  </a:cubicBezTo>
                  <a:cubicBezTo>
                    <a:pt x="10521" y="5316"/>
                    <a:pt x="10525" y="5315"/>
                    <a:pt x="10529" y="5315"/>
                  </a:cubicBezTo>
                  <a:cubicBezTo>
                    <a:pt x="10663" y="5301"/>
                    <a:pt x="10877" y="5288"/>
                    <a:pt x="11078" y="5248"/>
                  </a:cubicBezTo>
                  <a:lnTo>
                    <a:pt x="11078" y="5248"/>
                  </a:lnTo>
                  <a:cubicBezTo>
                    <a:pt x="11052" y="5288"/>
                    <a:pt x="11025" y="5328"/>
                    <a:pt x="10998" y="5368"/>
                  </a:cubicBezTo>
                  <a:cubicBezTo>
                    <a:pt x="10971" y="5395"/>
                    <a:pt x="10998" y="5449"/>
                    <a:pt x="11038" y="5462"/>
                  </a:cubicBezTo>
                  <a:cubicBezTo>
                    <a:pt x="11078" y="5472"/>
                    <a:pt x="11114" y="5477"/>
                    <a:pt x="11147" y="5477"/>
                  </a:cubicBezTo>
                  <a:cubicBezTo>
                    <a:pt x="11291" y="5477"/>
                    <a:pt x="11382" y="5393"/>
                    <a:pt x="11534" y="5328"/>
                  </a:cubicBezTo>
                  <a:cubicBezTo>
                    <a:pt x="11598" y="5284"/>
                    <a:pt x="11663" y="5261"/>
                    <a:pt x="11729" y="5261"/>
                  </a:cubicBezTo>
                  <a:cubicBezTo>
                    <a:pt x="11845" y="5261"/>
                    <a:pt x="11965" y="5331"/>
                    <a:pt x="12084" y="5476"/>
                  </a:cubicBezTo>
                  <a:lnTo>
                    <a:pt x="12017" y="5650"/>
                  </a:lnTo>
                  <a:cubicBezTo>
                    <a:pt x="11990" y="5730"/>
                    <a:pt x="11964" y="5824"/>
                    <a:pt x="11950" y="5905"/>
                  </a:cubicBezTo>
                  <a:cubicBezTo>
                    <a:pt x="11950" y="5932"/>
                    <a:pt x="11964" y="5945"/>
                    <a:pt x="11990" y="5945"/>
                  </a:cubicBezTo>
                  <a:cubicBezTo>
                    <a:pt x="12004" y="5932"/>
                    <a:pt x="12031" y="5918"/>
                    <a:pt x="12044" y="5918"/>
                  </a:cubicBezTo>
                  <a:lnTo>
                    <a:pt x="12044" y="5932"/>
                  </a:lnTo>
                  <a:cubicBezTo>
                    <a:pt x="12031" y="5958"/>
                    <a:pt x="12017" y="5999"/>
                    <a:pt x="11990" y="6039"/>
                  </a:cubicBezTo>
                  <a:lnTo>
                    <a:pt x="11829" y="5999"/>
                  </a:lnTo>
                  <a:cubicBezTo>
                    <a:pt x="11829" y="5864"/>
                    <a:pt x="11829" y="5717"/>
                    <a:pt x="11816" y="5569"/>
                  </a:cubicBezTo>
                  <a:cubicBezTo>
                    <a:pt x="11816" y="5563"/>
                    <a:pt x="11809" y="5559"/>
                    <a:pt x="11803" y="5559"/>
                  </a:cubicBezTo>
                  <a:cubicBezTo>
                    <a:pt x="11796" y="5559"/>
                    <a:pt x="11789" y="5563"/>
                    <a:pt x="11789" y="5569"/>
                  </a:cubicBezTo>
                  <a:cubicBezTo>
                    <a:pt x="11789" y="5717"/>
                    <a:pt x="11789" y="5851"/>
                    <a:pt x="11776" y="5985"/>
                  </a:cubicBezTo>
                  <a:lnTo>
                    <a:pt x="11695" y="5958"/>
                  </a:lnTo>
                  <a:cubicBezTo>
                    <a:pt x="11400" y="5891"/>
                    <a:pt x="11105" y="5824"/>
                    <a:pt x="10824" y="5757"/>
                  </a:cubicBezTo>
                  <a:cubicBezTo>
                    <a:pt x="10649" y="5717"/>
                    <a:pt x="10488" y="5663"/>
                    <a:pt x="10314" y="5596"/>
                  </a:cubicBezTo>
                  <a:cubicBezTo>
                    <a:pt x="10180" y="5516"/>
                    <a:pt x="10046" y="5435"/>
                    <a:pt x="9912" y="5355"/>
                  </a:cubicBezTo>
                  <a:cubicBezTo>
                    <a:pt x="9362" y="5033"/>
                    <a:pt x="8866" y="4617"/>
                    <a:pt x="8436" y="4161"/>
                  </a:cubicBezTo>
                  <a:close/>
                  <a:moveTo>
                    <a:pt x="12862" y="5382"/>
                  </a:moveTo>
                  <a:cubicBezTo>
                    <a:pt x="12862" y="5543"/>
                    <a:pt x="12862" y="5690"/>
                    <a:pt x="12875" y="5824"/>
                  </a:cubicBezTo>
                  <a:lnTo>
                    <a:pt x="12875" y="5972"/>
                  </a:lnTo>
                  <a:cubicBezTo>
                    <a:pt x="12849" y="5958"/>
                    <a:pt x="12808" y="5932"/>
                    <a:pt x="12782" y="5905"/>
                  </a:cubicBezTo>
                  <a:lnTo>
                    <a:pt x="12795" y="5891"/>
                  </a:lnTo>
                  <a:cubicBezTo>
                    <a:pt x="12795" y="5851"/>
                    <a:pt x="12782" y="5811"/>
                    <a:pt x="12768" y="5757"/>
                  </a:cubicBezTo>
                  <a:cubicBezTo>
                    <a:pt x="12768" y="5757"/>
                    <a:pt x="12755" y="5744"/>
                    <a:pt x="12755" y="5744"/>
                  </a:cubicBezTo>
                  <a:cubicBezTo>
                    <a:pt x="12715" y="5730"/>
                    <a:pt x="12661" y="5730"/>
                    <a:pt x="12621" y="5717"/>
                  </a:cubicBezTo>
                  <a:cubicBezTo>
                    <a:pt x="12594" y="5717"/>
                    <a:pt x="12594" y="5744"/>
                    <a:pt x="12621" y="5744"/>
                  </a:cubicBezTo>
                  <a:cubicBezTo>
                    <a:pt x="12661" y="5757"/>
                    <a:pt x="12701" y="5771"/>
                    <a:pt x="12728" y="5784"/>
                  </a:cubicBezTo>
                  <a:cubicBezTo>
                    <a:pt x="12755" y="5824"/>
                    <a:pt x="12768" y="5864"/>
                    <a:pt x="12768" y="5905"/>
                  </a:cubicBezTo>
                  <a:cubicBezTo>
                    <a:pt x="12644" y="6028"/>
                    <a:pt x="12480" y="6071"/>
                    <a:pt x="12304" y="6071"/>
                  </a:cubicBezTo>
                  <a:cubicBezTo>
                    <a:pt x="12232" y="6071"/>
                    <a:pt x="12158" y="6064"/>
                    <a:pt x="12084" y="6052"/>
                  </a:cubicBezTo>
                  <a:cubicBezTo>
                    <a:pt x="12098" y="5999"/>
                    <a:pt x="12111" y="5958"/>
                    <a:pt x="12124" y="5918"/>
                  </a:cubicBezTo>
                  <a:cubicBezTo>
                    <a:pt x="12433" y="5851"/>
                    <a:pt x="12701" y="5663"/>
                    <a:pt x="12862" y="5382"/>
                  </a:cubicBezTo>
                  <a:close/>
                  <a:moveTo>
                    <a:pt x="11843" y="6052"/>
                  </a:moveTo>
                  <a:cubicBezTo>
                    <a:pt x="11896" y="6066"/>
                    <a:pt x="11937" y="6079"/>
                    <a:pt x="11990" y="6092"/>
                  </a:cubicBezTo>
                  <a:cubicBezTo>
                    <a:pt x="11964" y="6119"/>
                    <a:pt x="11950" y="6160"/>
                    <a:pt x="11950" y="6186"/>
                  </a:cubicBezTo>
                  <a:lnTo>
                    <a:pt x="11937" y="6186"/>
                  </a:lnTo>
                  <a:cubicBezTo>
                    <a:pt x="11930" y="6173"/>
                    <a:pt x="11917" y="6166"/>
                    <a:pt x="11903" y="6166"/>
                  </a:cubicBezTo>
                  <a:cubicBezTo>
                    <a:pt x="11890" y="6166"/>
                    <a:pt x="11876" y="6173"/>
                    <a:pt x="11870" y="6186"/>
                  </a:cubicBezTo>
                  <a:lnTo>
                    <a:pt x="11843" y="6200"/>
                  </a:lnTo>
                  <a:lnTo>
                    <a:pt x="11843" y="6052"/>
                  </a:lnTo>
                  <a:close/>
                  <a:moveTo>
                    <a:pt x="9120" y="5221"/>
                  </a:moveTo>
                  <a:lnTo>
                    <a:pt x="9120" y="5221"/>
                  </a:lnTo>
                  <a:cubicBezTo>
                    <a:pt x="9281" y="5315"/>
                    <a:pt x="9456" y="5368"/>
                    <a:pt x="9630" y="5395"/>
                  </a:cubicBezTo>
                  <a:lnTo>
                    <a:pt x="9871" y="5502"/>
                  </a:lnTo>
                  <a:cubicBezTo>
                    <a:pt x="10314" y="5784"/>
                    <a:pt x="10824" y="6066"/>
                    <a:pt x="11320" y="6119"/>
                  </a:cubicBezTo>
                  <a:cubicBezTo>
                    <a:pt x="11373" y="6119"/>
                    <a:pt x="11387" y="6039"/>
                    <a:pt x="11333" y="6025"/>
                  </a:cubicBezTo>
                  <a:cubicBezTo>
                    <a:pt x="11078" y="5972"/>
                    <a:pt x="10850" y="5878"/>
                    <a:pt x="10622" y="5757"/>
                  </a:cubicBezTo>
                  <a:lnTo>
                    <a:pt x="10622" y="5757"/>
                  </a:lnTo>
                  <a:cubicBezTo>
                    <a:pt x="10984" y="5864"/>
                    <a:pt x="11347" y="5945"/>
                    <a:pt x="11722" y="6025"/>
                  </a:cubicBezTo>
                  <a:lnTo>
                    <a:pt x="11776" y="6039"/>
                  </a:lnTo>
                  <a:lnTo>
                    <a:pt x="11776" y="6267"/>
                  </a:lnTo>
                  <a:cubicBezTo>
                    <a:pt x="11690" y="6337"/>
                    <a:pt x="11574" y="6367"/>
                    <a:pt x="11440" y="6367"/>
                  </a:cubicBezTo>
                  <a:cubicBezTo>
                    <a:pt x="10886" y="6367"/>
                    <a:pt x="10029" y="5863"/>
                    <a:pt x="9737" y="5690"/>
                  </a:cubicBezTo>
                  <a:lnTo>
                    <a:pt x="9737" y="5677"/>
                  </a:lnTo>
                  <a:cubicBezTo>
                    <a:pt x="9523" y="5543"/>
                    <a:pt x="9308" y="5395"/>
                    <a:pt x="9120" y="5221"/>
                  </a:cubicBezTo>
                  <a:close/>
                  <a:moveTo>
                    <a:pt x="11856" y="6428"/>
                  </a:moveTo>
                  <a:lnTo>
                    <a:pt x="11896" y="6441"/>
                  </a:lnTo>
                  <a:cubicBezTo>
                    <a:pt x="11883" y="6669"/>
                    <a:pt x="11923" y="6897"/>
                    <a:pt x="11923" y="7125"/>
                  </a:cubicBezTo>
                  <a:lnTo>
                    <a:pt x="11923" y="7246"/>
                  </a:lnTo>
                  <a:cubicBezTo>
                    <a:pt x="11883" y="6964"/>
                    <a:pt x="11870" y="6696"/>
                    <a:pt x="11856" y="6428"/>
                  </a:cubicBezTo>
                  <a:close/>
                  <a:moveTo>
                    <a:pt x="7650" y="1"/>
                  </a:moveTo>
                  <a:cubicBezTo>
                    <a:pt x="7620" y="1"/>
                    <a:pt x="7595" y="32"/>
                    <a:pt x="7605" y="71"/>
                  </a:cubicBezTo>
                  <a:cubicBezTo>
                    <a:pt x="7605" y="138"/>
                    <a:pt x="7632" y="205"/>
                    <a:pt x="7672" y="259"/>
                  </a:cubicBezTo>
                  <a:cubicBezTo>
                    <a:pt x="7699" y="312"/>
                    <a:pt x="7726" y="353"/>
                    <a:pt x="7752" y="393"/>
                  </a:cubicBezTo>
                  <a:cubicBezTo>
                    <a:pt x="7766" y="634"/>
                    <a:pt x="7752" y="862"/>
                    <a:pt x="7739" y="1090"/>
                  </a:cubicBezTo>
                  <a:cubicBezTo>
                    <a:pt x="7739" y="1372"/>
                    <a:pt x="7793" y="1653"/>
                    <a:pt x="7900" y="1908"/>
                  </a:cubicBezTo>
                  <a:cubicBezTo>
                    <a:pt x="8047" y="2297"/>
                    <a:pt x="8249" y="2673"/>
                    <a:pt x="8503" y="3008"/>
                  </a:cubicBezTo>
                  <a:cubicBezTo>
                    <a:pt x="8262" y="2914"/>
                    <a:pt x="8034" y="2780"/>
                    <a:pt x="7793" y="2673"/>
                  </a:cubicBezTo>
                  <a:cubicBezTo>
                    <a:pt x="7789" y="2672"/>
                    <a:pt x="7786" y="2671"/>
                    <a:pt x="7782" y="2671"/>
                  </a:cubicBezTo>
                  <a:cubicBezTo>
                    <a:pt x="7734" y="2671"/>
                    <a:pt x="7702" y="2755"/>
                    <a:pt x="7752" y="2780"/>
                  </a:cubicBezTo>
                  <a:cubicBezTo>
                    <a:pt x="7940" y="2860"/>
                    <a:pt x="8115" y="2968"/>
                    <a:pt x="8289" y="3075"/>
                  </a:cubicBezTo>
                  <a:cubicBezTo>
                    <a:pt x="8316" y="3088"/>
                    <a:pt x="8410" y="3102"/>
                    <a:pt x="8423" y="3129"/>
                  </a:cubicBezTo>
                  <a:cubicBezTo>
                    <a:pt x="8463" y="3236"/>
                    <a:pt x="8329" y="3330"/>
                    <a:pt x="8275" y="3397"/>
                  </a:cubicBezTo>
                  <a:cubicBezTo>
                    <a:pt x="8249" y="3424"/>
                    <a:pt x="8249" y="3464"/>
                    <a:pt x="8275" y="3491"/>
                  </a:cubicBezTo>
                  <a:cubicBezTo>
                    <a:pt x="8418" y="3608"/>
                    <a:pt x="8562" y="3626"/>
                    <a:pt x="8714" y="3626"/>
                  </a:cubicBezTo>
                  <a:cubicBezTo>
                    <a:pt x="8779" y="3626"/>
                    <a:pt x="8846" y="3623"/>
                    <a:pt x="8915" y="3623"/>
                  </a:cubicBezTo>
                  <a:cubicBezTo>
                    <a:pt x="8943" y="3623"/>
                    <a:pt x="8971" y="3623"/>
                    <a:pt x="9000" y="3625"/>
                  </a:cubicBezTo>
                  <a:cubicBezTo>
                    <a:pt x="9053" y="3692"/>
                    <a:pt x="9107" y="3759"/>
                    <a:pt x="9161" y="3826"/>
                  </a:cubicBezTo>
                  <a:cubicBezTo>
                    <a:pt x="9080" y="3866"/>
                    <a:pt x="9000" y="3906"/>
                    <a:pt x="8906" y="3920"/>
                  </a:cubicBezTo>
                  <a:cubicBezTo>
                    <a:pt x="8758" y="3974"/>
                    <a:pt x="8611" y="4014"/>
                    <a:pt x="8463" y="4054"/>
                  </a:cubicBezTo>
                  <a:cubicBezTo>
                    <a:pt x="8423" y="4067"/>
                    <a:pt x="8410" y="4108"/>
                    <a:pt x="8436" y="4148"/>
                  </a:cubicBezTo>
                  <a:cubicBezTo>
                    <a:pt x="7994" y="3638"/>
                    <a:pt x="7605" y="3075"/>
                    <a:pt x="7296" y="2471"/>
                  </a:cubicBezTo>
                  <a:cubicBezTo>
                    <a:pt x="7203" y="2230"/>
                    <a:pt x="7109" y="1989"/>
                    <a:pt x="7015" y="1734"/>
                  </a:cubicBezTo>
                  <a:cubicBezTo>
                    <a:pt x="6988" y="1640"/>
                    <a:pt x="6934" y="1519"/>
                    <a:pt x="6881" y="1385"/>
                  </a:cubicBezTo>
                  <a:cubicBezTo>
                    <a:pt x="6867" y="1278"/>
                    <a:pt x="6840" y="1157"/>
                    <a:pt x="6800" y="1050"/>
                  </a:cubicBezTo>
                  <a:cubicBezTo>
                    <a:pt x="6787" y="1023"/>
                    <a:pt x="6787" y="983"/>
                    <a:pt x="6773" y="956"/>
                  </a:cubicBezTo>
                  <a:cubicBezTo>
                    <a:pt x="6840" y="929"/>
                    <a:pt x="6908" y="916"/>
                    <a:pt x="6975" y="902"/>
                  </a:cubicBezTo>
                  <a:lnTo>
                    <a:pt x="7310" y="902"/>
                  </a:lnTo>
                  <a:cubicBezTo>
                    <a:pt x="7323" y="902"/>
                    <a:pt x="7323" y="876"/>
                    <a:pt x="7310" y="876"/>
                  </a:cubicBezTo>
                  <a:lnTo>
                    <a:pt x="6773" y="876"/>
                  </a:lnTo>
                  <a:cubicBezTo>
                    <a:pt x="6760" y="768"/>
                    <a:pt x="6773" y="674"/>
                    <a:pt x="6814" y="581"/>
                  </a:cubicBezTo>
                  <a:cubicBezTo>
                    <a:pt x="6840" y="574"/>
                    <a:pt x="6867" y="570"/>
                    <a:pt x="6894" y="570"/>
                  </a:cubicBezTo>
                  <a:cubicBezTo>
                    <a:pt x="6921" y="570"/>
                    <a:pt x="6948" y="574"/>
                    <a:pt x="6975" y="581"/>
                  </a:cubicBezTo>
                  <a:cubicBezTo>
                    <a:pt x="6988" y="581"/>
                    <a:pt x="6988" y="554"/>
                    <a:pt x="6975" y="554"/>
                  </a:cubicBezTo>
                  <a:lnTo>
                    <a:pt x="6814" y="554"/>
                  </a:lnTo>
                  <a:cubicBezTo>
                    <a:pt x="6827" y="473"/>
                    <a:pt x="6840" y="379"/>
                    <a:pt x="6814" y="285"/>
                  </a:cubicBezTo>
                  <a:cubicBezTo>
                    <a:pt x="6827" y="285"/>
                    <a:pt x="6827" y="272"/>
                    <a:pt x="6840" y="272"/>
                  </a:cubicBezTo>
                  <a:lnTo>
                    <a:pt x="7015" y="272"/>
                  </a:lnTo>
                  <a:cubicBezTo>
                    <a:pt x="7216" y="366"/>
                    <a:pt x="7457" y="741"/>
                    <a:pt x="7511" y="902"/>
                  </a:cubicBezTo>
                  <a:cubicBezTo>
                    <a:pt x="7565" y="1117"/>
                    <a:pt x="7565" y="1332"/>
                    <a:pt x="7511" y="1533"/>
                  </a:cubicBezTo>
                  <a:cubicBezTo>
                    <a:pt x="7457" y="1653"/>
                    <a:pt x="7417" y="1788"/>
                    <a:pt x="7404" y="1922"/>
                  </a:cubicBezTo>
                  <a:cubicBezTo>
                    <a:pt x="7427" y="2087"/>
                    <a:pt x="7548" y="2127"/>
                    <a:pt x="7681" y="2127"/>
                  </a:cubicBezTo>
                  <a:cubicBezTo>
                    <a:pt x="7775" y="2127"/>
                    <a:pt x="7876" y="2107"/>
                    <a:pt x="7954" y="2096"/>
                  </a:cubicBezTo>
                  <a:cubicBezTo>
                    <a:pt x="7967" y="2096"/>
                    <a:pt x="7967" y="2056"/>
                    <a:pt x="7954" y="2056"/>
                  </a:cubicBezTo>
                  <a:cubicBezTo>
                    <a:pt x="7793" y="2056"/>
                    <a:pt x="7565" y="2029"/>
                    <a:pt x="7524" y="1814"/>
                  </a:cubicBezTo>
                  <a:cubicBezTo>
                    <a:pt x="7511" y="1694"/>
                    <a:pt x="7632" y="1533"/>
                    <a:pt x="7659" y="1425"/>
                  </a:cubicBezTo>
                  <a:cubicBezTo>
                    <a:pt x="7685" y="1197"/>
                    <a:pt x="7659" y="956"/>
                    <a:pt x="7578" y="755"/>
                  </a:cubicBezTo>
                  <a:cubicBezTo>
                    <a:pt x="7511" y="554"/>
                    <a:pt x="7404" y="366"/>
                    <a:pt x="7256" y="232"/>
                  </a:cubicBezTo>
                  <a:cubicBezTo>
                    <a:pt x="7364" y="232"/>
                    <a:pt x="7484" y="232"/>
                    <a:pt x="7605" y="218"/>
                  </a:cubicBezTo>
                  <a:cubicBezTo>
                    <a:pt x="7616" y="218"/>
                    <a:pt x="7618" y="201"/>
                    <a:pt x="7611" y="201"/>
                  </a:cubicBezTo>
                  <a:lnTo>
                    <a:pt x="7611" y="201"/>
                  </a:lnTo>
                  <a:cubicBezTo>
                    <a:pt x="7610" y="201"/>
                    <a:pt x="7608" y="202"/>
                    <a:pt x="7605" y="205"/>
                  </a:cubicBezTo>
                  <a:cubicBezTo>
                    <a:pt x="7471" y="205"/>
                    <a:pt x="7323" y="205"/>
                    <a:pt x="7189" y="192"/>
                  </a:cubicBezTo>
                  <a:cubicBezTo>
                    <a:pt x="7136" y="151"/>
                    <a:pt x="7068" y="138"/>
                    <a:pt x="7001" y="125"/>
                  </a:cubicBezTo>
                  <a:cubicBezTo>
                    <a:pt x="6987" y="122"/>
                    <a:pt x="6972" y="121"/>
                    <a:pt x="6958" y="121"/>
                  </a:cubicBezTo>
                  <a:cubicBezTo>
                    <a:pt x="6889" y="121"/>
                    <a:pt x="6815" y="145"/>
                    <a:pt x="6760" y="178"/>
                  </a:cubicBezTo>
                  <a:cubicBezTo>
                    <a:pt x="6523" y="174"/>
                    <a:pt x="6286" y="172"/>
                    <a:pt x="6049" y="172"/>
                  </a:cubicBezTo>
                  <a:cubicBezTo>
                    <a:pt x="5575" y="172"/>
                    <a:pt x="5102" y="178"/>
                    <a:pt x="4628" y="178"/>
                  </a:cubicBezTo>
                  <a:cubicBezTo>
                    <a:pt x="3966" y="178"/>
                    <a:pt x="3298" y="154"/>
                    <a:pt x="2637" y="154"/>
                  </a:cubicBezTo>
                  <a:cubicBezTo>
                    <a:pt x="2306" y="154"/>
                    <a:pt x="1977" y="160"/>
                    <a:pt x="1650" y="178"/>
                  </a:cubicBezTo>
                  <a:cubicBezTo>
                    <a:pt x="1597" y="178"/>
                    <a:pt x="1597" y="245"/>
                    <a:pt x="1650" y="245"/>
                  </a:cubicBezTo>
                  <a:cubicBezTo>
                    <a:pt x="1977" y="263"/>
                    <a:pt x="2306" y="269"/>
                    <a:pt x="2637" y="269"/>
                  </a:cubicBezTo>
                  <a:cubicBezTo>
                    <a:pt x="3298" y="269"/>
                    <a:pt x="3966" y="245"/>
                    <a:pt x="4628" y="245"/>
                  </a:cubicBezTo>
                  <a:lnTo>
                    <a:pt x="6680" y="245"/>
                  </a:lnTo>
                  <a:cubicBezTo>
                    <a:pt x="6612" y="339"/>
                    <a:pt x="6586" y="446"/>
                    <a:pt x="6599" y="554"/>
                  </a:cubicBezTo>
                  <a:cubicBezTo>
                    <a:pt x="6532" y="567"/>
                    <a:pt x="6465" y="581"/>
                    <a:pt x="6398" y="607"/>
                  </a:cubicBezTo>
                  <a:cubicBezTo>
                    <a:pt x="6141" y="666"/>
                    <a:pt x="5884" y="704"/>
                    <a:pt x="5627" y="704"/>
                  </a:cubicBezTo>
                  <a:cubicBezTo>
                    <a:pt x="5589" y="704"/>
                    <a:pt x="5551" y="703"/>
                    <a:pt x="5513" y="701"/>
                  </a:cubicBezTo>
                  <a:lnTo>
                    <a:pt x="5499" y="701"/>
                  </a:lnTo>
                  <a:cubicBezTo>
                    <a:pt x="5273" y="550"/>
                    <a:pt x="5006" y="472"/>
                    <a:pt x="4737" y="472"/>
                  </a:cubicBezTo>
                  <a:cubicBezTo>
                    <a:pt x="4624" y="472"/>
                    <a:pt x="4511" y="486"/>
                    <a:pt x="4400" y="513"/>
                  </a:cubicBezTo>
                  <a:cubicBezTo>
                    <a:pt x="4373" y="527"/>
                    <a:pt x="4359" y="540"/>
                    <a:pt x="4359" y="567"/>
                  </a:cubicBezTo>
                  <a:lnTo>
                    <a:pt x="4359" y="674"/>
                  </a:lnTo>
                  <a:lnTo>
                    <a:pt x="3810" y="648"/>
                  </a:lnTo>
                  <a:cubicBezTo>
                    <a:pt x="3387" y="648"/>
                    <a:pt x="2957" y="625"/>
                    <a:pt x="2531" y="625"/>
                  </a:cubicBezTo>
                  <a:cubicBezTo>
                    <a:pt x="2389" y="625"/>
                    <a:pt x="2247" y="627"/>
                    <a:pt x="2106" y="634"/>
                  </a:cubicBezTo>
                  <a:cubicBezTo>
                    <a:pt x="1905" y="648"/>
                    <a:pt x="1704" y="674"/>
                    <a:pt x="1516" y="715"/>
                  </a:cubicBezTo>
                  <a:lnTo>
                    <a:pt x="1489" y="715"/>
                  </a:lnTo>
                  <a:cubicBezTo>
                    <a:pt x="1302" y="741"/>
                    <a:pt x="1114" y="782"/>
                    <a:pt x="926" y="795"/>
                  </a:cubicBezTo>
                  <a:cubicBezTo>
                    <a:pt x="631" y="795"/>
                    <a:pt x="336" y="822"/>
                    <a:pt x="54" y="835"/>
                  </a:cubicBezTo>
                  <a:cubicBezTo>
                    <a:pt x="1" y="835"/>
                    <a:pt x="1" y="916"/>
                    <a:pt x="54" y="916"/>
                  </a:cubicBezTo>
                  <a:cubicBezTo>
                    <a:pt x="818" y="954"/>
                    <a:pt x="1584" y="968"/>
                    <a:pt x="2351" y="968"/>
                  </a:cubicBezTo>
                  <a:cubicBezTo>
                    <a:pt x="3455" y="968"/>
                    <a:pt x="4560" y="940"/>
                    <a:pt x="5660" y="916"/>
                  </a:cubicBezTo>
                  <a:lnTo>
                    <a:pt x="5714" y="916"/>
                  </a:lnTo>
                  <a:cubicBezTo>
                    <a:pt x="6009" y="916"/>
                    <a:pt x="6304" y="902"/>
                    <a:pt x="6612" y="902"/>
                  </a:cubicBezTo>
                  <a:cubicBezTo>
                    <a:pt x="6612" y="916"/>
                    <a:pt x="6612" y="929"/>
                    <a:pt x="6626" y="956"/>
                  </a:cubicBezTo>
                  <a:cubicBezTo>
                    <a:pt x="5955" y="1077"/>
                    <a:pt x="5271" y="1157"/>
                    <a:pt x="4587" y="1157"/>
                  </a:cubicBezTo>
                  <a:cubicBezTo>
                    <a:pt x="4252" y="1184"/>
                    <a:pt x="3930" y="1291"/>
                    <a:pt x="3595" y="1305"/>
                  </a:cubicBezTo>
                  <a:cubicBezTo>
                    <a:pt x="3573" y="1307"/>
                    <a:pt x="3552" y="1307"/>
                    <a:pt x="3530" y="1307"/>
                  </a:cubicBezTo>
                  <a:cubicBezTo>
                    <a:pt x="3253" y="1307"/>
                    <a:pt x="2984" y="1168"/>
                    <a:pt x="2696" y="1168"/>
                  </a:cubicBezTo>
                  <a:cubicBezTo>
                    <a:pt x="2674" y="1168"/>
                    <a:pt x="2652" y="1169"/>
                    <a:pt x="2629" y="1171"/>
                  </a:cubicBezTo>
                  <a:cubicBezTo>
                    <a:pt x="2576" y="1171"/>
                    <a:pt x="2576" y="1251"/>
                    <a:pt x="2629" y="1251"/>
                  </a:cubicBezTo>
                  <a:cubicBezTo>
                    <a:pt x="2641" y="1251"/>
                    <a:pt x="2653" y="1250"/>
                    <a:pt x="2664" y="1250"/>
                  </a:cubicBezTo>
                  <a:cubicBezTo>
                    <a:pt x="2963" y="1250"/>
                    <a:pt x="3232" y="1401"/>
                    <a:pt x="3528" y="1401"/>
                  </a:cubicBezTo>
                  <a:cubicBezTo>
                    <a:pt x="3550" y="1401"/>
                    <a:pt x="3573" y="1400"/>
                    <a:pt x="3595" y="1399"/>
                  </a:cubicBezTo>
                  <a:cubicBezTo>
                    <a:pt x="3984" y="1372"/>
                    <a:pt x="4359" y="1251"/>
                    <a:pt x="4748" y="1224"/>
                  </a:cubicBezTo>
                  <a:cubicBezTo>
                    <a:pt x="5379" y="1197"/>
                    <a:pt x="6009" y="1117"/>
                    <a:pt x="6626" y="983"/>
                  </a:cubicBezTo>
                  <a:cubicBezTo>
                    <a:pt x="6680" y="1238"/>
                    <a:pt x="6760" y="1479"/>
                    <a:pt x="6854" y="1720"/>
                  </a:cubicBezTo>
                  <a:lnTo>
                    <a:pt x="6894" y="1801"/>
                  </a:lnTo>
                  <a:cubicBezTo>
                    <a:pt x="6975" y="2351"/>
                    <a:pt x="7136" y="2874"/>
                    <a:pt x="7390" y="3370"/>
                  </a:cubicBezTo>
                  <a:cubicBezTo>
                    <a:pt x="7672" y="3906"/>
                    <a:pt x="8074" y="4376"/>
                    <a:pt x="8571" y="4751"/>
                  </a:cubicBezTo>
                  <a:cubicBezTo>
                    <a:pt x="9013" y="5274"/>
                    <a:pt x="9576" y="5704"/>
                    <a:pt x="10207" y="5999"/>
                  </a:cubicBezTo>
                  <a:cubicBezTo>
                    <a:pt x="10450" y="6120"/>
                    <a:pt x="11076" y="6451"/>
                    <a:pt x="11521" y="6451"/>
                  </a:cubicBezTo>
                  <a:cubicBezTo>
                    <a:pt x="11616" y="6451"/>
                    <a:pt x="11703" y="6436"/>
                    <a:pt x="11776" y="6401"/>
                  </a:cubicBezTo>
                  <a:lnTo>
                    <a:pt x="11776" y="6401"/>
                  </a:lnTo>
                  <a:cubicBezTo>
                    <a:pt x="11762" y="6723"/>
                    <a:pt x="11776" y="7045"/>
                    <a:pt x="11803" y="7353"/>
                  </a:cubicBezTo>
                  <a:cubicBezTo>
                    <a:pt x="11856" y="7769"/>
                    <a:pt x="11870" y="8185"/>
                    <a:pt x="11896" y="8600"/>
                  </a:cubicBezTo>
                  <a:lnTo>
                    <a:pt x="11896" y="8869"/>
                  </a:lnTo>
                  <a:cubicBezTo>
                    <a:pt x="11923" y="9378"/>
                    <a:pt x="11990" y="9888"/>
                    <a:pt x="12057" y="10397"/>
                  </a:cubicBezTo>
                  <a:cubicBezTo>
                    <a:pt x="12057" y="10478"/>
                    <a:pt x="12071" y="10545"/>
                    <a:pt x="12071" y="10625"/>
                  </a:cubicBezTo>
                  <a:cubicBezTo>
                    <a:pt x="12098" y="11001"/>
                    <a:pt x="12191" y="11591"/>
                    <a:pt x="11923" y="11886"/>
                  </a:cubicBezTo>
                  <a:cubicBezTo>
                    <a:pt x="11881" y="11939"/>
                    <a:pt x="11923" y="12009"/>
                    <a:pt x="11975" y="12009"/>
                  </a:cubicBezTo>
                  <a:cubicBezTo>
                    <a:pt x="11989" y="12009"/>
                    <a:pt x="12003" y="12004"/>
                    <a:pt x="12017" y="11993"/>
                  </a:cubicBezTo>
                  <a:cubicBezTo>
                    <a:pt x="12084" y="11926"/>
                    <a:pt x="12138" y="11859"/>
                    <a:pt x="12165" y="11779"/>
                  </a:cubicBezTo>
                  <a:cubicBezTo>
                    <a:pt x="12178" y="12060"/>
                    <a:pt x="12205" y="12329"/>
                    <a:pt x="12245" y="12610"/>
                  </a:cubicBezTo>
                  <a:cubicBezTo>
                    <a:pt x="12238" y="12650"/>
                    <a:pt x="12262" y="12671"/>
                    <a:pt x="12287" y="12671"/>
                  </a:cubicBezTo>
                  <a:cubicBezTo>
                    <a:pt x="12312" y="12671"/>
                    <a:pt x="12339" y="12650"/>
                    <a:pt x="12339" y="12610"/>
                  </a:cubicBezTo>
                  <a:cubicBezTo>
                    <a:pt x="12419" y="11873"/>
                    <a:pt x="12326" y="11108"/>
                    <a:pt x="12205" y="10357"/>
                  </a:cubicBezTo>
                  <a:cubicBezTo>
                    <a:pt x="12178" y="10102"/>
                    <a:pt x="12151" y="9848"/>
                    <a:pt x="12124" y="9606"/>
                  </a:cubicBezTo>
                  <a:cubicBezTo>
                    <a:pt x="12057" y="9110"/>
                    <a:pt x="12057" y="8600"/>
                    <a:pt x="12004" y="8104"/>
                  </a:cubicBezTo>
                  <a:cubicBezTo>
                    <a:pt x="12004" y="7863"/>
                    <a:pt x="12017" y="7608"/>
                    <a:pt x="12017" y="7353"/>
                  </a:cubicBezTo>
                  <a:cubicBezTo>
                    <a:pt x="12017" y="7112"/>
                    <a:pt x="12004" y="6884"/>
                    <a:pt x="11990" y="6642"/>
                  </a:cubicBezTo>
                  <a:cubicBezTo>
                    <a:pt x="11977" y="6575"/>
                    <a:pt x="11977" y="6508"/>
                    <a:pt x="11990" y="6441"/>
                  </a:cubicBezTo>
                  <a:cubicBezTo>
                    <a:pt x="11990" y="6428"/>
                    <a:pt x="11990" y="6414"/>
                    <a:pt x="11990" y="6401"/>
                  </a:cubicBezTo>
                  <a:cubicBezTo>
                    <a:pt x="12004" y="6294"/>
                    <a:pt x="12017" y="6200"/>
                    <a:pt x="12044" y="6106"/>
                  </a:cubicBezTo>
                  <a:cubicBezTo>
                    <a:pt x="12119" y="6117"/>
                    <a:pt x="12193" y="6124"/>
                    <a:pt x="12266" y="6124"/>
                  </a:cubicBezTo>
                  <a:cubicBezTo>
                    <a:pt x="12454" y="6124"/>
                    <a:pt x="12629" y="6077"/>
                    <a:pt x="12755" y="5932"/>
                  </a:cubicBezTo>
                  <a:cubicBezTo>
                    <a:pt x="12795" y="5958"/>
                    <a:pt x="12822" y="5999"/>
                    <a:pt x="12862" y="6025"/>
                  </a:cubicBezTo>
                  <a:cubicBezTo>
                    <a:pt x="12889" y="6696"/>
                    <a:pt x="12875" y="7353"/>
                    <a:pt x="12875" y="8010"/>
                  </a:cubicBezTo>
                  <a:cubicBezTo>
                    <a:pt x="12849" y="8869"/>
                    <a:pt x="12889" y="9727"/>
                    <a:pt x="12956" y="10585"/>
                  </a:cubicBezTo>
                  <a:cubicBezTo>
                    <a:pt x="13050" y="11484"/>
                    <a:pt x="12996" y="12382"/>
                    <a:pt x="13036" y="13281"/>
                  </a:cubicBezTo>
                  <a:cubicBezTo>
                    <a:pt x="13036" y="13308"/>
                    <a:pt x="13050" y="13321"/>
                    <a:pt x="13063" y="13321"/>
                  </a:cubicBezTo>
                  <a:cubicBezTo>
                    <a:pt x="13023" y="17465"/>
                    <a:pt x="13010" y="21609"/>
                    <a:pt x="13010" y="25753"/>
                  </a:cubicBezTo>
                  <a:lnTo>
                    <a:pt x="13144" y="25981"/>
                  </a:lnTo>
                  <a:cubicBezTo>
                    <a:pt x="13144" y="21770"/>
                    <a:pt x="13144" y="17545"/>
                    <a:pt x="13117" y="13321"/>
                  </a:cubicBezTo>
                  <a:cubicBezTo>
                    <a:pt x="13130" y="13308"/>
                    <a:pt x="13144" y="13294"/>
                    <a:pt x="13144" y="13281"/>
                  </a:cubicBezTo>
                  <a:cubicBezTo>
                    <a:pt x="13211" y="11671"/>
                    <a:pt x="12996" y="10102"/>
                    <a:pt x="12996" y="8493"/>
                  </a:cubicBezTo>
                  <a:cubicBezTo>
                    <a:pt x="12996" y="7742"/>
                    <a:pt x="13010" y="6991"/>
                    <a:pt x="12983" y="6240"/>
                  </a:cubicBezTo>
                  <a:cubicBezTo>
                    <a:pt x="12983" y="6186"/>
                    <a:pt x="12983" y="6119"/>
                    <a:pt x="12969" y="6066"/>
                  </a:cubicBezTo>
                  <a:lnTo>
                    <a:pt x="12969" y="6066"/>
                  </a:lnTo>
                  <a:cubicBezTo>
                    <a:pt x="12996" y="6079"/>
                    <a:pt x="13023" y="6079"/>
                    <a:pt x="13050" y="6092"/>
                  </a:cubicBezTo>
                  <a:cubicBezTo>
                    <a:pt x="13050" y="7045"/>
                    <a:pt x="13050" y="8010"/>
                    <a:pt x="13023" y="8976"/>
                  </a:cubicBezTo>
                  <a:cubicBezTo>
                    <a:pt x="13010" y="9499"/>
                    <a:pt x="13036" y="10035"/>
                    <a:pt x="13103" y="10558"/>
                  </a:cubicBezTo>
                  <a:cubicBezTo>
                    <a:pt x="13144" y="10840"/>
                    <a:pt x="13171" y="11135"/>
                    <a:pt x="13224" y="11417"/>
                  </a:cubicBezTo>
                  <a:cubicBezTo>
                    <a:pt x="13278" y="11712"/>
                    <a:pt x="13398" y="11980"/>
                    <a:pt x="13398" y="12288"/>
                  </a:cubicBezTo>
                  <a:cubicBezTo>
                    <a:pt x="13398" y="12302"/>
                    <a:pt x="13412" y="12308"/>
                    <a:pt x="13425" y="12308"/>
                  </a:cubicBezTo>
                  <a:cubicBezTo>
                    <a:pt x="13439" y="12308"/>
                    <a:pt x="13452" y="12302"/>
                    <a:pt x="13452" y="12288"/>
                  </a:cubicBezTo>
                  <a:cubicBezTo>
                    <a:pt x="13466" y="12074"/>
                    <a:pt x="13439" y="11859"/>
                    <a:pt x="13372" y="11671"/>
                  </a:cubicBezTo>
                  <a:cubicBezTo>
                    <a:pt x="13305" y="11336"/>
                    <a:pt x="13251" y="11014"/>
                    <a:pt x="13224" y="10692"/>
                  </a:cubicBezTo>
                  <a:cubicBezTo>
                    <a:pt x="13144" y="10116"/>
                    <a:pt x="13117" y="9552"/>
                    <a:pt x="13130" y="8976"/>
                  </a:cubicBezTo>
                  <a:cubicBezTo>
                    <a:pt x="13157" y="7729"/>
                    <a:pt x="13157" y="6481"/>
                    <a:pt x="13144" y="5234"/>
                  </a:cubicBezTo>
                  <a:cubicBezTo>
                    <a:pt x="13150" y="5214"/>
                    <a:pt x="13127" y="5204"/>
                    <a:pt x="13103" y="5204"/>
                  </a:cubicBezTo>
                  <a:cubicBezTo>
                    <a:pt x="13080" y="5204"/>
                    <a:pt x="13057" y="5214"/>
                    <a:pt x="13063" y="5234"/>
                  </a:cubicBezTo>
                  <a:lnTo>
                    <a:pt x="13063" y="6066"/>
                  </a:lnTo>
                  <a:cubicBezTo>
                    <a:pt x="13023" y="6052"/>
                    <a:pt x="12996" y="6052"/>
                    <a:pt x="12969" y="6039"/>
                  </a:cubicBezTo>
                  <a:cubicBezTo>
                    <a:pt x="12943" y="5784"/>
                    <a:pt x="12916" y="5543"/>
                    <a:pt x="12929" y="5288"/>
                  </a:cubicBezTo>
                  <a:cubicBezTo>
                    <a:pt x="12956" y="5221"/>
                    <a:pt x="12969" y="5140"/>
                    <a:pt x="12983" y="5073"/>
                  </a:cubicBezTo>
                  <a:cubicBezTo>
                    <a:pt x="12983" y="5060"/>
                    <a:pt x="12969" y="5046"/>
                    <a:pt x="12956" y="5046"/>
                  </a:cubicBezTo>
                  <a:cubicBezTo>
                    <a:pt x="12969" y="5006"/>
                    <a:pt x="12983" y="4966"/>
                    <a:pt x="12996" y="4926"/>
                  </a:cubicBezTo>
                  <a:cubicBezTo>
                    <a:pt x="13090" y="4926"/>
                    <a:pt x="13184" y="4912"/>
                    <a:pt x="13264" y="4912"/>
                  </a:cubicBezTo>
                  <a:cubicBezTo>
                    <a:pt x="13278" y="4912"/>
                    <a:pt x="13278" y="4899"/>
                    <a:pt x="13264" y="4899"/>
                  </a:cubicBezTo>
                  <a:lnTo>
                    <a:pt x="13010" y="4899"/>
                  </a:lnTo>
                  <a:cubicBezTo>
                    <a:pt x="13036" y="4845"/>
                    <a:pt x="13063" y="4805"/>
                    <a:pt x="13103" y="4765"/>
                  </a:cubicBezTo>
                  <a:lnTo>
                    <a:pt x="13117" y="4765"/>
                  </a:lnTo>
                  <a:cubicBezTo>
                    <a:pt x="13140" y="4753"/>
                    <a:pt x="13123" y="4722"/>
                    <a:pt x="13110" y="4722"/>
                  </a:cubicBezTo>
                  <a:cubicBezTo>
                    <a:pt x="13107" y="4722"/>
                    <a:pt x="13105" y="4723"/>
                    <a:pt x="13103" y="4725"/>
                  </a:cubicBezTo>
                  <a:cubicBezTo>
                    <a:pt x="12902" y="4805"/>
                    <a:pt x="12701" y="4859"/>
                    <a:pt x="12487" y="4899"/>
                  </a:cubicBezTo>
                  <a:cubicBezTo>
                    <a:pt x="12473" y="4885"/>
                    <a:pt x="12473" y="4885"/>
                    <a:pt x="12460" y="4885"/>
                  </a:cubicBezTo>
                  <a:cubicBezTo>
                    <a:pt x="12205" y="4859"/>
                    <a:pt x="11937" y="4832"/>
                    <a:pt x="11682" y="4792"/>
                  </a:cubicBezTo>
                  <a:cubicBezTo>
                    <a:pt x="11494" y="4725"/>
                    <a:pt x="11306" y="4644"/>
                    <a:pt x="11119" y="4537"/>
                  </a:cubicBezTo>
                  <a:cubicBezTo>
                    <a:pt x="10502" y="4201"/>
                    <a:pt x="9778" y="3866"/>
                    <a:pt x="9254" y="3383"/>
                  </a:cubicBezTo>
                  <a:cubicBezTo>
                    <a:pt x="8731" y="2887"/>
                    <a:pt x="8450" y="2217"/>
                    <a:pt x="8249" y="1519"/>
                  </a:cubicBezTo>
                  <a:cubicBezTo>
                    <a:pt x="8182" y="1184"/>
                    <a:pt x="8101" y="862"/>
                    <a:pt x="7994" y="527"/>
                  </a:cubicBezTo>
                  <a:cubicBezTo>
                    <a:pt x="7980" y="500"/>
                    <a:pt x="7967" y="473"/>
                    <a:pt x="7954" y="460"/>
                  </a:cubicBezTo>
                  <a:lnTo>
                    <a:pt x="7954" y="44"/>
                  </a:lnTo>
                  <a:cubicBezTo>
                    <a:pt x="7954" y="37"/>
                    <a:pt x="7947" y="34"/>
                    <a:pt x="7940" y="34"/>
                  </a:cubicBezTo>
                  <a:cubicBezTo>
                    <a:pt x="7933" y="34"/>
                    <a:pt x="7927" y="37"/>
                    <a:pt x="7927" y="44"/>
                  </a:cubicBezTo>
                  <a:cubicBezTo>
                    <a:pt x="7927" y="165"/>
                    <a:pt x="7927" y="285"/>
                    <a:pt x="7913" y="406"/>
                  </a:cubicBezTo>
                  <a:cubicBezTo>
                    <a:pt x="7887" y="366"/>
                    <a:pt x="7860" y="326"/>
                    <a:pt x="7833" y="285"/>
                  </a:cubicBezTo>
                  <a:cubicBezTo>
                    <a:pt x="7806" y="178"/>
                    <a:pt x="7752" y="98"/>
                    <a:pt x="7685" y="17"/>
                  </a:cubicBezTo>
                  <a:cubicBezTo>
                    <a:pt x="7674" y="6"/>
                    <a:pt x="7661" y="1"/>
                    <a:pt x="765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0"/>
            <p:cNvSpPr/>
            <p:nvPr/>
          </p:nvSpPr>
          <p:spPr>
            <a:xfrm>
              <a:off x="7368775" y="1661725"/>
              <a:ext cx="3050" cy="155250"/>
            </a:xfrm>
            <a:custGeom>
              <a:rect b="b" l="l" r="r" t="t"/>
              <a:pathLst>
                <a:path extrusionOk="0" h="6210" w="122">
                  <a:moveTo>
                    <a:pt x="1" y="1"/>
                  </a:moveTo>
                  <a:lnTo>
                    <a:pt x="1" y="5888"/>
                  </a:lnTo>
                  <a:lnTo>
                    <a:pt x="122" y="6210"/>
                  </a:lnTo>
                  <a:lnTo>
                    <a:pt x="122" y="725"/>
                  </a:lnTo>
                  <a:lnTo>
                    <a:pt x="122" y="8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0"/>
            <p:cNvSpPr/>
            <p:nvPr/>
          </p:nvSpPr>
          <p:spPr>
            <a:xfrm>
              <a:off x="7368450" y="1489400"/>
              <a:ext cx="3375" cy="161950"/>
            </a:xfrm>
            <a:custGeom>
              <a:rect b="b" l="l" r="r" t="t"/>
              <a:pathLst>
                <a:path extrusionOk="0" h="6478" w="135">
                  <a:moveTo>
                    <a:pt x="1" y="0"/>
                  </a:moveTo>
                  <a:lnTo>
                    <a:pt x="1" y="6397"/>
                  </a:lnTo>
                  <a:lnTo>
                    <a:pt x="135" y="6478"/>
                  </a:lnTo>
                  <a:lnTo>
                    <a:pt x="135" y="2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0"/>
            <p:cNvSpPr/>
            <p:nvPr/>
          </p:nvSpPr>
          <p:spPr>
            <a:xfrm>
              <a:off x="7368775" y="1848475"/>
              <a:ext cx="3725" cy="538150"/>
            </a:xfrm>
            <a:custGeom>
              <a:rect b="b" l="l" r="r" t="t"/>
              <a:pathLst>
                <a:path extrusionOk="0" h="21526" w="149">
                  <a:moveTo>
                    <a:pt x="14" y="0"/>
                  </a:moveTo>
                  <a:cubicBezTo>
                    <a:pt x="14" y="3581"/>
                    <a:pt x="14" y="7175"/>
                    <a:pt x="14" y="10756"/>
                  </a:cubicBezTo>
                  <a:cubicBezTo>
                    <a:pt x="1" y="14337"/>
                    <a:pt x="1" y="17918"/>
                    <a:pt x="14" y="21498"/>
                  </a:cubicBezTo>
                  <a:lnTo>
                    <a:pt x="149" y="21525"/>
                  </a:lnTo>
                  <a:cubicBezTo>
                    <a:pt x="149" y="14458"/>
                    <a:pt x="135" y="7390"/>
                    <a:pt x="122" y="322"/>
                  </a:cubicBezTo>
                  <a:cubicBezTo>
                    <a:pt x="95" y="215"/>
                    <a:pt x="55" y="108"/>
                    <a:pt x="14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0"/>
            <p:cNvSpPr/>
            <p:nvPr/>
          </p:nvSpPr>
          <p:spPr>
            <a:xfrm>
              <a:off x="7369125" y="2429175"/>
              <a:ext cx="3375" cy="13775"/>
            </a:xfrm>
            <a:custGeom>
              <a:rect b="b" l="l" r="r" t="t"/>
              <a:pathLst>
                <a:path extrusionOk="0" h="551" w="135">
                  <a:moveTo>
                    <a:pt x="0" y="0"/>
                  </a:moveTo>
                  <a:lnTo>
                    <a:pt x="0" y="497"/>
                  </a:lnTo>
                  <a:cubicBezTo>
                    <a:pt x="54" y="523"/>
                    <a:pt x="94" y="537"/>
                    <a:pt x="135" y="550"/>
                  </a:cubicBezTo>
                  <a:lnTo>
                    <a:pt x="135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0"/>
            <p:cNvSpPr/>
            <p:nvPr/>
          </p:nvSpPr>
          <p:spPr>
            <a:xfrm>
              <a:off x="7369125" y="2454650"/>
              <a:ext cx="3375" cy="141525"/>
            </a:xfrm>
            <a:custGeom>
              <a:rect b="b" l="l" r="r" t="t"/>
              <a:pathLst>
                <a:path extrusionOk="0" h="5661" w="135">
                  <a:moveTo>
                    <a:pt x="0" y="1"/>
                  </a:moveTo>
                  <a:lnTo>
                    <a:pt x="0" y="5660"/>
                  </a:lnTo>
                  <a:cubicBezTo>
                    <a:pt x="54" y="5633"/>
                    <a:pt x="94" y="5620"/>
                    <a:pt x="135" y="5593"/>
                  </a:cubicBezTo>
                  <a:lnTo>
                    <a:pt x="135" y="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>
              <a:off x="7368125" y="2610550"/>
              <a:ext cx="5050" cy="857325"/>
            </a:xfrm>
            <a:custGeom>
              <a:rect b="b" l="l" r="r" t="t"/>
              <a:pathLst>
                <a:path extrusionOk="0" h="34293" w="202">
                  <a:moveTo>
                    <a:pt x="175" y="1"/>
                  </a:moveTo>
                  <a:lnTo>
                    <a:pt x="54" y="68"/>
                  </a:lnTo>
                  <a:cubicBezTo>
                    <a:pt x="40" y="6693"/>
                    <a:pt x="40" y="13305"/>
                    <a:pt x="27" y="19930"/>
                  </a:cubicBezTo>
                  <a:cubicBezTo>
                    <a:pt x="14" y="24704"/>
                    <a:pt x="0" y="29478"/>
                    <a:pt x="0" y="34253"/>
                  </a:cubicBezTo>
                  <a:cubicBezTo>
                    <a:pt x="67" y="34266"/>
                    <a:pt x="134" y="34293"/>
                    <a:pt x="201" y="34293"/>
                  </a:cubicBezTo>
                  <a:cubicBezTo>
                    <a:pt x="201" y="23671"/>
                    <a:pt x="161" y="13050"/>
                    <a:pt x="175" y="2442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0"/>
            <p:cNvSpPr/>
            <p:nvPr/>
          </p:nvSpPr>
          <p:spPr>
            <a:xfrm>
              <a:off x="7368125" y="3485300"/>
              <a:ext cx="5050" cy="73450"/>
            </a:xfrm>
            <a:custGeom>
              <a:rect b="b" l="l" r="r" t="t"/>
              <a:pathLst>
                <a:path extrusionOk="0" h="2938" w="202">
                  <a:moveTo>
                    <a:pt x="0" y="0"/>
                  </a:moveTo>
                  <a:lnTo>
                    <a:pt x="0" y="2602"/>
                  </a:lnTo>
                  <a:cubicBezTo>
                    <a:pt x="67" y="2709"/>
                    <a:pt x="134" y="2830"/>
                    <a:pt x="201" y="2937"/>
                  </a:cubicBezTo>
                  <a:cubicBezTo>
                    <a:pt x="201" y="1972"/>
                    <a:pt x="201" y="1006"/>
                    <a:pt x="201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0"/>
            <p:cNvSpPr/>
            <p:nvPr/>
          </p:nvSpPr>
          <p:spPr>
            <a:xfrm>
              <a:off x="7368125" y="3608350"/>
              <a:ext cx="5050" cy="896700"/>
            </a:xfrm>
            <a:custGeom>
              <a:rect b="b" l="l" r="r" t="t"/>
              <a:pathLst>
                <a:path extrusionOk="0" h="35868" w="202">
                  <a:moveTo>
                    <a:pt x="0" y="0"/>
                  </a:moveTo>
                  <a:lnTo>
                    <a:pt x="0" y="35767"/>
                  </a:lnTo>
                  <a:cubicBezTo>
                    <a:pt x="0" y="35834"/>
                    <a:pt x="50" y="35868"/>
                    <a:pt x="101" y="35868"/>
                  </a:cubicBezTo>
                  <a:cubicBezTo>
                    <a:pt x="151" y="35868"/>
                    <a:pt x="201" y="35834"/>
                    <a:pt x="201" y="35767"/>
                  </a:cubicBezTo>
                  <a:lnTo>
                    <a:pt x="201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0"/>
            <p:cNvSpPr/>
            <p:nvPr/>
          </p:nvSpPr>
          <p:spPr>
            <a:xfrm>
              <a:off x="7042550" y="816825"/>
              <a:ext cx="186450" cy="6775"/>
            </a:xfrm>
            <a:custGeom>
              <a:rect b="b" l="l" r="r" t="t"/>
              <a:pathLst>
                <a:path extrusionOk="0" h="271" w="7458">
                  <a:moveTo>
                    <a:pt x="68" y="1"/>
                  </a:moveTo>
                  <a:cubicBezTo>
                    <a:pt x="1" y="1"/>
                    <a:pt x="1" y="108"/>
                    <a:pt x="68" y="108"/>
                  </a:cubicBezTo>
                  <a:cubicBezTo>
                    <a:pt x="636" y="108"/>
                    <a:pt x="1192" y="270"/>
                    <a:pt x="1759" y="270"/>
                  </a:cubicBezTo>
                  <a:cubicBezTo>
                    <a:pt x="1781" y="270"/>
                    <a:pt x="1803" y="269"/>
                    <a:pt x="1825" y="269"/>
                  </a:cubicBezTo>
                  <a:cubicBezTo>
                    <a:pt x="1867" y="270"/>
                    <a:pt x="1909" y="270"/>
                    <a:pt x="1950" y="270"/>
                  </a:cubicBezTo>
                  <a:cubicBezTo>
                    <a:pt x="2539" y="270"/>
                    <a:pt x="3128" y="188"/>
                    <a:pt x="3729" y="175"/>
                  </a:cubicBezTo>
                  <a:cubicBezTo>
                    <a:pt x="3834" y="173"/>
                    <a:pt x="3938" y="172"/>
                    <a:pt x="4043" y="172"/>
                  </a:cubicBezTo>
                  <a:cubicBezTo>
                    <a:pt x="4979" y="172"/>
                    <a:pt x="5916" y="254"/>
                    <a:pt x="6853" y="254"/>
                  </a:cubicBezTo>
                  <a:cubicBezTo>
                    <a:pt x="7046" y="254"/>
                    <a:pt x="7238" y="251"/>
                    <a:pt x="7431" y="242"/>
                  </a:cubicBezTo>
                  <a:cubicBezTo>
                    <a:pt x="7458" y="242"/>
                    <a:pt x="7458" y="215"/>
                    <a:pt x="7431" y="215"/>
                  </a:cubicBezTo>
                  <a:lnTo>
                    <a:pt x="7323" y="215"/>
                  </a:lnTo>
                  <a:cubicBezTo>
                    <a:pt x="7311" y="215"/>
                    <a:pt x="7310" y="227"/>
                    <a:pt x="7321" y="229"/>
                  </a:cubicBezTo>
                  <a:lnTo>
                    <a:pt x="7321" y="229"/>
                  </a:lnTo>
                  <a:cubicBezTo>
                    <a:pt x="6772" y="189"/>
                    <a:pt x="6183" y="202"/>
                    <a:pt x="5620" y="175"/>
                  </a:cubicBezTo>
                  <a:cubicBezTo>
                    <a:pt x="5046" y="151"/>
                    <a:pt x="4472" y="93"/>
                    <a:pt x="3898" y="93"/>
                  </a:cubicBezTo>
                  <a:cubicBezTo>
                    <a:pt x="3842" y="93"/>
                    <a:pt x="3786" y="93"/>
                    <a:pt x="3729" y="95"/>
                  </a:cubicBezTo>
                  <a:cubicBezTo>
                    <a:pt x="3099" y="95"/>
                    <a:pt x="2509" y="162"/>
                    <a:pt x="1892" y="175"/>
                  </a:cubicBezTo>
                  <a:cubicBezTo>
                    <a:pt x="1871" y="176"/>
                    <a:pt x="1850" y="176"/>
                    <a:pt x="1830" y="176"/>
                  </a:cubicBezTo>
                  <a:cubicBezTo>
                    <a:pt x="1247" y="176"/>
                    <a:pt x="664" y="1"/>
                    <a:pt x="6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0"/>
            <p:cNvSpPr/>
            <p:nvPr/>
          </p:nvSpPr>
          <p:spPr>
            <a:xfrm>
              <a:off x="7327225" y="995875"/>
              <a:ext cx="0" cy="25"/>
            </a:xfrm>
            <a:custGeom>
              <a:rect b="b" l="l" r="r" t="t"/>
              <a:pathLst>
                <a:path extrusionOk="0" h="1" w="0">
                  <a:moveTo>
                    <a:pt x="0" y="0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0"/>
            <p:cNvSpPr/>
            <p:nvPr/>
          </p:nvSpPr>
          <p:spPr>
            <a:xfrm>
              <a:off x="7344300" y="1646300"/>
              <a:ext cx="4400" cy="110325"/>
            </a:xfrm>
            <a:custGeom>
              <a:rect b="b" l="l" r="r" t="t"/>
              <a:pathLst>
                <a:path extrusionOk="0" h="4413" w="176">
                  <a:moveTo>
                    <a:pt x="1" y="1"/>
                  </a:moveTo>
                  <a:lnTo>
                    <a:pt x="1" y="3970"/>
                  </a:lnTo>
                  <a:cubicBezTo>
                    <a:pt x="55" y="4118"/>
                    <a:pt x="122" y="4265"/>
                    <a:pt x="175" y="4413"/>
                  </a:cubicBezTo>
                  <a:lnTo>
                    <a:pt x="175" y="2415"/>
                  </a:lnTo>
                  <a:lnTo>
                    <a:pt x="175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0"/>
            <p:cNvSpPr/>
            <p:nvPr/>
          </p:nvSpPr>
          <p:spPr>
            <a:xfrm>
              <a:off x="7344300" y="1446825"/>
              <a:ext cx="4400" cy="189450"/>
            </a:xfrm>
            <a:custGeom>
              <a:rect b="b" l="l" r="r" t="t"/>
              <a:pathLst>
                <a:path extrusionOk="0" h="7578" w="176">
                  <a:moveTo>
                    <a:pt x="14" y="0"/>
                  </a:moveTo>
                  <a:cubicBezTo>
                    <a:pt x="14" y="2495"/>
                    <a:pt x="1" y="4989"/>
                    <a:pt x="1" y="7483"/>
                  </a:cubicBezTo>
                  <a:lnTo>
                    <a:pt x="175" y="7577"/>
                  </a:lnTo>
                  <a:cubicBezTo>
                    <a:pt x="175" y="5137"/>
                    <a:pt x="162" y="2696"/>
                    <a:pt x="162" y="255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0"/>
            <p:cNvSpPr/>
            <p:nvPr/>
          </p:nvSpPr>
          <p:spPr>
            <a:xfrm>
              <a:off x="7344300" y="1780750"/>
              <a:ext cx="4725" cy="578700"/>
            </a:xfrm>
            <a:custGeom>
              <a:rect b="b" l="l" r="r" t="t"/>
              <a:pathLst>
                <a:path extrusionOk="0" h="23148" w="189">
                  <a:moveTo>
                    <a:pt x="1" y="0"/>
                  </a:moveTo>
                  <a:lnTo>
                    <a:pt x="1" y="16161"/>
                  </a:lnTo>
                  <a:lnTo>
                    <a:pt x="1" y="22974"/>
                  </a:lnTo>
                  <a:cubicBezTo>
                    <a:pt x="68" y="23027"/>
                    <a:pt x="108" y="23094"/>
                    <a:pt x="162" y="23148"/>
                  </a:cubicBezTo>
                  <a:cubicBezTo>
                    <a:pt x="175" y="15598"/>
                    <a:pt x="175" y="8047"/>
                    <a:pt x="189" y="510"/>
                  </a:cubicBezTo>
                  <a:cubicBezTo>
                    <a:pt x="122" y="336"/>
                    <a:pt x="55" y="175"/>
                    <a:pt x="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0"/>
            <p:cNvSpPr/>
            <p:nvPr/>
          </p:nvSpPr>
          <p:spPr>
            <a:xfrm>
              <a:off x="7344650" y="2364125"/>
              <a:ext cx="3700" cy="14775"/>
            </a:xfrm>
            <a:custGeom>
              <a:rect b="b" l="l" r="r" t="t"/>
              <a:pathLst>
                <a:path extrusionOk="0" h="591" w="148">
                  <a:moveTo>
                    <a:pt x="0" y="1"/>
                  </a:moveTo>
                  <a:lnTo>
                    <a:pt x="0" y="363"/>
                  </a:lnTo>
                  <a:cubicBezTo>
                    <a:pt x="41" y="443"/>
                    <a:pt x="94" y="524"/>
                    <a:pt x="148" y="591"/>
                  </a:cubicBezTo>
                  <a:lnTo>
                    <a:pt x="148" y="188"/>
                  </a:lnTo>
                  <a:cubicBezTo>
                    <a:pt x="94" y="121"/>
                    <a:pt x="54" y="54"/>
                    <a:pt x="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0"/>
            <p:cNvSpPr/>
            <p:nvPr/>
          </p:nvSpPr>
          <p:spPr>
            <a:xfrm>
              <a:off x="7344650" y="2462025"/>
              <a:ext cx="3375" cy="96600"/>
            </a:xfrm>
            <a:custGeom>
              <a:rect b="b" l="l" r="r" t="t"/>
              <a:pathLst>
                <a:path extrusionOk="0" h="3864" w="135">
                  <a:moveTo>
                    <a:pt x="134" y="1"/>
                  </a:moveTo>
                  <a:lnTo>
                    <a:pt x="0" y="41"/>
                  </a:lnTo>
                  <a:lnTo>
                    <a:pt x="0" y="3863"/>
                  </a:lnTo>
                  <a:lnTo>
                    <a:pt x="134" y="383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7344650" y="2407375"/>
              <a:ext cx="3700" cy="26850"/>
            </a:xfrm>
            <a:custGeom>
              <a:rect b="b" l="l" r="r" t="t"/>
              <a:pathLst>
                <a:path extrusionOk="0" h="1074" w="148">
                  <a:moveTo>
                    <a:pt x="148" y="1"/>
                  </a:moveTo>
                  <a:lnTo>
                    <a:pt x="0" y="28"/>
                  </a:lnTo>
                  <a:lnTo>
                    <a:pt x="0" y="1007"/>
                  </a:lnTo>
                  <a:lnTo>
                    <a:pt x="148" y="1074"/>
                  </a:lnTo>
                  <a:cubicBezTo>
                    <a:pt x="134" y="711"/>
                    <a:pt x="148" y="349"/>
                    <a:pt x="14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7343975" y="3546650"/>
              <a:ext cx="5050" cy="33875"/>
            </a:xfrm>
            <a:custGeom>
              <a:rect b="b" l="l" r="r" t="t"/>
              <a:pathLst>
                <a:path extrusionOk="0" h="1355" w="202">
                  <a:moveTo>
                    <a:pt x="1" y="0"/>
                  </a:moveTo>
                  <a:lnTo>
                    <a:pt x="1" y="1328"/>
                  </a:lnTo>
                  <a:cubicBezTo>
                    <a:pt x="68" y="1328"/>
                    <a:pt x="135" y="1355"/>
                    <a:pt x="202" y="1355"/>
                  </a:cubicBezTo>
                  <a:lnTo>
                    <a:pt x="202" y="389"/>
                  </a:lnTo>
                  <a:cubicBezTo>
                    <a:pt x="135" y="255"/>
                    <a:pt x="68" y="134"/>
                    <a:pt x="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0"/>
            <p:cNvSpPr/>
            <p:nvPr/>
          </p:nvSpPr>
          <p:spPr>
            <a:xfrm>
              <a:off x="7344975" y="3487300"/>
              <a:ext cx="4400" cy="27175"/>
            </a:xfrm>
            <a:custGeom>
              <a:rect b="b" l="l" r="r" t="t"/>
              <a:pathLst>
                <a:path extrusionOk="0" h="1087" w="176">
                  <a:moveTo>
                    <a:pt x="175" y="1"/>
                  </a:moveTo>
                  <a:cubicBezTo>
                    <a:pt x="54" y="81"/>
                    <a:pt x="1" y="215"/>
                    <a:pt x="1" y="349"/>
                  </a:cubicBezTo>
                  <a:cubicBezTo>
                    <a:pt x="14" y="604"/>
                    <a:pt x="68" y="859"/>
                    <a:pt x="175" y="1087"/>
                  </a:cubicBezTo>
                  <a:lnTo>
                    <a:pt x="175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0"/>
            <p:cNvSpPr/>
            <p:nvPr/>
          </p:nvSpPr>
          <p:spPr>
            <a:xfrm>
              <a:off x="7276575" y="4782800"/>
              <a:ext cx="14450" cy="10425"/>
            </a:xfrm>
            <a:custGeom>
              <a:rect b="b" l="l" r="r" t="t"/>
              <a:pathLst>
                <a:path extrusionOk="0" h="417" w="578">
                  <a:moveTo>
                    <a:pt x="14" y="1"/>
                  </a:moveTo>
                  <a:cubicBezTo>
                    <a:pt x="14" y="41"/>
                    <a:pt x="14" y="68"/>
                    <a:pt x="1" y="108"/>
                  </a:cubicBezTo>
                  <a:lnTo>
                    <a:pt x="162" y="108"/>
                  </a:lnTo>
                  <a:cubicBezTo>
                    <a:pt x="108" y="148"/>
                    <a:pt x="68" y="189"/>
                    <a:pt x="14" y="242"/>
                  </a:cubicBezTo>
                  <a:lnTo>
                    <a:pt x="55" y="296"/>
                  </a:lnTo>
                  <a:cubicBezTo>
                    <a:pt x="122" y="229"/>
                    <a:pt x="202" y="162"/>
                    <a:pt x="283" y="95"/>
                  </a:cubicBezTo>
                  <a:cubicBezTo>
                    <a:pt x="323" y="95"/>
                    <a:pt x="376" y="81"/>
                    <a:pt x="417" y="68"/>
                  </a:cubicBezTo>
                  <a:lnTo>
                    <a:pt x="417" y="68"/>
                  </a:lnTo>
                  <a:cubicBezTo>
                    <a:pt x="296" y="148"/>
                    <a:pt x="175" y="229"/>
                    <a:pt x="68" y="323"/>
                  </a:cubicBezTo>
                  <a:lnTo>
                    <a:pt x="135" y="417"/>
                  </a:lnTo>
                  <a:cubicBezTo>
                    <a:pt x="283" y="309"/>
                    <a:pt x="430" y="202"/>
                    <a:pt x="578" y="108"/>
                  </a:cubicBezTo>
                  <a:cubicBezTo>
                    <a:pt x="457" y="68"/>
                    <a:pt x="323" y="28"/>
                    <a:pt x="18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0"/>
            <p:cNvSpPr/>
            <p:nvPr/>
          </p:nvSpPr>
          <p:spPr>
            <a:xfrm>
              <a:off x="7281275" y="4786825"/>
              <a:ext cx="16800" cy="11100"/>
            </a:xfrm>
            <a:custGeom>
              <a:rect b="b" l="l" r="r" t="t"/>
              <a:pathLst>
                <a:path extrusionOk="0" h="444" w="672">
                  <a:moveTo>
                    <a:pt x="524" y="1"/>
                  </a:moveTo>
                  <a:cubicBezTo>
                    <a:pt x="349" y="95"/>
                    <a:pt x="175" y="215"/>
                    <a:pt x="1" y="336"/>
                  </a:cubicBezTo>
                  <a:cubicBezTo>
                    <a:pt x="28" y="363"/>
                    <a:pt x="54" y="403"/>
                    <a:pt x="81" y="443"/>
                  </a:cubicBezTo>
                  <a:cubicBezTo>
                    <a:pt x="269" y="309"/>
                    <a:pt x="470" y="175"/>
                    <a:pt x="671" y="68"/>
                  </a:cubicBezTo>
                  <a:lnTo>
                    <a:pt x="524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0"/>
            <p:cNvSpPr/>
            <p:nvPr/>
          </p:nvSpPr>
          <p:spPr>
            <a:xfrm>
              <a:off x="7043225" y="4770075"/>
              <a:ext cx="236750" cy="119150"/>
            </a:xfrm>
            <a:custGeom>
              <a:rect b="b" l="l" r="r" t="t"/>
              <a:pathLst>
                <a:path extrusionOk="0" h="4766" w="9470">
                  <a:moveTo>
                    <a:pt x="8919" y="1234"/>
                  </a:moveTo>
                  <a:cubicBezTo>
                    <a:pt x="8879" y="1288"/>
                    <a:pt x="8839" y="1341"/>
                    <a:pt x="8798" y="1408"/>
                  </a:cubicBezTo>
                  <a:cubicBezTo>
                    <a:pt x="8758" y="1462"/>
                    <a:pt x="8678" y="1543"/>
                    <a:pt x="8624" y="1623"/>
                  </a:cubicBezTo>
                  <a:cubicBezTo>
                    <a:pt x="8584" y="1556"/>
                    <a:pt x="8490" y="1475"/>
                    <a:pt x="8477" y="1408"/>
                  </a:cubicBezTo>
                  <a:cubicBezTo>
                    <a:pt x="8410" y="1234"/>
                    <a:pt x="8691" y="1247"/>
                    <a:pt x="8825" y="1234"/>
                  </a:cubicBezTo>
                  <a:close/>
                  <a:moveTo>
                    <a:pt x="8289" y="336"/>
                  </a:moveTo>
                  <a:lnTo>
                    <a:pt x="8289" y="336"/>
                  </a:lnTo>
                  <a:cubicBezTo>
                    <a:pt x="7900" y="859"/>
                    <a:pt x="7565" y="1435"/>
                    <a:pt x="7310" y="2039"/>
                  </a:cubicBezTo>
                  <a:cubicBezTo>
                    <a:pt x="7203" y="2226"/>
                    <a:pt x="7109" y="2414"/>
                    <a:pt x="7028" y="2615"/>
                  </a:cubicBezTo>
                  <a:cubicBezTo>
                    <a:pt x="7042" y="2562"/>
                    <a:pt x="7042" y="2508"/>
                    <a:pt x="7055" y="2454"/>
                  </a:cubicBezTo>
                  <a:cubicBezTo>
                    <a:pt x="7270" y="1650"/>
                    <a:pt x="7699" y="912"/>
                    <a:pt x="8289" y="336"/>
                  </a:cubicBezTo>
                  <a:close/>
                  <a:moveTo>
                    <a:pt x="9201" y="1247"/>
                  </a:moveTo>
                  <a:cubicBezTo>
                    <a:pt x="8745" y="1663"/>
                    <a:pt x="8410" y="2186"/>
                    <a:pt x="8235" y="2776"/>
                  </a:cubicBezTo>
                  <a:cubicBezTo>
                    <a:pt x="8115" y="3112"/>
                    <a:pt x="8047" y="3460"/>
                    <a:pt x="7967" y="3809"/>
                  </a:cubicBezTo>
                  <a:cubicBezTo>
                    <a:pt x="7967" y="3729"/>
                    <a:pt x="7967" y="3661"/>
                    <a:pt x="7980" y="3594"/>
                  </a:cubicBezTo>
                  <a:cubicBezTo>
                    <a:pt x="8021" y="3152"/>
                    <a:pt x="8155" y="2736"/>
                    <a:pt x="8369" y="2347"/>
                  </a:cubicBezTo>
                  <a:cubicBezTo>
                    <a:pt x="8463" y="2133"/>
                    <a:pt x="8571" y="1918"/>
                    <a:pt x="8691" y="1717"/>
                  </a:cubicBezTo>
                  <a:cubicBezTo>
                    <a:pt x="8745" y="1650"/>
                    <a:pt x="8798" y="1583"/>
                    <a:pt x="8866" y="1529"/>
                  </a:cubicBezTo>
                  <a:cubicBezTo>
                    <a:pt x="8946" y="1422"/>
                    <a:pt x="9026" y="1341"/>
                    <a:pt x="9120" y="1247"/>
                  </a:cubicBezTo>
                  <a:close/>
                  <a:moveTo>
                    <a:pt x="5540" y="3930"/>
                  </a:moveTo>
                  <a:cubicBezTo>
                    <a:pt x="5499" y="3943"/>
                    <a:pt x="5459" y="3970"/>
                    <a:pt x="5419" y="3997"/>
                  </a:cubicBezTo>
                  <a:cubicBezTo>
                    <a:pt x="4882" y="3997"/>
                    <a:pt x="4333" y="3997"/>
                    <a:pt x="3796" y="4010"/>
                  </a:cubicBezTo>
                  <a:cubicBezTo>
                    <a:pt x="3474" y="4010"/>
                    <a:pt x="3148" y="4019"/>
                    <a:pt x="2822" y="4019"/>
                  </a:cubicBezTo>
                  <a:cubicBezTo>
                    <a:pt x="2578" y="4019"/>
                    <a:pt x="2334" y="4014"/>
                    <a:pt x="2093" y="3997"/>
                  </a:cubicBezTo>
                  <a:cubicBezTo>
                    <a:pt x="2026" y="3997"/>
                    <a:pt x="1959" y="3983"/>
                    <a:pt x="1892" y="3983"/>
                  </a:cubicBezTo>
                  <a:cubicBezTo>
                    <a:pt x="3099" y="3983"/>
                    <a:pt x="4319" y="3957"/>
                    <a:pt x="5540" y="3930"/>
                  </a:cubicBezTo>
                  <a:close/>
                  <a:moveTo>
                    <a:pt x="6599" y="3903"/>
                  </a:moveTo>
                  <a:lnTo>
                    <a:pt x="6599" y="3903"/>
                  </a:lnTo>
                  <a:cubicBezTo>
                    <a:pt x="6586" y="3997"/>
                    <a:pt x="6586" y="4077"/>
                    <a:pt x="6599" y="4171"/>
                  </a:cubicBezTo>
                  <a:cubicBezTo>
                    <a:pt x="6438" y="4131"/>
                    <a:pt x="6291" y="4064"/>
                    <a:pt x="6116" y="4037"/>
                  </a:cubicBezTo>
                  <a:cubicBezTo>
                    <a:pt x="5942" y="4010"/>
                    <a:pt x="5781" y="3997"/>
                    <a:pt x="5607" y="3997"/>
                  </a:cubicBezTo>
                  <a:cubicBezTo>
                    <a:pt x="5647" y="3970"/>
                    <a:pt x="5674" y="3943"/>
                    <a:pt x="5701" y="3916"/>
                  </a:cubicBezTo>
                  <a:lnTo>
                    <a:pt x="6599" y="3903"/>
                  </a:lnTo>
                  <a:close/>
                  <a:moveTo>
                    <a:pt x="8302" y="2280"/>
                  </a:moveTo>
                  <a:lnTo>
                    <a:pt x="8262" y="2361"/>
                  </a:lnTo>
                  <a:cubicBezTo>
                    <a:pt x="8034" y="2870"/>
                    <a:pt x="7913" y="3420"/>
                    <a:pt x="7927" y="3983"/>
                  </a:cubicBezTo>
                  <a:lnTo>
                    <a:pt x="7900" y="4064"/>
                  </a:lnTo>
                  <a:cubicBezTo>
                    <a:pt x="7887" y="4091"/>
                    <a:pt x="7887" y="4131"/>
                    <a:pt x="7860" y="4171"/>
                  </a:cubicBezTo>
                  <a:cubicBezTo>
                    <a:pt x="7860" y="3970"/>
                    <a:pt x="7819" y="3769"/>
                    <a:pt x="7833" y="3594"/>
                  </a:cubicBezTo>
                  <a:lnTo>
                    <a:pt x="7833" y="3581"/>
                  </a:lnTo>
                  <a:cubicBezTo>
                    <a:pt x="7873" y="3112"/>
                    <a:pt x="8034" y="2669"/>
                    <a:pt x="8302" y="2280"/>
                  </a:cubicBezTo>
                  <a:close/>
                  <a:moveTo>
                    <a:pt x="5245" y="4064"/>
                  </a:moveTo>
                  <a:lnTo>
                    <a:pt x="5245" y="4064"/>
                  </a:lnTo>
                  <a:cubicBezTo>
                    <a:pt x="5064" y="4142"/>
                    <a:pt x="4856" y="4207"/>
                    <a:pt x="4696" y="4207"/>
                  </a:cubicBezTo>
                  <a:cubicBezTo>
                    <a:pt x="4582" y="4207"/>
                    <a:pt x="4492" y="4174"/>
                    <a:pt x="4453" y="4091"/>
                  </a:cubicBezTo>
                  <a:cubicBezTo>
                    <a:pt x="4722" y="4077"/>
                    <a:pt x="4990" y="4077"/>
                    <a:pt x="5245" y="4064"/>
                  </a:cubicBezTo>
                  <a:close/>
                  <a:moveTo>
                    <a:pt x="8423" y="657"/>
                  </a:moveTo>
                  <a:cubicBezTo>
                    <a:pt x="8410" y="684"/>
                    <a:pt x="8423" y="738"/>
                    <a:pt x="8450" y="751"/>
                  </a:cubicBezTo>
                  <a:cubicBezTo>
                    <a:pt x="8611" y="778"/>
                    <a:pt x="8758" y="832"/>
                    <a:pt x="8906" y="885"/>
                  </a:cubicBezTo>
                  <a:cubicBezTo>
                    <a:pt x="8986" y="899"/>
                    <a:pt x="9080" y="939"/>
                    <a:pt x="9161" y="979"/>
                  </a:cubicBezTo>
                  <a:cubicBezTo>
                    <a:pt x="9107" y="1046"/>
                    <a:pt x="9053" y="1113"/>
                    <a:pt x="8986" y="1167"/>
                  </a:cubicBezTo>
                  <a:cubicBezTo>
                    <a:pt x="8944" y="1169"/>
                    <a:pt x="8904" y="1170"/>
                    <a:pt x="8864" y="1170"/>
                  </a:cubicBezTo>
                  <a:cubicBezTo>
                    <a:pt x="8833" y="1170"/>
                    <a:pt x="8803" y="1169"/>
                    <a:pt x="8773" y="1169"/>
                  </a:cubicBezTo>
                  <a:cubicBezTo>
                    <a:pt x="8596" y="1169"/>
                    <a:pt x="8436" y="1179"/>
                    <a:pt x="8262" y="1315"/>
                  </a:cubicBezTo>
                  <a:cubicBezTo>
                    <a:pt x="8249" y="1341"/>
                    <a:pt x="8249" y="1382"/>
                    <a:pt x="8262" y="1408"/>
                  </a:cubicBezTo>
                  <a:cubicBezTo>
                    <a:pt x="8329" y="1475"/>
                    <a:pt x="8450" y="1569"/>
                    <a:pt x="8410" y="1677"/>
                  </a:cubicBezTo>
                  <a:cubicBezTo>
                    <a:pt x="8410" y="1703"/>
                    <a:pt x="8302" y="1717"/>
                    <a:pt x="8275" y="1730"/>
                  </a:cubicBezTo>
                  <a:cubicBezTo>
                    <a:pt x="8101" y="1838"/>
                    <a:pt x="7927" y="1945"/>
                    <a:pt x="7739" y="2025"/>
                  </a:cubicBezTo>
                  <a:cubicBezTo>
                    <a:pt x="7701" y="2050"/>
                    <a:pt x="7722" y="2134"/>
                    <a:pt x="7769" y="2134"/>
                  </a:cubicBezTo>
                  <a:cubicBezTo>
                    <a:pt x="7772" y="2134"/>
                    <a:pt x="7776" y="2133"/>
                    <a:pt x="7779" y="2133"/>
                  </a:cubicBezTo>
                  <a:cubicBezTo>
                    <a:pt x="8021" y="2025"/>
                    <a:pt x="8249" y="1891"/>
                    <a:pt x="8503" y="1797"/>
                  </a:cubicBezTo>
                  <a:lnTo>
                    <a:pt x="8503" y="1797"/>
                  </a:lnTo>
                  <a:cubicBezTo>
                    <a:pt x="8285" y="2084"/>
                    <a:pt x="8107" y="2391"/>
                    <a:pt x="7959" y="2717"/>
                  </a:cubicBezTo>
                  <a:lnTo>
                    <a:pt x="7959" y="2717"/>
                  </a:lnTo>
                  <a:cubicBezTo>
                    <a:pt x="7956" y="2713"/>
                    <a:pt x="7950" y="2709"/>
                    <a:pt x="7940" y="2709"/>
                  </a:cubicBezTo>
                  <a:cubicBezTo>
                    <a:pt x="7866" y="2698"/>
                    <a:pt x="7766" y="2677"/>
                    <a:pt x="7671" y="2677"/>
                  </a:cubicBezTo>
                  <a:cubicBezTo>
                    <a:pt x="7541" y="2677"/>
                    <a:pt x="7421" y="2716"/>
                    <a:pt x="7390" y="2870"/>
                  </a:cubicBezTo>
                  <a:cubicBezTo>
                    <a:pt x="7404" y="3004"/>
                    <a:pt x="7444" y="3138"/>
                    <a:pt x="7498" y="3259"/>
                  </a:cubicBezTo>
                  <a:cubicBezTo>
                    <a:pt x="7551" y="3474"/>
                    <a:pt x="7551" y="3688"/>
                    <a:pt x="7498" y="3889"/>
                  </a:cubicBezTo>
                  <a:cubicBezTo>
                    <a:pt x="7444" y="4050"/>
                    <a:pt x="7216" y="4439"/>
                    <a:pt x="7001" y="4533"/>
                  </a:cubicBezTo>
                  <a:lnTo>
                    <a:pt x="6840" y="4533"/>
                  </a:lnTo>
                  <a:cubicBezTo>
                    <a:pt x="6827" y="4520"/>
                    <a:pt x="6814" y="4520"/>
                    <a:pt x="6814" y="4506"/>
                  </a:cubicBezTo>
                  <a:cubicBezTo>
                    <a:pt x="6827" y="4426"/>
                    <a:pt x="6827" y="4332"/>
                    <a:pt x="6800" y="4238"/>
                  </a:cubicBezTo>
                  <a:lnTo>
                    <a:pt x="6800" y="4238"/>
                  </a:lnTo>
                  <a:cubicBezTo>
                    <a:pt x="6827" y="4245"/>
                    <a:pt x="6854" y="4248"/>
                    <a:pt x="6881" y="4248"/>
                  </a:cubicBezTo>
                  <a:cubicBezTo>
                    <a:pt x="6908" y="4248"/>
                    <a:pt x="6934" y="4245"/>
                    <a:pt x="6961" y="4238"/>
                  </a:cubicBezTo>
                  <a:cubicBezTo>
                    <a:pt x="6988" y="4238"/>
                    <a:pt x="6988" y="4225"/>
                    <a:pt x="6961" y="4225"/>
                  </a:cubicBezTo>
                  <a:lnTo>
                    <a:pt x="6800" y="4225"/>
                  </a:lnTo>
                  <a:cubicBezTo>
                    <a:pt x="6773" y="4131"/>
                    <a:pt x="6760" y="4024"/>
                    <a:pt x="6760" y="3930"/>
                  </a:cubicBezTo>
                  <a:lnTo>
                    <a:pt x="7296" y="3930"/>
                  </a:lnTo>
                  <a:cubicBezTo>
                    <a:pt x="7310" y="3916"/>
                    <a:pt x="7310" y="3903"/>
                    <a:pt x="7296" y="3903"/>
                  </a:cubicBezTo>
                  <a:lnTo>
                    <a:pt x="6961" y="3903"/>
                  </a:lnTo>
                  <a:lnTo>
                    <a:pt x="6773" y="3849"/>
                  </a:lnTo>
                  <a:cubicBezTo>
                    <a:pt x="6773" y="3809"/>
                    <a:pt x="6787" y="3782"/>
                    <a:pt x="6800" y="3755"/>
                  </a:cubicBezTo>
                  <a:cubicBezTo>
                    <a:pt x="6827" y="3635"/>
                    <a:pt x="6854" y="3527"/>
                    <a:pt x="6881" y="3420"/>
                  </a:cubicBezTo>
                  <a:cubicBezTo>
                    <a:pt x="6934" y="3286"/>
                    <a:pt x="6975" y="3165"/>
                    <a:pt x="7015" y="3071"/>
                  </a:cubicBezTo>
                  <a:cubicBezTo>
                    <a:pt x="7095" y="2817"/>
                    <a:pt x="7189" y="2562"/>
                    <a:pt x="7283" y="2320"/>
                  </a:cubicBezTo>
                  <a:cubicBezTo>
                    <a:pt x="7605" y="1730"/>
                    <a:pt x="7980" y="1167"/>
                    <a:pt x="8423" y="657"/>
                  </a:cubicBezTo>
                  <a:close/>
                  <a:moveTo>
                    <a:pt x="8571" y="0"/>
                  </a:moveTo>
                  <a:lnTo>
                    <a:pt x="8571" y="14"/>
                  </a:lnTo>
                  <a:cubicBezTo>
                    <a:pt x="8074" y="389"/>
                    <a:pt x="7685" y="859"/>
                    <a:pt x="7390" y="1395"/>
                  </a:cubicBezTo>
                  <a:cubicBezTo>
                    <a:pt x="7136" y="1891"/>
                    <a:pt x="6975" y="2414"/>
                    <a:pt x="6894" y="2964"/>
                  </a:cubicBezTo>
                  <a:lnTo>
                    <a:pt x="6854" y="3045"/>
                  </a:lnTo>
                  <a:cubicBezTo>
                    <a:pt x="6760" y="3273"/>
                    <a:pt x="6680" y="3527"/>
                    <a:pt x="6626" y="3782"/>
                  </a:cubicBezTo>
                  <a:cubicBezTo>
                    <a:pt x="6009" y="3648"/>
                    <a:pt x="5379" y="3568"/>
                    <a:pt x="4748" y="3541"/>
                  </a:cubicBezTo>
                  <a:cubicBezTo>
                    <a:pt x="4359" y="3514"/>
                    <a:pt x="3984" y="3393"/>
                    <a:pt x="3595" y="3366"/>
                  </a:cubicBezTo>
                  <a:cubicBezTo>
                    <a:pt x="3573" y="3365"/>
                    <a:pt x="3550" y="3364"/>
                    <a:pt x="3528" y="3364"/>
                  </a:cubicBezTo>
                  <a:cubicBezTo>
                    <a:pt x="3232" y="3364"/>
                    <a:pt x="2963" y="3515"/>
                    <a:pt x="2664" y="3515"/>
                  </a:cubicBezTo>
                  <a:cubicBezTo>
                    <a:pt x="2653" y="3515"/>
                    <a:pt x="2641" y="3514"/>
                    <a:pt x="2629" y="3514"/>
                  </a:cubicBezTo>
                  <a:cubicBezTo>
                    <a:pt x="2576" y="3514"/>
                    <a:pt x="2576" y="3594"/>
                    <a:pt x="2629" y="3594"/>
                  </a:cubicBezTo>
                  <a:cubicBezTo>
                    <a:pt x="2652" y="3596"/>
                    <a:pt x="2674" y="3597"/>
                    <a:pt x="2696" y="3597"/>
                  </a:cubicBezTo>
                  <a:cubicBezTo>
                    <a:pt x="2993" y="3597"/>
                    <a:pt x="3261" y="3446"/>
                    <a:pt x="3560" y="3446"/>
                  </a:cubicBezTo>
                  <a:cubicBezTo>
                    <a:pt x="3572" y="3446"/>
                    <a:pt x="3583" y="3446"/>
                    <a:pt x="3595" y="3447"/>
                  </a:cubicBezTo>
                  <a:cubicBezTo>
                    <a:pt x="3944" y="3474"/>
                    <a:pt x="4252" y="3581"/>
                    <a:pt x="4587" y="3608"/>
                  </a:cubicBezTo>
                  <a:cubicBezTo>
                    <a:pt x="5271" y="3608"/>
                    <a:pt x="5955" y="3675"/>
                    <a:pt x="6626" y="3809"/>
                  </a:cubicBezTo>
                  <a:cubicBezTo>
                    <a:pt x="6626" y="3822"/>
                    <a:pt x="6626" y="3849"/>
                    <a:pt x="6612" y="3863"/>
                  </a:cubicBezTo>
                  <a:lnTo>
                    <a:pt x="5714" y="3849"/>
                  </a:lnTo>
                  <a:cubicBezTo>
                    <a:pt x="5707" y="3843"/>
                    <a:pt x="5697" y="3839"/>
                    <a:pt x="5687" y="3839"/>
                  </a:cubicBezTo>
                  <a:cubicBezTo>
                    <a:pt x="5677" y="3839"/>
                    <a:pt x="5667" y="3843"/>
                    <a:pt x="5660" y="3849"/>
                  </a:cubicBezTo>
                  <a:cubicBezTo>
                    <a:pt x="4560" y="3825"/>
                    <a:pt x="3455" y="3797"/>
                    <a:pt x="2351" y="3797"/>
                  </a:cubicBezTo>
                  <a:cubicBezTo>
                    <a:pt x="1584" y="3797"/>
                    <a:pt x="818" y="3811"/>
                    <a:pt x="54" y="3849"/>
                  </a:cubicBezTo>
                  <a:cubicBezTo>
                    <a:pt x="1" y="3849"/>
                    <a:pt x="1" y="3930"/>
                    <a:pt x="54" y="3930"/>
                  </a:cubicBezTo>
                  <a:cubicBezTo>
                    <a:pt x="336" y="3943"/>
                    <a:pt x="631" y="3957"/>
                    <a:pt x="926" y="3970"/>
                  </a:cubicBezTo>
                  <a:cubicBezTo>
                    <a:pt x="1114" y="3983"/>
                    <a:pt x="1302" y="4010"/>
                    <a:pt x="1489" y="4050"/>
                  </a:cubicBezTo>
                  <a:lnTo>
                    <a:pt x="1516" y="4050"/>
                  </a:lnTo>
                  <a:cubicBezTo>
                    <a:pt x="1704" y="4091"/>
                    <a:pt x="1905" y="4104"/>
                    <a:pt x="2106" y="4131"/>
                  </a:cubicBezTo>
                  <a:cubicBezTo>
                    <a:pt x="2271" y="4139"/>
                    <a:pt x="2437" y="4142"/>
                    <a:pt x="2604" y="4142"/>
                  </a:cubicBezTo>
                  <a:cubicBezTo>
                    <a:pt x="3006" y="4142"/>
                    <a:pt x="3411" y="4123"/>
                    <a:pt x="3810" y="4104"/>
                  </a:cubicBezTo>
                  <a:lnTo>
                    <a:pt x="4359" y="4091"/>
                  </a:lnTo>
                  <a:lnTo>
                    <a:pt x="4359" y="4198"/>
                  </a:lnTo>
                  <a:cubicBezTo>
                    <a:pt x="4359" y="4211"/>
                    <a:pt x="4373" y="4238"/>
                    <a:pt x="4400" y="4238"/>
                  </a:cubicBezTo>
                  <a:cubicBezTo>
                    <a:pt x="4492" y="4269"/>
                    <a:pt x="4589" y="4282"/>
                    <a:pt x="4686" y="4282"/>
                  </a:cubicBezTo>
                  <a:cubicBezTo>
                    <a:pt x="4969" y="4282"/>
                    <a:pt x="5260" y="4170"/>
                    <a:pt x="5499" y="4050"/>
                  </a:cubicBezTo>
                  <a:lnTo>
                    <a:pt x="5513" y="4050"/>
                  </a:lnTo>
                  <a:cubicBezTo>
                    <a:pt x="5552" y="4049"/>
                    <a:pt x="5591" y="4048"/>
                    <a:pt x="5630" y="4048"/>
                  </a:cubicBezTo>
                  <a:cubicBezTo>
                    <a:pt x="5896" y="4048"/>
                    <a:pt x="6154" y="4087"/>
                    <a:pt x="6411" y="4158"/>
                  </a:cubicBezTo>
                  <a:cubicBezTo>
                    <a:pt x="6478" y="4171"/>
                    <a:pt x="6545" y="4198"/>
                    <a:pt x="6612" y="4211"/>
                  </a:cubicBezTo>
                  <a:cubicBezTo>
                    <a:pt x="6599" y="4319"/>
                    <a:pt x="6626" y="4426"/>
                    <a:pt x="6693" y="4520"/>
                  </a:cubicBezTo>
                  <a:cubicBezTo>
                    <a:pt x="6465" y="4515"/>
                    <a:pt x="6237" y="4514"/>
                    <a:pt x="6009" y="4514"/>
                  </a:cubicBezTo>
                  <a:cubicBezTo>
                    <a:pt x="5553" y="4514"/>
                    <a:pt x="5097" y="4520"/>
                    <a:pt x="4641" y="4520"/>
                  </a:cubicBezTo>
                  <a:cubicBezTo>
                    <a:pt x="3979" y="4520"/>
                    <a:pt x="3312" y="4502"/>
                    <a:pt x="2646" y="4502"/>
                  </a:cubicBezTo>
                  <a:cubicBezTo>
                    <a:pt x="2313" y="4502"/>
                    <a:pt x="1981" y="4506"/>
                    <a:pt x="1650" y="4520"/>
                  </a:cubicBezTo>
                  <a:cubicBezTo>
                    <a:pt x="1610" y="4520"/>
                    <a:pt x="1610" y="4600"/>
                    <a:pt x="1650" y="4600"/>
                  </a:cubicBezTo>
                  <a:cubicBezTo>
                    <a:pt x="1981" y="4614"/>
                    <a:pt x="2313" y="4618"/>
                    <a:pt x="2646" y="4618"/>
                  </a:cubicBezTo>
                  <a:cubicBezTo>
                    <a:pt x="3312" y="4618"/>
                    <a:pt x="3979" y="4600"/>
                    <a:pt x="4641" y="4600"/>
                  </a:cubicBezTo>
                  <a:lnTo>
                    <a:pt x="6773" y="4600"/>
                  </a:lnTo>
                  <a:cubicBezTo>
                    <a:pt x="6824" y="4630"/>
                    <a:pt x="6889" y="4645"/>
                    <a:pt x="6953" y="4645"/>
                  </a:cubicBezTo>
                  <a:cubicBezTo>
                    <a:pt x="6974" y="4645"/>
                    <a:pt x="6995" y="4644"/>
                    <a:pt x="7015" y="4640"/>
                  </a:cubicBezTo>
                  <a:cubicBezTo>
                    <a:pt x="7082" y="4640"/>
                    <a:pt x="7149" y="4614"/>
                    <a:pt x="7203" y="4587"/>
                  </a:cubicBezTo>
                  <a:cubicBezTo>
                    <a:pt x="7337" y="4587"/>
                    <a:pt x="7484" y="4587"/>
                    <a:pt x="7618" y="4573"/>
                  </a:cubicBezTo>
                  <a:cubicBezTo>
                    <a:pt x="7632" y="4560"/>
                    <a:pt x="7632" y="4547"/>
                    <a:pt x="7618" y="4547"/>
                  </a:cubicBezTo>
                  <a:cubicBezTo>
                    <a:pt x="7498" y="4547"/>
                    <a:pt x="7377" y="4547"/>
                    <a:pt x="7256" y="4533"/>
                  </a:cubicBezTo>
                  <a:cubicBezTo>
                    <a:pt x="7404" y="4399"/>
                    <a:pt x="7511" y="4238"/>
                    <a:pt x="7565" y="4050"/>
                  </a:cubicBezTo>
                  <a:cubicBezTo>
                    <a:pt x="7659" y="3836"/>
                    <a:pt x="7685" y="3608"/>
                    <a:pt x="7645" y="3380"/>
                  </a:cubicBezTo>
                  <a:cubicBezTo>
                    <a:pt x="7632" y="3259"/>
                    <a:pt x="7498" y="3098"/>
                    <a:pt x="7524" y="2978"/>
                  </a:cubicBezTo>
                  <a:cubicBezTo>
                    <a:pt x="7565" y="2763"/>
                    <a:pt x="7779" y="2736"/>
                    <a:pt x="7940" y="2736"/>
                  </a:cubicBezTo>
                  <a:cubicBezTo>
                    <a:pt x="7944" y="2736"/>
                    <a:pt x="7948" y="2735"/>
                    <a:pt x="7951" y="2734"/>
                  </a:cubicBezTo>
                  <a:lnTo>
                    <a:pt x="7951" y="2734"/>
                  </a:lnTo>
                  <a:cubicBezTo>
                    <a:pt x="7929" y="2784"/>
                    <a:pt x="7907" y="2833"/>
                    <a:pt x="7887" y="2884"/>
                  </a:cubicBezTo>
                  <a:cubicBezTo>
                    <a:pt x="7793" y="3152"/>
                    <a:pt x="7726" y="3433"/>
                    <a:pt x="7726" y="3715"/>
                  </a:cubicBezTo>
                  <a:cubicBezTo>
                    <a:pt x="7752" y="3943"/>
                    <a:pt x="7752" y="4171"/>
                    <a:pt x="7752" y="4399"/>
                  </a:cubicBezTo>
                  <a:cubicBezTo>
                    <a:pt x="7726" y="4453"/>
                    <a:pt x="7699" y="4493"/>
                    <a:pt x="7659" y="4547"/>
                  </a:cubicBezTo>
                  <a:cubicBezTo>
                    <a:pt x="7618" y="4600"/>
                    <a:pt x="7591" y="4667"/>
                    <a:pt x="7591" y="4734"/>
                  </a:cubicBezTo>
                  <a:cubicBezTo>
                    <a:pt x="7591" y="4744"/>
                    <a:pt x="7617" y="4765"/>
                    <a:pt x="7645" y="4765"/>
                  </a:cubicBezTo>
                  <a:cubicBezTo>
                    <a:pt x="7659" y="4765"/>
                    <a:pt x="7673" y="4761"/>
                    <a:pt x="7685" y="4748"/>
                  </a:cubicBezTo>
                  <a:cubicBezTo>
                    <a:pt x="7752" y="4681"/>
                    <a:pt x="7806" y="4587"/>
                    <a:pt x="7819" y="4493"/>
                  </a:cubicBezTo>
                  <a:cubicBezTo>
                    <a:pt x="7860" y="4453"/>
                    <a:pt x="7887" y="4412"/>
                    <a:pt x="7913" y="4372"/>
                  </a:cubicBezTo>
                  <a:cubicBezTo>
                    <a:pt x="7913" y="4493"/>
                    <a:pt x="7913" y="4600"/>
                    <a:pt x="7927" y="4721"/>
                  </a:cubicBezTo>
                  <a:cubicBezTo>
                    <a:pt x="7927" y="4728"/>
                    <a:pt x="7933" y="4731"/>
                    <a:pt x="7939" y="4731"/>
                  </a:cubicBezTo>
                  <a:cubicBezTo>
                    <a:pt x="7944" y="4731"/>
                    <a:pt x="7947" y="4728"/>
                    <a:pt x="7940" y="4721"/>
                  </a:cubicBezTo>
                  <a:lnTo>
                    <a:pt x="7940" y="4319"/>
                  </a:lnTo>
                  <a:cubicBezTo>
                    <a:pt x="7967" y="4292"/>
                    <a:pt x="7980" y="4265"/>
                    <a:pt x="7980" y="4238"/>
                  </a:cubicBezTo>
                  <a:cubicBezTo>
                    <a:pt x="8088" y="3916"/>
                    <a:pt x="8182" y="3581"/>
                    <a:pt x="8249" y="3259"/>
                  </a:cubicBezTo>
                  <a:cubicBezTo>
                    <a:pt x="8436" y="2548"/>
                    <a:pt x="8705" y="1891"/>
                    <a:pt x="9254" y="1395"/>
                  </a:cubicBezTo>
                  <a:cubicBezTo>
                    <a:pt x="9322" y="1328"/>
                    <a:pt x="9389" y="1274"/>
                    <a:pt x="9469" y="1207"/>
                  </a:cubicBezTo>
                  <a:cubicBezTo>
                    <a:pt x="9389" y="1100"/>
                    <a:pt x="9308" y="979"/>
                    <a:pt x="9228" y="872"/>
                  </a:cubicBezTo>
                  <a:lnTo>
                    <a:pt x="9214" y="885"/>
                  </a:lnTo>
                  <a:cubicBezTo>
                    <a:pt x="9174" y="859"/>
                    <a:pt x="9134" y="832"/>
                    <a:pt x="9080" y="805"/>
                  </a:cubicBezTo>
                  <a:cubicBezTo>
                    <a:pt x="9061" y="810"/>
                    <a:pt x="9042" y="812"/>
                    <a:pt x="9023" y="812"/>
                  </a:cubicBezTo>
                  <a:cubicBezTo>
                    <a:pt x="8936" y="812"/>
                    <a:pt x="8851" y="764"/>
                    <a:pt x="8785" y="698"/>
                  </a:cubicBezTo>
                  <a:lnTo>
                    <a:pt x="8597" y="644"/>
                  </a:lnTo>
                  <a:cubicBezTo>
                    <a:pt x="8638" y="617"/>
                    <a:pt x="8678" y="604"/>
                    <a:pt x="8718" y="604"/>
                  </a:cubicBezTo>
                  <a:cubicBezTo>
                    <a:pt x="8705" y="577"/>
                    <a:pt x="8691" y="550"/>
                    <a:pt x="8678" y="537"/>
                  </a:cubicBezTo>
                  <a:cubicBezTo>
                    <a:pt x="8664" y="510"/>
                    <a:pt x="8664" y="510"/>
                    <a:pt x="8664" y="496"/>
                  </a:cubicBezTo>
                  <a:cubicBezTo>
                    <a:pt x="8584" y="510"/>
                    <a:pt x="8503" y="550"/>
                    <a:pt x="8450" y="617"/>
                  </a:cubicBezTo>
                  <a:cubicBezTo>
                    <a:pt x="8503" y="550"/>
                    <a:pt x="8557" y="483"/>
                    <a:pt x="8624" y="416"/>
                  </a:cubicBezTo>
                  <a:lnTo>
                    <a:pt x="8611" y="389"/>
                  </a:lnTo>
                  <a:cubicBezTo>
                    <a:pt x="8597" y="362"/>
                    <a:pt x="8584" y="322"/>
                    <a:pt x="8584" y="295"/>
                  </a:cubicBezTo>
                  <a:cubicBezTo>
                    <a:pt x="8356" y="510"/>
                    <a:pt x="8155" y="751"/>
                    <a:pt x="7967" y="1006"/>
                  </a:cubicBezTo>
                  <a:cubicBezTo>
                    <a:pt x="7900" y="1087"/>
                    <a:pt x="7846" y="1167"/>
                    <a:pt x="7779" y="1261"/>
                  </a:cubicBezTo>
                  <a:cubicBezTo>
                    <a:pt x="8007" y="859"/>
                    <a:pt x="8262" y="470"/>
                    <a:pt x="8571" y="108"/>
                  </a:cubicBezTo>
                  <a:lnTo>
                    <a:pt x="8624" y="67"/>
                  </a:lnTo>
                  <a:lnTo>
                    <a:pt x="8571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0"/>
            <p:cNvSpPr/>
            <p:nvPr/>
          </p:nvSpPr>
          <p:spPr>
            <a:xfrm>
              <a:off x="7260825" y="4750625"/>
              <a:ext cx="23150" cy="19125"/>
            </a:xfrm>
            <a:custGeom>
              <a:rect b="b" l="l" r="r" t="t"/>
              <a:pathLst>
                <a:path extrusionOk="0" h="765" w="926">
                  <a:moveTo>
                    <a:pt x="832" y="188"/>
                  </a:moveTo>
                  <a:cubicBezTo>
                    <a:pt x="830" y="189"/>
                    <a:pt x="827" y="189"/>
                    <a:pt x="825" y="190"/>
                  </a:cubicBezTo>
                  <a:lnTo>
                    <a:pt x="825" y="190"/>
                  </a:lnTo>
                  <a:cubicBezTo>
                    <a:pt x="825" y="190"/>
                    <a:pt x="825" y="191"/>
                    <a:pt x="826" y="192"/>
                  </a:cubicBezTo>
                  <a:lnTo>
                    <a:pt x="826" y="192"/>
                  </a:lnTo>
                  <a:cubicBezTo>
                    <a:pt x="828" y="190"/>
                    <a:pt x="830" y="189"/>
                    <a:pt x="832" y="188"/>
                  </a:cubicBezTo>
                  <a:close/>
                  <a:moveTo>
                    <a:pt x="725" y="0"/>
                  </a:moveTo>
                  <a:cubicBezTo>
                    <a:pt x="457" y="188"/>
                    <a:pt x="215" y="403"/>
                    <a:pt x="1" y="631"/>
                  </a:cubicBezTo>
                  <a:lnTo>
                    <a:pt x="68" y="725"/>
                  </a:lnTo>
                  <a:cubicBezTo>
                    <a:pt x="296" y="550"/>
                    <a:pt x="550" y="403"/>
                    <a:pt x="819" y="269"/>
                  </a:cubicBezTo>
                  <a:lnTo>
                    <a:pt x="819" y="269"/>
                  </a:lnTo>
                  <a:cubicBezTo>
                    <a:pt x="604" y="416"/>
                    <a:pt x="416" y="577"/>
                    <a:pt x="229" y="738"/>
                  </a:cubicBezTo>
                  <a:lnTo>
                    <a:pt x="403" y="765"/>
                  </a:lnTo>
                  <a:cubicBezTo>
                    <a:pt x="577" y="617"/>
                    <a:pt x="738" y="497"/>
                    <a:pt x="926" y="376"/>
                  </a:cubicBezTo>
                  <a:cubicBezTo>
                    <a:pt x="889" y="314"/>
                    <a:pt x="852" y="253"/>
                    <a:pt x="826" y="192"/>
                  </a:cubicBezTo>
                  <a:lnTo>
                    <a:pt x="826" y="192"/>
                  </a:lnTo>
                  <a:cubicBezTo>
                    <a:pt x="573" y="325"/>
                    <a:pt x="321" y="458"/>
                    <a:pt x="94" y="617"/>
                  </a:cubicBezTo>
                  <a:lnTo>
                    <a:pt x="81" y="617"/>
                  </a:lnTo>
                  <a:cubicBezTo>
                    <a:pt x="148" y="550"/>
                    <a:pt x="229" y="483"/>
                    <a:pt x="296" y="416"/>
                  </a:cubicBezTo>
                  <a:cubicBezTo>
                    <a:pt x="455" y="310"/>
                    <a:pt x="627" y="230"/>
                    <a:pt x="825" y="190"/>
                  </a:cubicBezTo>
                  <a:lnTo>
                    <a:pt x="825" y="190"/>
                  </a:lnTo>
                  <a:cubicBezTo>
                    <a:pt x="823" y="185"/>
                    <a:pt x="821" y="180"/>
                    <a:pt x="819" y="175"/>
                  </a:cubicBezTo>
                  <a:cubicBezTo>
                    <a:pt x="671" y="202"/>
                    <a:pt x="537" y="242"/>
                    <a:pt x="403" y="309"/>
                  </a:cubicBezTo>
                  <a:cubicBezTo>
                    <a:pt x="524" y="215"/>
                    <a:pt x="631" y="135"/>
                    <a:pt x="738" y="41"/>
                  </a:cubicBezTo>
                  <a:lnTo>
                    <a:pt x="725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0"/>
            <p:cNvSpPr/>
            <p:nvPr/>
          </p:nvSpPr>
          <p:spPr>
            <a:xfrm>
              <a:off x="7291000" y="4581550"/>
              <a:ext cx="88550" cy="199600"/>
            </a:xfrm>
            <a:custGeom>
              <a:rect b="b" l="l" r="r" t="t"/>
              <a:pathLst>
                <a:path extrusionOk="0" h="7984" w="3542">
                  <a:moveTo>
                    <a:pt x="1999" y="5074"/>
                  </a:moveTo>
                  <a:cubicBezTo>
                    <a:pt x="1999" y="5100"/>
                    <a:pt x="1999" y="5141"/>
                    <a:pt x="2012" y="5181"/>
                  </a:cubicBezTo>
                  <a:cubicBezTo>
                    <a:pt x="2012" y="5409"/>
                    <a:pt x="1972" y="5650"/>
                    <a:pt x="1985" y="5878"/>
                  </a:cubicBezTo>
                  <a:lnTo>
                    <a:pt x="1945" y="5892"/>
                  </a:lnTo>
                  <a:cubicBezTo>
                    <a:pt x="1959" y="5610"/>
                    <a:pt x="1972" y="5342"/>
                    <a:pt x="1999" y="5074"/>
                  </a:cubicBezTo>
                  <a:close/>
                  <a:moveTo>
                    <a:pt x="1918" y="6093"/>
                  </a:moveTo>
                  <a:lnTo>
                    <a:pt x="1945" y="6120"/>
                  </a:lnTo>
                  <a:cubicBezTo>
                    <a:pt x="1951" y="6137"/>
                    <a:pt x="1964" y="6144"/>
                    <a:pt x="1978" y="6144"/>
                  </a:cubicBezTo>
                  <a:cubicBezTo>
                    <a:pt x="1995" y="6144"/>
                    <a:pt x="2015" y="6134"/>
                    <a:pt x="2030" y="6118"/>
                  </a:cubicBezTo>
                  <a:lnTo>
                    <a:pt x="2030" y="6118"/>
                  </a:lnTo>
                  <a:cubicBezTo>
                    <a:pt x="2042" y="6154"/>
                    <a:pt x="2054" y="6189"/>
                    <a:pt x="2066" y="6214"/>
                  </a:cubicBezTo>
                  <a:lnTo>
                    <a:pt x="1918" y="6254"/>
                  </a:lnTo>
                  <a:lnTo>
                    <a:pt x="1918" y="6093"/>
                  </a:lnTo>
                  <a:close/>
                  <a:moveTo>
                    <a:pt x="2394" y="6233"/>
                  </a:moveTo>
                  <a:cubicBezTo>
                    <a:pt x="2564" y="6233"/>
                    <a:pt x="2723" y="6276"/>
                    <a:pt x="2843" y="6414"/>
                  </a:cubicBezTo>
                  <a:lnTo>
                    <a:pt x="2843" y="6414"/>
                  </a:lnTo>
                  <a:cubicBezTo>
                    <a:pt x="2841" y="6450"/>
                    <a:pt x="2829" y="6485"/>
                    <a:pt x="2817" y="6509"/>
                  </a:cubicBezTo>
                  <a:cubicBezTo>
                    <a:pt x="2790" y="6535"/>
                    <a:pt x="2736" y="6535"/>
                    <a:pt x="2696" y="6549"/>
                  </a:cubicBezTo>
                  <a:cubicBezTo>
                    <a:pt x="2683" y="6562"/>
                    <a:pt x="2683" y="6576"/>
                    <a:pt x="2696" y="6589"/>
                  </a:cubicBezTo>
                  <a:lnTo>
                    <a:pt x="2830" y="6562"/>
                  </a:lnTo>
                  <a:cubicBezTo>
                    <a:pt x="2844" y="6549"/>
                    <a:pt x="2844" y="6549"/>
                    <a:pt x="2844" y="6535"/>
                  </a:cubicBezTo>
                  <a:cubicBezTo>
                    <a:pt x="2857" y="6495"/>
                    <a:pt x="2857" y="6455"/>
                    <a:pt x="2871" y="6401"/>
                  </a:cubicBezTo>
                  <a:cubicBezTo>
                    <a:pt x="2897" y="6374"/>
                    <a:pt x="2924" y="6348"/>
                    <a:pt x="2951" y="6321"/>
                  </a:cubicBezTo>
                  <a:lnTo>
                    <a:pt x="2951" y="6482"/>
                  </a:lnTo>
                  <a:cubicBezTo>
                    <a:pt x="2951" y="6602"/>
                    <a:pt x="2938" y="6763"/>
                    <a:pt x="2951" y="6911"/>
                  </a:cubicBezTo>
                  <a:cubicBezTo>
                    <a:pt x="2777" y="6643"/>
                    <a:pt x="2508" y="6442"/>
                    <a:pt x="2200" y="6388"/>
                  </a:cubicBezTo>
                  <a:cubicBezTo>
                    <a:pt x="2187" y="6348"/>
                    <a:pt x="2173" y="6294"/>
                    <a:pt x="2160" y="6254"/>
                  </a:cubicBezTo>
                  <a:cubicBezTo>
                    <a:pt x="2239" y="6241"/>
                    <a:pt x="2317" y="6233"/>
                    <a:pt x="2394" y="6233"/>
                  </a:cubicBezTo>
                  <a:close/>
                  <a:moveTo>
                    <a:pt x="3501" y="1"/>
                  </a:moveTo>
                  <a:cubicBezTo>
                    <a:pt x="3487" y="1"/>
                    <a:pt x="3474" y="11"/>
                    <a:pt x="3474" y="31"/>
                  </a:cubicBezTo>
                  <a:cubicBezTo>
                    <a:pt x="3474" y="326"/>
                    <a:pt x="3367" y="594"/>
                    <a:pt x="3300" y="889"/>
                  </a:cubicBezTo>
                  <a:cubicBezTo>
                    <a:pt x="3246" y="1171"/>
                    <a:pt x="3219" y="1466"/>
                    <a:pt x="3179" y="1748"/>
                  </a:cubicBezTo>
                  <a:cubicBezTo>
                    <a:pt x="3112" y="2271"/>
                    <a:pt x="3085" y="2807"/>
                    <a:pt x="3099" y="3330"/>
                  </a:cubicBezTo>
                  <a:cubicBezTo>
                    <a:pt x="3125" y="4296"/>
                    <a:pt x="3125" y="5261"/>
                    <a:pt x="3125" y="6227"/>
                  </a:cubicBezTo>
                  <a:cubicBezTo>
                    <a:pt x="3099" y="6227"/>
                    <a:pt x="3072" y="6227"/>
                    <a:pt x="3045" y="6240"/>
                  </a:cubicBezTo>
                  <a:cubicBezTo>
                    <a:pt x="3045" y="6173"/>
                    <a:pt x="3058" y="6120"/>
                    <a:pt x="3058" y="6066"/>
                  </a:cubicBezTo>
                  <a:cubicBezTo>
                    <a:pt x="3085" y="5328"/>
                    <a:pt x="3072" y="4564"/>
                    <a:pt x="3072" y="3813"/>
                  </a:cubicBezTo>
                  <a:cubicBezTo>
                    <a:pt x="3072" y="2874"/>
                    <a:pt x="3139" y="1935"/>
                    <a:pt x="3192" y="997"/>
                  </a:cubicBezTo>
                  <a:lnTo>
                    <a:pt x="3192" y="997"/>
                  </a:lnTo>
                  <a:cubicBezTo>
                    <a:pt x="3166" y="1023"/>
                    <a:pt x="3125" y="1037"/>
                    <a:pt x="3099" y="1050"/>
                  </a:cubicBezTo>
                  <a:cubicBezTo>
                    <a:pt x="3085" y="1278"/>
                    <a:pt x="3072" y="1506"/>
                    <a:pt x="3045" y="1734"/>
                  </a:cubicBezTo>
                  <a:cubicBezTo>
                    <a:pt x="2978" y="2593"/>
                    <a:pt x="2938" y="3451"/>
                    <a:pt x="2964" y="4309"/>
                  </a:cubicBezTo>
                  <a:cubicBezTo>
                    <a:pt x="2964" y="4980"/>
                    <a:pt x="2978" y="5637"/>
                    <a:pt x="2951" y="6294"/>
                  </a:cubicBezTo>
                  <a:cubicBezTo>
                    <a:pt x="2911" y="6321"/>
                    <a:pt x="2884" y="6348"/>
                    <a:pt x="2857" y="6388"/>
                  </a:cubicBezTo>
                  <a:cubicBezTo>
                    <a:pt x="2722" y="6243"/>
                    <a:pt x="2544" y="6195"/>
                    <a:pt x="2355" y="6195"/>
                  </a:cubicBezTo>
                  <a:cubicBezTo>
                    <a:pt x="2282" y="6195"/>
                    <a:pt x="2208" y="6202"/>
                    <a:pt x="2133" y="6214"/>
                  </a:cubicBezTo>
                  <a:cubicBezTo>
                    <a:pt x="2106" y="6106"/>
                    <a:pt x="2093" y="6012"/>
                    <a:pt x="2079" y="5919"/>
                  </a:cubicBezTo>
                  <a:cubicBezTo>
                    <a:pt x="2079" y="5905"/>
                    <a:pt x="2079" y="5892"/>
                    <a:pt x="2079" y="5878"/>
                  </a:cubicBezTo>
                  <a:cubicBezTo>
                    <a:pt x="2066" y="5811"/>
                    <a:pt x="2066" y="5744"/>
                    <a:pt x="2079" y="5677"/>
                  </a:cubicBezTo>
                  <a:cubicBezTo>
                    <a:pt x="2093" y="5436"/>
                    <a:pt x="2106" y="5208"/>
                    <a:pt x="2106" y="4966"/>
                  </a:cubicBezTo>
                  <a:cubicBezTo>
                    <a:pt x="2106" y="4725"/>
                    <a:pt x="2106" y="4457"/>
                    <a:pt x="2093" y="4202"/>
                  </a:cubicBezTo>
                  <a:cubicBezTo>
                    <a:pt x="2120" y="3907"/>
                    <a:pt x="2133" y="3612"/>
                    <a:pt x="2160" y="3317"/>
                  </a:cubicBezTo>
                  <a:cubicBezTo>
                    <a:pt x="2160" y="3947"/>
                    <a:pt x="2160" y="4591"/>
                    <a:pt x="2173" y="5221"/>
                  </a:cubicBezTo>
                  <a:cubicBezTo>
                    <a:pt x="2173" y="5255"/>
                    <a:pt x="2197" y="5271"/>
                    <a:pt x="2220" y="5271"/>
                  </a:cubicBezTo>
                  <a:cubicBezTo>
                    <a:pt x="2244" y="5271"/>
                    <a:pt x="2267" y="5255"/>
                    <a:pt x="2267" y="5221"/>
                  </a:cubicBezTo>
                  <a:cubicBezTo>
                    <a:pt x="2280" y="4148"/>
                    <a:pt x="2280" y="3075"/>
                    <a:pt x="2294" y="2002"/>
                  </a:cubicBezTo>
                  <a:lnTo>
                    <a:pt x="2294" y="1962"/>
                  </a:lnTo>
                  <a:cubicBezTo>
                    <a:pt x="2348" y="1560"/>
                    <a:pt x="2401" y="1171"/>
                    <a:pt x="2441" y="769"/>
                  </a:cubicBezTo>
                  <a:cubicBezTo>
                    <a:pt x="2294" y="675"/>
                    <a:pt x="2146" y="554"/>
                    <a:pt x="2026" y="433"/>
                  </a:cubicBezTo>
                  <a:lnTo>
                    <a:pt x="2026" y="433"/>
                  </a:lnTo>
                  <a:cubicBezTo>
                    <a:pt x="2066" y="500"/>
                    <a:pt x="2106" y="568"/>
                    <a:pt x="2133" y="648"/>
                  </a:cubicBezTo>
                  <a:lnTo>
                    <a:pt x="2133" y="1828"/>
                  </a:lnTo>
                  <a:lnTo>
                    <a:pt x="2133" y="1895"/>
                  </a:lnTo>
                  <a:cubicBezTo>
                    <a:pt x="2066" y="2405"/>
                    <a:pt x="1999" y="2914"/>
                    <a:pt x="1972" y="3424"/>
                  </a:cubicBezTo>
                  <a:cubicBezTo>
                    <a:pt x="1985" y="3518"/>
                    <a:pt x="1985" y="3612"/>
                    <a:pt x="1985" y="3706"/>
                  </a:cubicBezTo>
                  <a:cubicBezTo>
                    <a:pt x="1959" y="4121"/>
                    <a:pt x="1945" y="4524"/>
                    <a:pt x="1892" y="4953"/>
                  </a:cubicBezTo>
                  <a:cubicBezTo>
                    <a:pt x="1865" y="5261"/>
                    <a:pt x="1851" y="5583"/>
                    <a:pt x="1865" y="5905"/>
                  </a:cubicBezTo>
                  <a:cubicBezTo>
                    <a:pt x="1792" y="5870"/>
                    <a:pt x="1705" y="5855"/>
                    <a:pt x="1610" y="5855"/>
                  </a:cubicBezTo>
                  <a:cubicBezTo>
                    <a:pt x="1165" y="5855"/>
                    <a:pt x="539" y="6186"/>
                    <a:pt x="296" y="6307"/>
                  </a:cubicBezTo>
                  <a:cubicBezTo>
                    <a:pt x="188" y="6361"/>
                    <a:pt x="94" y="6401"/>
                    <a:pt x="1" y="6455"/>
                  </a:cubicBezTo>
                  <a:lnTo>
                    <a:pt x="27" y="6509"/>
                  </a:lnTo>
                  <a:cubicBezTo>
                    <a:pt x="423" y="6290"/>
                    <a:pt x="1086" y="5942"/>
                    <a:pt x="1545" y="5942"/>
                  </a:cubicBezTo>
                  <a:cubicBezTo>
                    <a:pt x="1676" y="5942"/>
                    <a:pt x="1791" y="5970"/>
                    <a:pt x="1878" y="6039"/>
                  </a:cubicBezTo>
                  <a:lnTo>
                    <a:pt x="1878" y="6267"/>
                  </a:lnTo>
                  <a:lnTo>
                    <a:pt x="1811" y="6281"/>
                  </a:lnTo>
                  <a:cubicBezTo>
                    <a:pt x="1449" y="6374"/>
                    <a:pt x="1073" y="6442"/>
                    <a:pt x="711" y="6549"/>
                  </a:cubicBezTo>
                  <a:cubicBezTo>
                    <a:pt x="939" y="6428"/>
                    <a:pt x="1181" y="6334"/>
                    <a:pt x="1422" y="6281"/>
                  </a:cubicBezTo>
                  <a:cubicBezTo>
                    <a:pt x="1476" y="6267"/>
                    <a:pt x="1462" y="6187"/>
                    <a:pt x="1409" y="6187"/>
                  </a:cubicBezTo>
                  <a:cubicBezTo>
                    <a:pt x="953" y="6267"/>
                    <a:pt x="524" y="6442"/>
                    <a:pt x="135" y="6696"/>
                  </a:cubicBezTo>
                  <a:cubicBezTo>
                    <a:pt x="162" y="6737"/>
                    <a:pt x="188" y="6777"/>
                    <a:pt x="202" y="6830"/>
                  </a:cubicBezTo>
                  <a:cubicBezTo>
                    <a:pt x="269" y="6790"/>
                    <a:pt x="336" y="6750"/>
                    <a:pt x="403" y="6710"/>
                  </a:cubicBezTo>
                  <a:cubicBezTo>
                    <a:pt x="577" y="6643"/>
                    <a:pt x="738" y="6589"/>
                    <a:pt x="913" y="6549"/>
                  </a:cubicBezTo>
                  <a:cubicBezTo>
                    <a:pt x="1194" y="6482"/>
                    <a:pt x="1489" y="6428"/>
                    <a:pt x="1771" y="6348"/>
                  </a:cubicBezTo>
                  <a:lnTo>
                    <a:pt x="1865" y="6321"/>
                  </a:lnTo>
                  <a:cubicBezTo>
                    <a:pt x="1865" y="6455"/>
                    <a:pt x="1865" y="6589"/>
                    <a:pt x="1878" y="6737"/>
                  </a:cubicBezTo>
                  <a:cubicBezTo>
                    <a:pt x="1878" y="6743"/>
                    <a:pt x="1885" y="6747"/>
                    <a:pt x="1892" y="6747"/>
                  </a:cubicBezTo>
                  <a:cubicBezTo>
                    <a:pt x="1898" y="6747"/>
                    <a:pt x="1905" y="6743"/>
                    <a:pt x="1905" y="6737"/>
                  </a:cubicBezTo>
                  <a:cubicBezTo>
                    <a:pt x="1905" y="6589"/>
                    <a:pt x="1905" y="6455"/>
                    <a:pt x="1918" y="6307"/>
                  </a:cubicBezTo>
                  <a:cubicBezTo>
                    <a:pt x="1972" y="6294"/>
                    <a:pt x="2026" y="6281"/>
                    <a:pt x="2079" y="6267"/>
                  </a:cubicBezTo>
                  <a:cubicBezTo>
                    <a:pt x="2106" y="6307"/>
                    <a:pt x="2120" y="6348"/>
                    <a:pt x="2133" y="6374"/>
                  </a:cubicBezTo>
                  <a:lnTo>
                    <a:pt x="2066" y="6374"/>
                  </a:lnTo>
                  <a:cubicBezTo>
                    <a:pt x="2053" y="6374"/>
                    <a:pt x="2039" y="6401"/>
                    <a:pt x="2039" y="6415"/>
                  </a:cubicBezTo>
                  <a:cubicBezTo>
                    <a:pt x="2053" y="6509"/>
                    <a:pt x="2066" y="6589"/>
                    <a:pt x="2106" y="6683"/>
                  </a:cubicBezTo>
                  <a:lnTo>
                    <a:pt x="2173" y="6844"/>
                  </a:lnTo>
                  <a:cubicBezTo>
                    <a:pt x="2053" y="6989"/>
                    <a:pt x="1934" y="7064"/>
                    <a:pt x="1817" y="7064"/>
                  </a:cubicBezTo>
                  <a:cubicBezTo>
                    <a:pt x="1751" y="7064"/>
                    <a:pt x="1686" y="7040"/>
                    <a:pt x="1623" y="6991"/>
                  </a:cubicBezTo>
                  <a:cubicBezTo>
                    <a:pt x="1467" y="6924"/>
                    <a:pt x="1375" y="6848"/>
                    <a:pt x="1224" y="6848"/>
                  </a:cubicBezTo>
                  <a:cubicBezTo>
                    <a:pt x="1195" y="6848"/>
                    <a:pt x="1163" y="6851"/>
                    <a:pt x="1127" y="6857"/>
                  </a:cubicBezTo>
                  <a:cubicBezTo>
                    <a:pt x="1087" y="6871"/>
                    <a:pt x="1060" y="6924"/>
                    <a:pt x="1087" y="6965"/>
                  </a:cubicBezTo>
                  <a:cubicBezTo>
                    <a:pt x="1114" y="7005"/>
                    <a:pt x="1141" y="7045"/>
                    <a:pt x="1167" y="7085"/>
                  </a:cubicBezTo>
                  <a:cubicBezTo>
                    <a:pt x="966" y="7032"/>
                    <a:pt x="752" y="7032"/>
                    <a:pt x="604" y="7005"/>
                  </a:cubicBezTo>
                  <a:cubicBezTo>
                    <a:pt x="537" y="7005"/>
                    <a:pt x="524" y="7126"/>
                    <a:pt x="591" y="7139"/>
                  </a:cubicBezTo>
                  <a:cubicBezTo>
                    <a:pt x="778" y="7166"/>
                    <a:pt x="1154" y="7193"/>
                    <a:pt x="1382" y="7300"/>
                  </a:cubicBezTo>
                  <a:lnTo>
                    <a:pt x="1436" y="7340"/>
                  </a:lnTo>
                  <a:cubicBezTo>
                    <a:pt x="1154" y="7394"/>
                    <a:pt x="872" y="7474"/>
                    <a:pt x="604" y="7581"/>
                  </a:cubicBezTo>
                  <a:cubicBezTo>
                    <a:pt x="604" y="7595"/>
                    <a:pt x="618" y="7608"/>
                    <a:pt x="631" y="7635"/>
                  </a:cubicBezTo>
                  <a:cubicBezTo>
                    <a:pt x="913" y="7514"/>
                    <a:pt x="1208" y="7434"/>
                    <a:pt x="1516" y="7407"/>
                  </a:cubicBezTo>
                  <a:cubicBezTo>
                    <a:pt x="1527" y="7413"/>
                    <a:pt x="1541" y="7416"/>
                    <a:pt x="1554" y="7416"/>
                  </a:cubicBezTo>
                  <a:cubicBezTo>
                    <a:pt x="1574" y="7416"/>
                    <a:pt x="1594" y="7409"/>
                    <a:pt x="1610" y="7394"/>
                  </a:cubicBezTo>
                  <a:cubicBezTo>
                    <a:pt x="1738" y="7374"/>
                    <a:pt x="1872" y="7362"/>
                    <a:pt x="2009" y="7362"/>
                  </a:cubicBezTo>
                  <a:cubicBezTo>
                    <a:pt x="2059" y="7362"/>
                    <a:pt x="2109" y="7363"/>
                    <a:pt x="2160" y="7367"/>
                  </a:cubicBezTo>
                  <a:cubicBezTo>
                    <a:pt x="1637" y="7380"/>
                    <a:pt x="1127" y="7488"/>
                    <a:pt x="644" y="7689"/>
                  </a:cubicBezTo>
                  <a:lnTo>
                    <a:pt x="711" y="7809"/>
                  </a:lnTo>
                  <a:cubicBezTo>
                    <a:pt x="872" y="7742"/>
                    <a:pt x="1033" y="7689"/>
                    <a:pt x="1208" y="7635"/>
                  </a:cubicBezTo>
                  <a:lnTo>
                    <a:pt x="1208" y="7635"/>
                  </a:lnTo>
                  <a:cubicBezTo>
                    <a:pt x="1060" y="7716"/>
                    <a:pt x="899" y="7796"/>
                    <a:pt x="738" y="7863"/>
                  </a:cubicBezTo>
                  <a:lnTo>
                    <a:pt x="792" y="7984"/>
                  </a:lnTo>
                  <a:lnTo>
                    <a:pt x="1194" y="7769"/>
                  </a:lnTo>
                  <a:cubicBezTo>
                    <a:pt x="1382" y="7662"/>
                    <a:pt x="1570" y="7581"/>
                    <a:pt x="1771" y="7514"/>
                  </a:cubicBezTo>
                  <a:cubicBezTo>
                    <a:pt x="2026" y="7474"/>
                    <a:pt x="2280" y="7447"/>
                    <a:pt x="2535" y="7434"/>
                  </a:cubicBezTo>
                  <a:cubicBezTo>
                    <a:pt x="2549" y="7434"/>
                    <a:pt x="2562" y="7421"/>
                    <a:pt x="2562" y="7407"/>
                  </a:cubicBezTo>
                  <a:lnTo>
                    <a:pt x="2576" y="7407"/>
                  </a:lnTo>
                  <a:cubicBezTo>
                    <a:pt x="2535" y="7380"/>
                    <a:pt x="2508" y="7340"/>
                    <a:pt x="2482" y="7313"/>
                  </a:cubicBezTo>
                  <a:cubicBezTo>
                    <a:pt x="2334" y="7286"/>
                    <a:pt x="2190" y="7273"/>
                    <a:pt x="2046" y="7273"/>
                  </a:cubicBezTo>
                  <a:cubicBezTo>
                    <a:pt x="1902" y="7273"/>
                    <a:pt x="1757" y="7286"/>
                    <a:pt x="1610" y="7313"/>
                  </a:cubicBezTo>
                  <a:cubicBezTo>
                    <a:pt x="1610" y="7300"/>
                    <a:pt x="1610" y="7300"/>
                    <a:pt x="1610" y="7300"/>
                  </a:cubicBezTo>
                  <a:cubicBezTo>
                    <a:pt x="1570" y="7233"/>
                    <a:pt x="1503" y="7193"/>
                    <a:pt x="1436" y="7152"/>
                  </a:cubicBezTo>
                  <a:cubicBezTo>
                    <a:pt x="1369" y="7112"/>
                    <a:pt x="1315" y="7045"/>
                    <a:pt x="1275" y="6991"/>
                  </a:cubicBezTo>
                  <a:lnTo>
                    <a:pt x="1275" y="6991"/>
                  </a:lnTo>
                  <a:cubicBezTo>
                    <a:pt x="1458" y="7026"/>
                    <a:pt x="1761" y="7186"/>
                    <a:pt x="1983" y="7186"/>
                  </a:cubicBezTo>
                  <a:cubicBezTo>
                    <a:pt x="2102" y="7186"/>
                    <a:pt x="2198" y="7140"/>
                    <a:pt x="2240" y="7005"/>
                  </a:cubicBezTo>
                  <a:cubicBezTo>
                    <a:pt x="2280" y="6884"/>
                    <a:pt x="2053" y="6589"/>
                    <a:pt x="2173" y="6495"/>
                  </a:cubicBezTo>
                  <a:lnTo>
                    <a:pt x="2173" y="6495"/>
                  </a:lnTo>
                  <a:cubicBezTo>
                    <a:pt x="2187" y="6522"/>
                    <a:pt x="2187" y="6549"/>
                    <a:pt x="2200" y="6576"/>
                  </a:cubicBezTo>
                  <a:cubicBezTo>
                    <a:pt x="2204" y="6584"/>
                    <a:pt x="2210" y="6587"/>
                    <a:pt x="2215" y="6587"/>
                  </a:cubicBezTo>
                  <a:cubicBezTo>
                    <a:pt x="2226" y="6587"/>
                    <a:pt x="2236" y="6571"/>
                    <a:pt x="2227" y="6562"/>
                  </a:cubicBezTo>
                  <a:cubicBezTo>
                    <a:pt x="2227" y="6535"/>
                    <a:pt x="2227" y="6495"/>
                    <a:pt x="2213" y="6468"/>
                  </a:cubicBezTo>
                  <a:cubicBezTo>
                    <a:pt x="2217" y="6468"/>
                    <a:pt x="2221" y="6468"/>
                    <a:pt x="2224" y="6468"/>
                  </a:cubicBezTo>
                  <a:cubicBezTo>
                    <a:pt x="2324" y="6468"/>
                    <a:pt x="2539" y="6632"/>
                    <a:pt x="2643" y="6710"/>
                  </a:cubicBezTo>
                  <a:cubicBezTo>
                    <a:pt x="2696" y="6723"/>
                    <a:pt x="2750" y="6750"/>
                    <a:pt x="2790" y="6790"/>
                  </a:cubicBezTo>
                  <a:cubicBezTo>
                    <a:pt x="2857" y="6857"/>
                    <a:pt x="2938" y="6924"/>
                    <a:pt x="3005" y="6991"/>
                  </a:cubicBezTo>
                  <a:cubicBezTo>
                    <a:pt x="3005" y="6750"/>
                    <a:pt x="3018" y="6509"/>
                    <a:pt x="3045" y="6281"/>
                  </a:cubicBezTo>
                  <a:cubicBezTo>
                    <a:pt x="3072" y="6267"/>
                    <a:pt x="3099" y="6254"/>
                    <a:pt x="3139" y="6254"/>
                  </a:cubicBezTo>
                  <a:lnTo>
                    <a:pt x="3139" y="7072"/>
                  </a:lnTo>
                  <a:cubicBezTo>
                    <a:pt x="3132" y="7092"/>
                    <a:pt x="3156" y="7102"/>
                    <a:pt x="3179" y="7102"/>
                  </a:cubicBezTo>
                  <a:cubicBezTo>
                    <a:pt x="3203" y="7102"/>
                    <a:pt x="3226" y="7092"/>
                    <a:pt x="3219" y="7072"/>
                  </a:cubicBezTo>
                  <a:cubicBezTo>
                    <a:pt x="3233" y="5825"/>
                    <a:pt x="3233" y="4577"/>
                    <a:pt x="3206" y="3330"/>
                  </a:cubicBezTo>
                  <a:cubicBezTo>
                    <a:pt x="3192" y="2754"/>
                    <a:pt x="3219" y="2190"/>
                    <a:pt x="3300" y="1614"/>
                  </a:cubicBezTo>
                  <a:cubicBezTo>
                    <a:pt x="3327" y="1292"/>
                    <a:pt x="3380" y="970"/>
                    <a:pt x="3447" y="648"/>
                  </a:cubicBezTo>
                  <a:cubicBezTo>
                    <a:pt x="3514" y="447"/>
                    <a:pt x="3541" y="232"/>
                    <a:pt x="3528" y="31"/>
                  </a:cubicBezTo>
                  <a:cubicBezTo>
                    <a:pt x="3528" y="11"/>
                    <a:pt x="3514" y="1"/>
                    <a:pt x="350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7343975" y="3598950"/>
              <a:ext cx="5050" cy="922375"/>
            </a:xfrm>
            <a:custGeom>
              <a:rect b="b" l="l" r="r" t="t"/>
              <a:pathLst>
                <a:path extrusionOk="0" h="36895" w="202">
                  <a:moveTo>
                    <a:pt x="1" y="1"/>
                  </a:moveTo>
                  <a:lnTo>
                    <a:pt x="1" y="36720"/>
                  </a:lnTo>
                  <a:cubicBezTo>
                    <a:pt x="81" y="36787"/>
                    <a:pt x="135" y="36841"/>
                    <a:pt x="188" y="36894"/>
                  </a:cubicBezTo>
                  <a:cubicBezTo>
                    <a:pt x="188" y="35741"/>
                    <a:pt x="202" y="1221"/>
                    <a:pt x="202" y="68"/>
                  </a:cubicBezTo>
                  <a:cubicBezTo>
                    <a:pt x="135" y="41"/>
                    <a:pt x="68" y="27"/>
                    <a:pt x="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7369125" y="4565550"/>
              <a:ext cx="3050" cy="25850"/>
            </a:xfrm>
            <a:custGeom>
              <a:rect b="b" l="l" r="r" t="t"/>
              <a:pathLst>
                <a:path extrusionOk="0" h="1034" w="122">
                  <a:moveTo>
                    <a:pt x="0" y="1"/>
                  </a:moveTo>
                  <a:lnTo>
                    <a:pt x="0" y="765"/>
                  </a:lnTo>
                  <a:cubicBezTo>
                    <a:pt x="41" y="859"/>
                    <a:pt x="81" y="953"/>
                    <a:pt x="108" y="1033"/>
                  </a:cubicBezTo>
                  <a:cubicBezTo>
                    <a:pt x="121" y="738"/>
                    <a:pt x="121" y="443"/>
                    <a:pt x="121" y="14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7343975" y="2625300"/>
              <a:ext cx="5400" cy="843250"/>
            </a:xfrm>
            <a:custGeom>
              <a:rect b="b" l="l" r="r" t="t"/>
              <a:pathLst>
                <a:path extrusionOk="0" h="33730" w="216">
                  <a:moveTo>
                    <a:pt x="161" y="1"/>
                  </a:moveTo>
                  <a:lnTo>
                    <a:pt x="27" y="81"/>
                  </a:lnTo>
                  <a:cubicBezTo>
                    <a:pt x="27" y="8624"/>
                    <a:pt x="27" y="17167"/>
                    <a:pt x="14" y="25710"/>
                  </a:cubicBezTo>
                  <a:cubicBezTo>
                    <a:pt x="14" y="28392"/>
                    <a:pt x="14" y="31061"/>
                    <a:pt x="1" y="33730"/>
                  </a:cubicBezTo>
                  <a:cubicBezTo>
                    <a:pt x="68" y="33703"/>
                    <a:pt x="135" y="33689"/>
                    <a:pt x="215" y="33676"/>
                  </a:cubicBezTo>
                  <a:cubicBezTo>
                    <a:pt x="215" y="24650"/>
                    <a:pt x="161" y="15625"/>
                    <a:pt x="161" y="6599"/>
                  </a:cubicBezTo>
                  <a:lnTo>
                    <a:pt x="16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7344650" y="2569650"/>
              <a:ext cx="3375" cy="40925"/>
            </a:xfrm>
            <a:custGeom>
              <a:rect b="b" l="l" r="r" t="t"/>
              <a:pathLst>
                <a:path extrusionOk="0" h="1637" w="135">
                  <a:moveTo>
                    <a:pt x="134" y="1"/>
                  </a:moveTo>
                  <a:lnTo>
                    <a:pt x="0" y="41"/>
                  </a:lnTo>
                  <a:lnTo>
                    <a:pt x="0" y="1637"/>
                  </a:lnTo>
                  <a:lnTo>
                    <a:pt x="134" y="155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0"/>
            <p:cNvSpPr/>
            <p:nvPr/>
          </p:nvSpPr>
          <p:spPr>
            <a:xfrm>
              <a:off x="7343975" y="1094850"/>
              <a:ext cx="5400" cy="338575"/>
            </a:xfrm>
            <a:custGeom>
              <a:rect b="b" l="l" r="r" t="t"/>
              <a:pathLst>
                <a:path extrusionOk="0" h="13543" w="216">
                  <a:moveTo>
                    <a:pt x="108" y="1"/>
                  </a:moveTo>
                  <a:cubicBezTo>
                    <a:pt x="101" y="1"/>
                    <a:pt x="94" y="4"/>
                    <a:pt x="94" y="11"/>
                  </a:cubicBezTo>
                  <a:cubicBezTo>
                    <a:pt x="1" y="3645"/>
                    <a:pt x="41" y="7280"/>
                    <a:pt x="41" y="10901"/>
                  </a:cubicBezTo>
                  <a:lnTo>
                    <a:pt x="41" y="13301"/>
                  </a:lnTo>
                  <a:lnTo>
                    <a:pt x="175" y="13543"/>
                  </a:lnTo>
                  <a:lnTo>
                    <a:pt x="175" y="12242"/>
                  </a:lnTo>
                  <a:cubicBezTo>
                    <a:pt x="161" y="8165"/>
                    <a:pt x="215" y="4088"/>
                    <a:pt x="121" y="11"/>
                  </a:cubicBezTo>
                  <a:cubicBezTo>
                    <a:pt x="121" y="4"/>
                    <a:pt x="115" y="1"/>
                    <a:pt x="10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7042900" y="4891400"/>
              <a:ext cx="186100" cy="6775"/>
            </a:xfrm>
            <a:custGeom>
              <a:rect b="b" l="l" r="r" t="t"/>
              <a:pathLst>
                <a:path extrusionOk="0" h="271" w="7444">
                  <a:moveTo>
                    <a:pt x="1955" y="1"/>
                  </a:moveTo>
                  <a:cubicBezTo>
                    <a:pt x="1907" y="1"/>
                    <a:pt x="1859" y="1"/>
                    <a:pt x="1811" y="2"/>
                  </a:cubicBezTo>
                  <a:cubicBezTo>
                    <a:pt x="1221" y="2"/>
                    <a:pt x="644" y="163"/>
                    <a:pt x="54" y="163"/>
                  </a:cubicBezTo>
                  <a:cubicBezTo>
                    <a:pt x="0" y="176"/>
                    <a:pt x="0" y="257"/>
                    <a:pt x="54" y="270"/>
                  </a:cubicBezTo>
                  <a:cubicBezTo>
                    <a:pt x="650" y="270"/>
                    <a:pt x="1233" y="95"/>
                    <a:pt x="1816" y="95"/>
                  </a:cubicBezTo>
                  <a:cubicBezTo>
                    <a:pt x="1836" y="95"/>
                    <a:pt x="1857" y="95"/>
                    <a:pt x="1878" y="96"/>
                  </a:cubicBezTo>
                  <a:cubicBezTo>
                    <a:pt x="2495" y="109"/>
                    <a:pt x="3085" y="176"/>
                    <a:pt x="3715" y="176"/>
                  </a:cubicBezTo>
                  <a:cubicBezTo>
                    <a:pt x="3772" y="178"/>
                    <a:pt x="3828" y="178"/>
                    <a:pt x="3884" y="178"/>
                  </a:cubicBezTo>
                  <a:cubicBezTo>
                    <a:pt x="4458" y="178"/>
                    <a:pt x="5032" y="120"/>
                    <a:pt x="5606" y="96"/>
                  </a:cubicBezTo>
                  <a:cubicBezTo>
                    <a:pt x="6169" y="69"/>
                    <a:pt x="6758" y="82"/>
                    <a:pt x="7307" y="42"/>
                  </a:cubicBezTo>
                  <a:lnTo>
                    <a:pt x="7307" y="42"/>
                  </a:lnTo>
                  <a:cubicBezTo>
                    <a:pt x="7296" y="44"/>
                    <a:pt x="7297" y="56"/>
                    <a:pt x="7309" y="56"/>
                  </a:cubicBezTo>
                  <a:lnTo>
                    <a:pt x="7417" y="56"/>
                  </a:lnTo>
                  <a:cubicBezTo>
                    <a:pt x="7444" y="56"/>
                    <a:pt x="7444" y="29"/>
                    <a:pt x="7417" y="29"/>
                  </a:cubicBezTo>
                  <a:cubicBezTo>
                    <a:pt x="7224" y="20"/>
                    <a:pt x="7032" y="17"/>
                    <a:pt x="6839" y="17"/>
                  </a:cubicBezTo>
                  <a:cubicBezTo>
                    <a:pt x="5902" y="17"/>
                    <a:pt x="4965" y="99"/>
                    <a:pt x="4029" y="99"/>
                  </a:cubicBezTo>
                  <a:cubicBezTo>
                    <a:pt x="3924" y="99"/>
                    <a:pt x="3820" y="98"/>
                    <a:pt x="3715" y="96"/>
                  </a:cubicBezTo>
                  <a:cubicBezTo>
                    <a:pt x="3120" y="71"/>
                    <a:pt x="2537" y="1"/>
                    <a:pt x="19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0"/>
            <p:cNvSpPr/>
            <p:nvPr/>
          </p:nvSpPr>
          <p:spPr>
            <a:xfrm>
              <a:off x="7327225" y="4721800"/>
              <a:ext cx="0" cy="25"/>
            </a:xfrm>
            <a:custGeom>
              <a:rect b="b" l="l" r="r" t="t"/>
              <a:pathLst>
                <a:path extrusionOk="0" h="1" w="0">
                  <a:moveTo>
                    <a:pt x="0" y="0"/>
                  </a:move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37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13.xml"/><Relationship Id="rId3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16.xml"/><Relationship Id="rId39" Type="http://schemas.openxmlformats.org/officeDocument/2006/relationships/theme" Target="../theme/theme2.xml"/><Relationship Id="rId16" Type="http://schemas.openxmlformats.org/officeDocument/2006/relationships/slideLayout" Target="../slideLayouts/slideLayout15.xml"/><Relationship Id="rId38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01170"/>
            <a:ext cx="85206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Allura"/>
              <a:buNone/>
              <a:defRPr sz="5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●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1pPr>
            <a:lvl2pPr indent="-3302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○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2pPr>
            <a:lvl3pPr indent="-3302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■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3pPr>
            <a:lvl4pPr indent="-3302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●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4pPr>
            <a:lvl5pPr indent="-3302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○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5pPr>
            <a:lvl6pPr indent="-3302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■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6pPr>
            <a:lvl7pPr indent="-3302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●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7pPr>
            <a:lvl8pPr indent="-3302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○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8pPr>
            <a:lvl9pPr indent="-3302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ora"/>
              <a:buChar char="■"/>
              <a:defRPr sz="16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9"/>
          <p:cNvSpPr/>
          <p:nvPr/>
        </p:nvSpPr>
        <p:spPr>
          <a:xfrm>
            <a:off x="-89837" y="1364000"/>
            <a:ext cx="15400" cy="2775"/>
          </a:xfrm>
          <a:custGeom>
            <a:rect b="b" l="l" r="r" t="t"/>
            <a:pathLst>
              <a:path extrusionOk="0" h="111" w="616">
                <a:moveTo>
                  <a:pt x="330" y="1"/>
                </a:moveTo>
                <a:cubicBezTo>
                  <a:pt x="242" y="110"/>
                  <a:pt x="88" y="22"/>
                  <a:pt x="0" y="110"/>
                </a:cubicBezTo>
                <a:cubicBezTo>
                  <a:pt x="0" y="110"/>
                  <a:pt x="615" y="44"/>
                  <a:pt x="330" y="1"/>
                </a:cubicBezTo>
                <a:close/>
              </a:path>
            </a:pathLst>
          </a:custGeom>
          <a:solidFill>
            <a:srgbClr val="C69C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9"/>
          <p:cNvSpPr/>
          <p:nvPr/>
        </p:nvSpPr>
        <p:spPr>
          <a:xfrm>
            <a:off x="-159112" y="1981225"/>
            <a:ext cx="1125" cy="3875"/>
          </a:xfrm>
          <a:custGeom>
            <a:rect b="b" l="l" r="r" t="t"/>
            <a:pathLst>
              <a:path extrusionOk="0" h="155" w="45">
                <a:moveTo>
                  <a:pt x="1" y="0"/>
                </a:moveTo>
                <a:lnTo>
                  <a:pt x="1" y="66"/>
                </a:lnTo>
                <a:lnTo>
                  <a:pt x="45" y="154"/>
                </a:lnTo>
                <a:lnTo>
                  <a:pt x="1" y="0"/>
                </a:lnTo>
                <a:close/>
              </a:path>
            </a:pathLst>
          </a:custGeom>
          <a:solidFill>
            <a:srgbClr val="C69C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9"/>
          <p:cNvSpPr/>
          <p:nvPr/>
        </p:nvSpPr>
        <p:spPr>
          <a:xfrm>
            <a:off x="-90937" y="1354675"/>
            <a:ext cx="3875" cy="6050"/>
          </a:xfrm>
          <a:custGeom>
            <a:rect b="b" l="l" r="r" t="t"/>
            <a:pathLst>
              <a:path extrusionOk="0" h="242" w="155">
                <a:moveTo>
                  <a:pt x="44" y="0"/>
                </a:moveTo>
                <a:cubicBezTo>
                  <a:pt x="132" y="88"/>
                  <a:pt x="132" y="132"/>
                  <a:pt x="0" y="132"/>
                </a:cubicBezTo>
                <a:lnTo>
                  <a:pt x="132" y="242"/>
                </a:lnTo>
                <a:cubicBezTo>
                  <a:pt x="88" y="198"/>
                  <a:pt x="154" y="44"/>
                  <a:pt x="44" y="0"/>
                </a:cubicBezTo>
                <a:close/>
              </a:path>
            </a:pathLst>
          </a:custGeom>
          <a:solidFill>
            <a:srgbClr val="C69C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9"/>
          <p:cNvSpPr txBox="1"/>
          <p:nvPr>
            <p:ph type="ctrTitle"/>
          </p:nvPr>
        </p:nvSpPr>
        <p:spPr>
          <a:xfrm>
            <a:off x="554025" y="959216"/>
            <a:ext cx="8032500" cy="238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New Art of The Bourgeoisie</a:t>
            </a:r>
            <a:endParaRPr/>
          </a:p>
        </p:txBody>
      </p:sp>
      <p:sp>
        <p:nvSpPr>
          <p:cNvPr id="319" name="Google Shape;319;p39"/>
          <p:cNvSpPr/>
          <p:nvPr/>
        </p:nvSpPr>
        <p:spPr>
          <a:xfrm>
            <a:off x="2202600" y="2744100"/>
            <a:ext cx="2200" cy="2225"/>
          </a:xfrm>
          <a:custGeom>
            <a:rect b="b" l="l" r="r" t="t"/>
            <a:pathLst>
              <a:path extrusionOk="0" h="89" w="88">
                <a:moveTo>
                  <a:pt x="88" y="0"/>
                </a:moveTo>
                <a:lnTo>
                  <a:pt x="0" y="66"/>
                </a:lnTo>
                <a:lnTo>
                  <a:pt x="22" y="88"/>
                </a:lnTo>
                <a:lnTo>
                  <a:pt x="88" y="0"/>
                </a:lnTo>
                <a:close/>
              </a:path>
            </a:pathLst>
          </a:custGeom>
          <a:solidFill>
            <a:srgbClr val="C69C6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9"/>
          <p:cNvSpPr txBox="1"/>
          <p:nvPr>
            <p:ph idx="2" type="subTitle"/>
          </p:nvPr>
        </p:nvSpPr>
        <p:spPr>
          <a:xfrm>
            <a:off x="593750" y="3468350"/>
            <a:ext cx="79566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Romanticism, Realism, Impressionism, Modernism</a:t>
            </a:r>
            <a:endParaRPr/>
          </a:p>
        </p:txBody>
      </p:sp>
      <p:sp>
        <p:nvSpPr>
          <p:cNvPr id="321" name="Google Shape;321;p39"/>
          <p:cNvSpPr txBox="1"/>
          <p:nvPr/>
        </p:nvSpPr>
        <p:spPr>
          <a:xfrm>
            <a:off x="6975675" y="350351"/>
            <a:ext cx="19950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Allura"/>
                <a:ea typeface="Allura"/>
                <a:cs typeface="Allura"/>
                <a:sym typeface="Allura"/>
              </a:rPr>
              <a:t>4 eso</a:t>
            </a:r>
            <a:endParaRPr sz="1900">
              <a:solidFill>
                <a:schemeClr val="lt1"/>
              </a:solidFill>
              <a:latin typeface="Allura"/>
              <a:ea typeface="Allura"/>
              <a:cs typeface="Allura"/>
              <a:sym typeface="Allu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8"/>
          <p:cNvSpPr txBox="1"/>
          <p:nvPr>
            <p:ph type="ctrTitle"/>
          </p:nvPr>
        </p:nvSpPr>
        <p:spPr>
          <a:xfrm>
            <a:off x="722400" y="140092"/>
            <a:ext cx="7699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Post-Impressionism Artists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48"/>
          <p:cNvSpPr txBox="1"/>
          <p:nvPr>
            <p:ph idx="1" type="subTitle"/>
          </p:nvPr>
        </p:nvSpPr>
        <p:spPr>
          <a:xfrm>
            <a:off x="622988" y="4399939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Paul Gauguin</a:t>
            </a:r>
            <a:endParaRPr/>
          </a:p>
        </p:txBody>
      </p:sp>
      <p:sp>
        <p:nvSpPr>
          <p:cNvPr id="404" name="Google Shape;404;p48"/>
          <p:cNvSpPr txBox="1"/>
          <p:nvPr>
            <p:ph idx="2" type="subTitle"/>
          </p:nvPr>
        </p:nvSpPr>
        <p:spPr>
          <a:xfrm>
            <a:off x="3848449" y="4399989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Vincent Van Gogh</a:t>
            </a:r>
            <a:endParaRPr/>
          </a:p>
        </p:txBody>
      </p:sp>
      <p:sp>
        <p:nvSpPr>
          <p:cNvPr id="405" name="Google Shape;405;p48"/>
          <p:cNvSpPr txBox="1"/>
          <p:nvPr>
            <p:ph idx="5" type="subTitle"/>
          </p:nvPr>
        </p:nvSpPr>
        <p:spPr>
          <a:xfrm>
            <a:off x="6893104" y="4399964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Edgar Degas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6" name="Google Shape;40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7036" y="1413674"/>
            <a:ext cx="3320824" cy="265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3326" y="1238692"/>
            <a:ext cx="2256655" cy="300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722977"/>
            <a:ext cx="2759175" cy="2040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9"/>
          <p:cNvSpPr txBox="1"/>
          <p:nvPr>
            <p:ph type="title"/>
          </p:nvPr>
        </p:nvSpPr>
        <p:spPr>
          <a:xfrm>
            <a:off x="712350" y="195196"/>
            <a:ext cx="7719300" cy="9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Modernism</a:t>
            </a:r>
            <a:endParaRPr/>
          </a:p>
        </p:txBody>
      </p:sp>
      <p:sp>
        <p:nvSpPr>
          <p:cNvPr id="414" name="Google Shape;414;p49"/>
          <p:cNvSpPr txBox="1"/>
          <p:nvPr>
            <p:ph idx="1" type="subTitle"/>
          </p:nvPr>
        </p:nvSpPr>
        <p:spPr>
          <a:xfrm>
            <a:off x="709875" y="1228233"/>
            <a:ext cx="7719300" cy="33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Was mostly an Architectural movement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Focused on symbols and </a:t>
            </a:r>
            <a:r>
              <a:rPr lang="en" sz="2200"/>
              <a:t>conceptual</a:t>
            </a:r>
            <a:r>
              <a:rPr lang="en" sz="2200"/>
              <a:t> themes rather than subjects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Recurring</a:t>
            </a:r>
            <a:r>
              <a:rPr lang="en" sz="2200"/>
              <a:t> theme was women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Movement was inspired by nature and often included shapes rather than objects</a:t>
            </a:r>
            <a:endParaRPr sz="2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0"/>
          <p:cNvSpPr txBox="1"/>
          <p:nvPr>
            <p:ph type="ctrTitle"/>
          </p:nvPr>
        </p:nvSpPr>
        <p:spPr>
          <a:xfrm>
            <a:off x="722400" y="140092"/>
            <a:ext cx="7699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Modernism Artists</a:t>
            </a:r>
            <a:endParaRPr/>
          </a:p>
        </p:txBody>
      </p:sp>
      <p:sp>
        <p:nvSpPr>
          <p:cNvPr id="420" name="Google Shape;420;p50"/>
          <p:cNvSpPr txBox="1"/>
          <p:nvPr>
            <p:ph idx="1" type="subTitle"/>
          </p:nvPr>
        </p:nvSpPr>
        <p:spPr>
          <a:xfrm>
            <a:off x="0" y="2284839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Gustav Klimt</a:t>
            </a:r>
            <a:endParaRPr/>
          </a:p>
        </p:txBody>
      </p:sp>
      <p:sp>
        <p:nvSpPr>
          <p:cNvPr id="421" name="Google Shape;421;p50"/>
          <p:cNvSpPr txBox="1"/>
          <p:nvPr>
            <p:ph idx="5" type="subTitle"/>
          </p:nvPr>
        </p:nvSpPr>
        <p:spPr>
          <a:xfrm>
            <a:off x="4894079" y="3936414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Alphonse Much</a:t>
            </a:r>
            <a:endParaRPr/>
          </a:p>
        </p:txBody>
      </p:sp>
      <p:pic>
        <p:nvPicPr>
          <p:cNvPr id="422" name="Google Shape;42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8625" y="1376375"/>
            <a:ext cx="2916325" cy="292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0350" y="1023025"/>
            <a:ext cx="2172500" cy="391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1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Matching</a:t>
            </a:r>
            <a:endParaRPr/>
          </a:p>
        </p:txBody>
      </p:sp>
      <p:sp>
        <p:nvSpPr>
          <p:cNvPr id="429" name="Google Shape;429;p5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Romanticism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Realism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Impressionism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Post-Impressionism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Modernism</a:t>
            </a:r>
            <a:endParaRPr/>
          </a:p>
        </p:txBody>
      </p:sp>
      <p:sp>
        <p:nvSpPr>
          <p:cNvPr id="430" name="Google Shape;430;p51"/>
          <p:cNvSpPr txBox="1"/>
          <p:nvPr>
            <p:ph idx="2" type="body"/>
          </p:nvPr>
        </p:nvSpPr>
        <p:spPr>
          <a:xfrm>
            <a:off x="4832400" y="921850"/>
            <a:ext cx="3999900" cy="42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Focused on the changing light of objects and color in paintings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Showed freedom and glorification in paintings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Painted symbols and themes instead of objects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Painted reality and focused on social problems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/>
              <a:t>F</a:t>
            </a:r>
            <a:r>
              <a:rPr lang="en" sz="1300"/>
              <a:t>ocused on geometry and expressiveness</a:t>
            </a:r>
            <a:endParaRPr sz="13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2"/>
          <p:cNvSpPr txBox="1"/>
          <p:nvPr>
            <p:ph type="title"/>
          </p:nvPr>
        </p:nvSpPr>
        <p:spPr>
          <a:xfrm>
            <a:off x="311700" y="-8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artistic style is this?</a:t>
            </a:r>
            <a:endParaRPr/>
          </a:p>
        </p:txBody>
      </p:sp>
      <p:sp>
        <p:nvSpPr>
          <p:cNvPr id="436" name="Google Shape;436;p52"/>
          <p:cNvSpPr txBox="1"/>
          <p:nvPr>
            <p:ph idx="1" type="body"/>
          </p:nvPr>
        </p:nvSpPr>
        <p:spPr>
          <a:xfrm>
            <a:off x="311700" y="1152475"/>
            <a:ext cx="2863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Romanticism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Realism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Impressionism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Post-Impressionism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Modernism</a:t>
            </a:r>
            <a:endParaRPr/>
          </a:p>
        </p:txBody>
      </p:sp>
      <p:pic>
        <p:nvPicPr>
          <p:cNvPr id="437" name="Google Shape;43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6694" y="1050400"/>
            <a:ext cx="5335605" cy="399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3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artistic style is this?</a:t>
            </a:r>
            <a:endParaRPr/>
          </a:p>
        </p:txBody>
      </p:sp>
      <p:pic>
        <p:nvPicPr>
          <p:cNvPr id="443" name="Google Shape;44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4447" y="1152475"/>
            <a:ext cx="4587850" cy="3634424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3"/>
          <p:cNvSpPr txBox="1"/>
          <p:nvPr>
            <p:ph idx="1" type="body"/>
          </p:nvPr>
        </p:nvSpPr>
        <p:spPr>
          <a:xfrm>
            <a:off x="311700" y="1152475"/>
            <a:ext cx="2863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Romanticism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Realism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Impressionism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Post-Impressionism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Modernism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4"/>
          <p:cNvSpPr txBox="1"/>
          <p:nvPr>
            <p:ph type="title"/>
          </p:nvPr>
        </p:nvSpPr>
        <p:spPr>
          <a:xfrm>
            <a:off x="311700" y="1154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artistic style is this?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54"/>
          <p:cNvSpPr txBox="1"/>
          <p:nvPr>
            <p:ph idx="1" type="body"/>
          </p:nvPr>
        </p:nvSpPr>
        <p:spPr>
          <a:xfrm>
            <a:off x="311700" y="1152475"/>
            <a:ext cx="2863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Romanticism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Realism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Impressionism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Post-Impressionism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Modernism</a:t>
            </a:r>
            <a:endParaRPr/>
          </a:p>
        </p:txBody>
      </p:sp>
      <p:pic>
        <p:nvPicPr>
          <p:cNvPr id="451" name="Google Shape;45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4500" y="1057225"/>
            <a:ext cx="3449525" cy="388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5"/>
          <p:cNvSpPr txBox="1"/>
          <p:nvPr>
            <p:ph type="title"/>
          </p:nvPr>
        </p:nvSpPr>
        <p:spPr>
          <a:xfrm>
            <a:off x="311700" y="36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artistic style is this?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55"/>
          <p:cNvSpPr txBox="1"/>
          <p:nvPr>
            <p:ph idx="1" type="body"/>
          </p:nvPr>
        </p:nvSpPr>
        <p:spPr>
          <a:xfrm>
            <a:off x="311700" y="1152475"/>
            <a:ext cx="2863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Romanticism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Realism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Impressionism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Post-Impressionism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Modernism</a:t>
            </a:r>
            <a:endParaRPr/>
          </a:p>
        </p:txBody>
      </p:sp>
      <p:pic>
        <p:nvPicPr>
          <p:cNvPr id="458" name="Google Shape;45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6237" y="1152463"/>
            <a:ext cx="4765048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6"/>
          <p:cNvSpPr txBox="1"/>
          <p:nvPr>
            <p:ph type="title"/>
          </p:nvPr>
        </p:nvSpPr>
        <p:spPr>
          <a:xfrm>
            <a:off x="311700" y="36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artistic style is this?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56"/>
          <p:cNvSpPr txBox="1"/>
          <p:nvPr>
            <p:ph idx="1" type="body"/>
          </p:nvPr>
        </p:nvSpPr>
        <p:spPr>
          <a:xfrm>
            <a:off x="311700" y="1152475"/>
            <a:ext cx="2863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Romanticism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Realism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Impressionism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Post-Impressionism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Modernism</a:t>
            </a:r>
            <a:endParaRPr/>
          </a:p>
        </p:txBody>
      </p:sp>
      <p:pic>
        <p:nvPicPr>
          <p:cNvPr id="465" name="Google Shape;46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9050" y="1167350"/>
            <a:ext cx="4748650" cy="370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7"/>
          <p:cNvSpPr txBox="1"/>
          <p:nvPr>
            <p:ph type="title"/>
          </p:nvPr>
        </p:nvSpPr>
        <p:spPr>
          <a:xfrm>
            <a:off x="838975" y="204150"/>
            <a:ext cx="7381500" cy="12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>
                <a:latin typeface="Lora"/>
                <a:ea typeface="Lora"/>
                <a:cs typeface="Lora"/>
                <a:sym typeface="Lora"/>
              </a:rPr>
              <a:t>Thanks</a:t>
            </a:r>
            <a:r>
              <a:rPr lang="en" sz="6700">
                <a:latin typeface="Lora"/>
                <a:ea typeface="Lora"/>
                <a:cs typeface="Lora"/>
                <a:sym typeface="Lora"/>
              </a:rPr>
              <a:t>  For Listening and Participating</a:t>
            </a:r>
            <a:endParaRPr sz="67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0"/>
          <p:cNvSpPr txBox="1"/>
          <p:nvPr>
            <p:ph type="ctrTitle"/>
          </p:nvPr>
        </p:nvSpPr>
        <p:spPr>
          <a:xfrm>
            <a:off x="714850" y="258931"/>
            <a:ext cx="7714200" cy="94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Artistic Styles</a:t>
            </a:r>
            <a:endParaRPr/>
          </a:p>
        </p:txBody>
      </p:sp>
      <p:sp>
        <p:nvSpPr>
          <p:cNvPr id="327" name="Google Shape;327;p40"/>
          <p:cNvSpPr txBox="1"/>
          <p:nvPr/>
        </p:nvSpPr>
        <p:spPr>
          <a:xfrm>
            <a:off x="1773450" y="1815675"/>
            <a:ext cx="26856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Second half of 19th century</a:t>
            </a:r>
            <a:endParaRPr sz="15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28" name="Google Shape;328;p40"/>
          <p:cNvSpPr txBox="1"/>
          <p:nvPr>
            <p:ph idx="4294967295" type="ctrTitle"/>
          </p:nvPr>
        </p:nvSpPr>
        <p:spPr>
          <a:xfrm>
            <a:off x="2118476" y="1413442"/>
            <a:ext cx="21621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Realism</a:t>
            </a:r>
            <a:endParaRPr sz="3100"/>
          </a:p>
        </p:txBody>
      </p:sp>
      <p:sp>
        <p:nvSpPr>
          <p:cNvPr id="329" name="Google Shape;329;p40"/>
          <p:cNvSpPr txBox="1"/>
          <p:nvPr/>
        </p:nvSpPr>
        <p:spPr>
          <a:xfrm>
            <a:off x="714850" y="3638024"/>
            <a:ext cx="21621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First Decades of 19th century</a:t>
            </a:r>
            <a:endParaRPr sz="15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30" name="Google Shape;330;p40"/>
          <p:cNvSpPr txBox="1"/>
          <p:nvPr>
            <p:ph idx="4294967295" type="ctrTitle"/>
          </p:nvPr>
        </p:nvSpPr>
        <p:spPr>
          <a:xfrm>
            <a:off x="714851" y="3240750"/>
            <a:ext cx="21621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Romanticism</a:t>
            </a:r>
            <a:endParaRPr sz="3100"/>
          </a:p>
        </p:txBody>
      </p:sp>
      <p:sp>
        <p:nvSpPr>
          <p:cNvPr id="331" name="Google Shape;331;p40"/>
          <p:cNvSpPr txBox="1"/>
          <p:nvPr/>
        </p:nvSpPr>
        <p:spPr>
          <a:xfrm>
            <a:off x="3320450" y="3638025"/>
            <a:ext cx="24843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Last third of 19th century</a:t>
            </a:r>
            <a:endParaRPr sz="15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32" name="Google Shape;332;p40"/>
          <p:cNvSpPr txBox="1"/>
          <p:nvPr>
            <p:ph idx="4294967295" type="ctrTitle"/>
          </p:nvPr>
        </p:nvSpPr>
        <p:spPr>
          <a:xfrm>
            <a:off x="3490976" y="3240750"/>
            <a:ext cx="21621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Impressionism</a:t>
            </a:r>
            <a:endParaRPr sz="3100"/>
          </a:p>
        </p:txBody>
      </p:sp>
      <p:sp>
        <p:nvSpPr>
          <p:cNvPr id="333" name="Google Shape;333;p40"/>
          <p:cNvSpPr txBox="1"/>
          <p:nvPr/>
        </p:nvSpPr>
        <p:spPr>
          <a:xfrm>
            <a:off x="6267100" y="3638024"/>
            <a:ext cx="21621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Late 19th century</a:t>
            </a:r>
            <a:endParaRPr sz="15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34" name="Google Shape;334;p40"/>
          <p:cNvSpPr txBox="1"/>
          <p:nvPr>
            <p:ph idx="4294967295" type="ctrTitle"/>
          </p:nvPr>
        </p:nvSpPr>
        <p:spPr>
          <a:xfrm>
            <a:off x="6267101" y="3240750"/>
            <a:ext cx="21621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Modernism</a:t>
            </a:r>
            <a:endParaRPr sz="3100"/>
          </a:p>
        </p:txBody>
      </p:sp>
      <p:sp>
        <p:nvSpPr>
          <p:cNvPr id="335" name="Google Shape;335;p40"/>
          <p:cNvSpPr txBox="1"/>
          <p:nvPr/>
        </p:nvSpPr>
        <p:spPr>
          <a:xfrm>
            <a:off x="4863475" y="1815685"/>
            <a:ext cx="21621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lt1"/>
                </a:solidFill>
                <a:latin typeface="Lora"/>
                <a:ea typeface="Lora"/>
                <a:cs typeface="Lora"/>
                <a:sym typeface="Lora"/>
              </a:rPr>
              <a:t>mid-1880s</a:t>
            </a:r>
            <a:endParaRPr sz="1500">
              <a:solidFill>
                <a:schemeClr val="lt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36" name="Google Shape;336;p40"/>
          <p:cNvSpPr txBox="1"/>
          <p:nvPr>
            <p:ph idx="4294967295" type="ctrTitle"/>
          </p:nvPr>
        </p:nvSpPr>
        <p:spPr>
          <a:xfrm>
            <a:off x="4647550" y="1413450"/>
            <a:ext cx="27564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Post-Impressionism</a:t>
            </a:r>
            <a:endParaRPr sz="3100"/>
          </a:p>
        </p:txBody>
      </p:sp>
      <p:sp>
        <p:nvSpPr>
          <p:cNvPr id="337" name="Google Shape;337;p40"/>
          <p:cNvSpPr/>
          <p:nvPr/>
        </p:nvSpPr>
        <p:spPr>
          <a:xfrm>
            <a:off x="3167350" y="2253875"/>
            <a:ext cx="13775" cy="445250"/>
          </a:xfrm>
          <a:custGeom>
            <a:rect b="b" l="l" r="r" t="t"/>
            <a:pathLst>
              <a:path extrusionOk="0" h="17810" w="551">
                <a:moveTo>
                  <a:pt x="0" y="17810"/>
                </a:moveTo>
                <a:cubicBezTo>
                  <a:pt x="0" y="11870"/>
                  <a:pt x="551" y="5940"/>
                  <a:pt x="551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8" name="Google Shape;338;p40"/>
          <p:cNvSpPr/>
          <p:nvPr/>
        </p:nvSpPr>
        <p:spPr>
          <a:xfrm>
            <a:off x="6027150" y="2281406"/>
            <a:ext cx="13775" cy="395915"/>
          </a:xfrm>
          <a:custGeom>
            <a:rect b="b" l="l" r="r" t="t"/>
            <a:pathLst>
              <a:path extrusionOk="0" h="19280" w="184">
                <a:moveTo>
                  <a:pt x="0" y="19280"/>
                </a:moveTo>
                <a:cubicBezTo>
                  <a:pt x="0" y="12853"/>
                  <a:pt x="184" y="6427"/>
                  <a:pt x="184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9" name="Google Shape;339;p40"/>
          <p:cNvSpPr/>
          <p:nvPr/>
        </p:nvSpPr>
        <p:spPr>
          <a:xfrm>
            <a:off x="4565138" y="2731275"/>
            <a:ext cx="13775" cy="445250"/>
          </a:xfrm>
          <a:custGeom>
            <a:rect b="b" l="l" r="r" t="t"/>
            <a:pathLst>
              <a:path extrusionOk="0" h="17810" w="551">
                <a:moveTo>
                  <a:pt x="0" y="17810"/>
                </a:moveTo>
                <a:cubicBezTo>
                  <a:pt x="0" y="11870"/>
                  <a:pt x="551" y="5940"/>
                  <a:pt x="551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0" name="Google Shape;340;p40"/>
          <p:cNvSpPr/>
          <p:nvPr/>
        </p:nvSpPr>
        <p:spPr>
          <a:xfrm>
            <a:off x="1695528" y="2668150"/>
            <a:ext cx="5528600" cy="615125"/>
          </a:xfrm>
          <a:custGeom>
            <a:rect b="b" l="l" r="r" t="t"/>
            <a:pathLst>
              <a:path extrusionOk="0" h="24605" w="221144">
                <a:moveTo>
                  <a:pt x="1585" y="24605"/>
                </a:moveTo>
                <a:cubicBezTo>
                  <a:pt x="1585" y="17498"/>
                  <a:pt x="-2521" y="8330"/>
                  <a:pt x="2504" y="3305"/>
                </a:cubicBezTo>
                <a:cubicBezTo>
                  <a:pt x="5596" y="213"/>
                  <a:pt x="11176" y="2110"/>
                  <a:pt x="15540" y="1837"/>
                </a:cubicBezTo>
                <a:cubicBezTo>
                  <a:pt x="25802" y="1194"/>
                  <a:pt x="36104" y="1653"/>
                  <a:pt x="46387" y="1653"/>
                </a:cubicBezTo>
                <a:cubicBezTo>
                  <a:pt x="73870" y="1653"/>
                  <a:pt x="101395" y="954"/>
                  <a:pt x="128830" y="2571"/>
                </a:cubicBezTo>
                <a:cubicBezTo>
                  <a:pt x="149011" y="3760"/>
                  <a:pt x="169207" y="0"/>
                  <a:pt x="189423" y="0"/>
                </a:cubicBezTo>
                <a:cubicBezTo>
                  <a:pt x="196036" y="0"/>
                  <a:pt x="202657" y="81"/>
                  <a:pt x="209253" y="551"/>
                </a:cubicBezTo>
                <a:cubicBezTo>
                  <a:pt x="212465" y="780"/>
                  <a:pt x="216929" y="-600"/>
                  <a:pt x="218801" y="2020"/>
                </a:cubicBezTo>
                <a:cubicBezTo>
                  <a:pt x="223071" y="7996"/>
                  <a:pt x="220428" y="16852"/>
                  <a:pt x="218985" y="24054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1"/>
          <p:cNvSpPr txBox="1"/>
          <p:nvPr>
            <p:ph type="title"/>
          </p:nvPr>
        </p:nvSpPr>
        <p:spPr>
          <a:xfrm>
            <a:off x="712350" y="195196"/>
            <a:ext cx="7719300" cy="9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Romanticism</a:t>
            </a:r>
            <a:endParaRPr/>
          </a:p>
        </p:txBody>
      </p:sp>
      <p:sp>
        <p:nvSpPr>
          <p:cNvPr id="346" name="Google Shape;346;p41"/>
          <p:cNvSpPr txBox="1"/>
          <p:nvPr>
            <p:ph idx="1" type="subTitle"/>
          </p:nvPr>
        </p:nvSpPr>
        <p:spPr>
          <a:xfrm>
            <a:off x="709875" y="1228233"/>
            <a:ext cx="7719300" cy="33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Paintings celebrated a love of freedom and the glorification of the individual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Promoted emotion over rationalism of the Enlightenment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Used curved and diagonal lines to create movement in paintings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Used bright colors and loose brushstrokes in paintings</a:t>
            </a:r>
            <a:endParaRPr sz="2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2"/>
          <p:cNvSpPr txBox="1"/>
          <p:nvPr>
            <p:ph type="ctrTitle"/>
          </p:nvPr>
        </p:nvSpPr>
        <p:spPr>
          <a:xfrm>
            <a:off x="722400" y="140092"/>
            <a:ext cx="7699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Romanticism Artists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2"/>
          <p:cNvSpPr txBox="1"/>
          <p:nvPr>
            <p:ph idx="1" type="subTitle"/>
          </p:nvPr>
        </p:nvSpPr>
        <p:spPr>
          <a:xfrm>
            <a:off x="367350" y="3884214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Eugene Delacroix</a:t>
            </a:r>
            <a:endParaRPr/>
          </a:p>
        </p:txBody>
      </p:sp>
      <p:sp>
        <p:nvSpPr>
          <p:cNvPr id="353" name="Google Shape;353;p42"/>
          <p:cNvSpPr txBox="1"/>
          <p:nvPr>
            <p:ph idx="2" type="subTitle"/>
          </p:nvPr>
        </p:nvSpPr>
        <p:spPr>
          <a:xfrm>
            <a:off x="3269899" y="3818864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Theodore Gericault</a:t>
            </a:r>
            <a:endParaRPr/>
          </a:p>
        </p:txBody>
      </p:sp>
      <p:sp>
        <p:nvSpPr>
          <p:cNvPr id="354" name="Google Shape;354;p42"/>
          <p:cNvSpPr txBox="1"/>
          <p:nvPr>
            <p:ph idx="5" type="subTitle"/>
          </p:nvPr>
        </p:nvSpPr>
        <p:spPr>
          <a:xfrm>
            <a:off x="6565541" y="3818864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Joseph W. Turner</a:t>
            </a:r>
            <a:endParaRPr/>
          </a:p>
        </p:txBody>
      </p:sp>
      <p:pic>
        <p:nvPicPr>
          <p:cNvPr id="355" name="Google Shape;35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38701"/>
            <a:ext cx="2247900" cy="249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0300" y="1238692"/>
            <a:ext cx="3557176" cy="242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7475" y="1238700"/>
            <a:ext cx="3034125" cy="2285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3"/>
          <p:cNvSpPr txBox="1"/>
          <p:nvPr>
            <p:ph type="title"/>
          </p:nvPr>
        </p:nvSpPr>
        <p:spPr>
          <a:xfrm>
            <a:off x="712350" y="195196"/>
            <a:ext cx="7719300" cy="9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Realism</a:t>
            </a:r>
            <a:endParaRPr/>
          </a:p>
        </p:txBody>
      </p:sp>
      <p:sp>
        <p:nvSpPr>
          <p:cNvPr id="363" name="Google Shape;363;p43"/>
          <p:cNvSpPr txBox="1"/>
          <p:nvPr>
            <p:ph idx="1" type="subTitle"/>
          </p:nvPr>
        </p:nvSpPr>
        <p:spPr>
          <a:xfrm>
            <a:off x="709875" y="1228233"/>
            <a:ext cx="7719300" cy="33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Paintings showed the social problems in society at the time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Focused on social inequalities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Examined the spread of industrialisation, poverty, and child labour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Advances in science made people think observing and describing were the only ways to understand reality</a:t>
            </a:r>
            <a:r>
              <a:rPr lang="en" sz="2200"/>
              <a:t> </a:t>
            </a:r>
            <a:endParaRPr sz="2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4"/>
          <p:cNvSpPr txBox="1"/>
          <p:nvPr>
            <p:ph type="ctrTitle"/>
          </p:nvPr>
        </p:nvSpPr>
        <p:spPr>
          <a:xfrm>
            <a:off x="722400" y="140092"/>
            <a:ext cx="7699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Realism Artists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44"/>
          <p:cNvSpPr txBox="1"/>
          <p:nvPr>
            <p:ph idx="1" type="subTitle"/>
          </p:nvPr>
        </p:nvSpPr>
        <p:spPr>
          <a:xfrm>
            <a:off x="795925" y="3206364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Gustave Courbet</a:t>
            </a:r>
            <a:endParaRPr/>
          </a:p>
        </p:txBody>
      </p:sp>
      <p:sp>
        <p:nvSpPr>
          <p:cNvPr id="370" name="Google Shape;370;p44"/>
          <p:cNvSpPr txBox="1"/>
          <p:nvPr>
            <p:ph idx="2" type="subTitle"/>
          </p:nvPr>
        </p:nvSpPr>
        <p:spPr>
          <a:xfrm>
            <a:off x="3664887" y="3206364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Honore Daumier</a:t>
            </a:r>
            <a:endParaRPr/>
          </a:p>
        </p:txBody>
      </p:sp>
      <p:sp>
        <p:nvSpPr>
          <p:cNvPr id="371" name="Google Shape;371;p44"/>
          <p:cNvSpPr txBox="1"/>
          <p:nvPr>
            <p:ph idx="5" type="subTitle"/>
          </p:nvPr>
        </p:nvSpPr>
        <p:spPr>
          <a:xfrm>
            <a:off x="6527429" y="3206364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Jean Francois Millet</a:t>
            </a:r>
            <a:endParaRPr/>
          </a:p>
        </p:txBody>
      </p:sp>
      <p:pic>
        <p:nvPicPr>
          <p:cNvPr id="372" name="Google Shape;37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525" y="1238692"/>
            <a:ext cx="2297815" cy="181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6740" y="1238692"/>
            <a:ext cx="3345096" cy="181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4236" y="1238692"/>
            <a:ext cx="2178327" cy="1815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5"/>
          <p:cNvSpPr txBox="1"/>
          <p:nvPr>
            <p:ph type="title"/>
          </p:nvPr>
        </p:nvSpPr>
        <p:spPr>
          <a:xfrm>
            <a:off x="712350" y="195196"/>
            <a:ext cx="7719300" cy="9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Impressionism</a:t>
            </a:r>
            <a:endParaRPr/>
          </a:p>
        </p:txBody>
      </p:sp>
      <p:sp>
        <p:nvSpPr>
          <p:cNvPr id="380" name="Google Shape;380;p45"/>
          <p:cNvSpPr txBox="1"/>
          <p:nvPr>
            <p:ph idx="1" type="subTitle"/>
          </p:nvPr>
        </p:nvSpPr>
        <p:spPr>
          <a:xfrm>
            <a:off x="709875" y="1228233"/>
            <a:ext cx="7719300" cy="33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Goal was to depict the changing effect of light on objects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More </a:t>
            </a:r>
            <a:r>
              <a:rPr lang="en" sz="2200"/>
              <a:t>interested</a:t>
            </a:r>
            <a:r>
              <a:rPr lang="en" sz="2200"/>
              <a:t> in the color of paintings than the form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These painters preferred to paint outside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Painters used rapid, loose </a:t>
            </a:r>
            <a:r>
              <a:rPr lang="en" sz="2200"/>
              <a:t>brushstrokes</a:t>
            </a:r>
            <a:r>
              <a:rPr lang="en" sz="2200"/>
              <a:t> in the paintings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Goal was to paint how a painter saw things and not what the painters saw. </a:t>
            </a:r>
            <a:endParaRPr sz="2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6"/>
          <p:cNvSpPr txBox="1"/>
          <p:nvPr>
            <p:ph idx="1" type="subTitle"/>
          </p:nvPr>
        </p:nvSpPr>
        <p:spPr>
          <a:xfrm>
            <a:off x="866688" y="3407489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Edouard Manet</a:t>
            </a:r>
            <a:endParaRPr/>
          </a:p>
        </p:txBody>
      </p:sp>
      <p:sp>
        <p:nvSpPr>
          <p:cNvPr id="386" name="Google Shape;386;p46"/>
          <p:cNvSpPr txBox="1"/>
          <p:nvPr>
            <p:ph idx="2" type="subTitle"/>
          </p:nvPr>
        </p:nvSpPr>
        <p:spPr>
          <a:xfrm>
            <a:off x="3663012" y="4318764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Claude Monet</a:t>
            </a:r>
            <a:endParaRPr/>
          </a:p>
        </p:txBody>
      </p:sp>
      <p:sp>
        <p:nvSpPr>
          <p:cNvPr id="387" name="Google Shape;387;p46"/>
          <p:cNvSpPr txBox="1"/>
          <p:nvPr>
            <p:ph idx="5" type="subTitle"/>
          </p:nvPr>
        </p:nvSpPr>
        <p:spPr>
          <a:xfrm>
            <a:off x="6569604" y="3360739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Alfred Sisley</a:t>
            </a:r>
            <a:endParaRPr/>
          </a:p>
        </p:txBody>
      </p:sp>
      <p:sp>
        <p:nvSpPr>
          <p:cNvPr id="388" name="Google Shape;388;p46"/>
          <p:cNvSpPr txBox="1"/>
          <p:nvPr>
            <p:ph idx="4294967295" type="title"/>
          </p:nvPr>
        </p:nvSpPr>
        <p:spPr>
          <a:xfrm>
            <a:off x="712350" y="195196"/>
            <a:ext cx="7719300" cy="9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Impressionism Artists</a:t>
            </a:r>
            <a:endParaRPr/>
          </a:p>
        </p:txBody>
      </p:sp>
      <p:pic>
        <p:nvPicPr>
          <p:cNvPr id="389" name="Google Shape;38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8575"/>
            <a:ext cx="3246576" cy="200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2950" y="1264096"/>
            <a:ext cx="2358093" cy="290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1050" y="1111700"/>
            <a:ext cx="3455099" cy="193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7"/>
          <p:cNvSpPr txBox="1"/>
          <p:nvPr>
            <p:ph type="title"/>
          </p:nvPr>
        </p:nvSpPr>
        <p:spPr>
          <a:xfrm>
            <a:off x="712350" y="195196"/>
            <a:ext cx="7719300" cy="91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Post-Impressionism</a:t>
            </a:r>
            <a:endParaRPr/>
          </a:p>
        </p:txBody>
      </p:sp>
      <p:sp>
        <p:nvSpPr>
          <p:cNvPr id="397" name="Google Shape;397;p47"/>
          <p:cNvSpPr txBox="1"/>
          <p:nvPr>
            <p:ph idx="1" type="subTitle"/>
          </p:nvPr>
        </p:nvSpPr>
        <p:spPr>
          <a:xfrm>
            <a:off x="709875" y="1228233"/>
            <a:ext cx="7719300" cy="33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Explored areas such as </a:t>
            </a:r>
            <a:r>
              <a:rPr lang="en" sz="2200"/>
              <a:t>geometry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Focused on lines and expressiveness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Also focused on the color used in paintings</a:t>
            </a:r>
            <a:endParaRPr sz="2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HS Electives: Sociology Subject for High School - 9th Grade: Art History I by Slidesgo">
  <a:themeElements>
    <a:clrScheme name="Simple Light">
      <a:dk1>
        <a:srgbClr val="C3826D"/>
      </a:dk1>
      <a:lt1>
        <a:srgbClr val="535353"/>
      </a:lt1>
      <a:dk2>
        <a:srgbClr val="909090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161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