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4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E5DA-C094-441A-A98E-503753131895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E78E-179E-4930-A412-C2058558D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hamburger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pizza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salad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sandwich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spaghetti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steak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sushi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hotdog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2019-12-06T09:46:38Z</dcterms:created>
  <dcterms:modified xsi:type="dcterms:W3CDTF">2019-12-06T09:46:45Z</dcterms:modified>
</cp:coreProperties>
</file>