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7" d="100"/>
          <a:sy n="67" d="100"/>
        </p:scale>
        <p:origin x="-125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1E5DA-C094-441A-A98E-503753131895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0E78E-179E-4930-A412-C2058558D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030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1E5DA-C094-441A-A98E-503753131895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0E78E-179E-4930-A412-C2058558D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864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1E5DA-C094-441A-A98E-503753131895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0E78E-179E-4930-A412-C2058558D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009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1E5DA-C094-441A-A98E-503753131895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0E78E-179E-4930-A412-C2058558D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964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1E5DA-C094-441A-A98E-503753131895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0E78E-179E-4930-A412-C2058558D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248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1E5DA-C094-441A-A98E-503753131895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0E78E-179E-4930-A412-C2058558D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2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1E5DA-C094-441A-A98E-503753131895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0E78E-179E-4930-A412-C2058558D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410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1E5DA-C094-441A-A98E-503753131895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0E78E-179E-4930-A412-C2058558D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017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1E5DA-C094-441A-A98E-503753131895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0E78E-179E-4930-A412-C2058558D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92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1E5DA-C094-441A-A98E-503753131895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0E78E-179E-4930-A412-C2058558D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476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1E5DA-C094-441A-A98E-503753131895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0E78E-179E-4930-A412-C2058558D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686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1E5DA-C094-441A-A98E-503753131895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0E78E-179E-4930-A412-C2058558D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146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4563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67526" y="17145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ysClr val="windowText" lastClr="000000"/>
                </a:solidFill>
              </a:rPr>
              <a:t>hamburger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679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637"/>
            <a:ext cx="9144000" cy="64563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67526" y="17145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ysClr val="windowText" lastClr="000000"/>
                </a:solidFill>
              </a:rPr>
              <a:t>pizza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220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637"/>
            <a:ext cx="9144000" cy="64563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67526" y="17145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ysClr val="windowText" lastClr="000000"/>
                </a:solidFill>
              </a:rPr>
              <a:t>salad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385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637"/>
            <a:ext cx="9144000" cy="64563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67526" y="17145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ysClr val="windowText" lastClr="000000"/>
                </a:solidFill>
              </a:rPr>
              <a:t>sandwich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511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637"/>
            <a:ext cx="9144000" cy="64563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67526" y="17145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ysClr val="windowText" lastClr="000000"/>
                </a:solidFill>
              </a:rPr>
              <a:t>spaghetti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52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637"/>
            <a:ext cx="9144000" cy="64563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67526" y="17145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ysClr val="windowText" lastClr="000000"/>
                </a:solidFill>
              </a:rPr>
              <a:t>steak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136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637"/>
            <a:ext cx="9144000" cy="64563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67526" y="17145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ysClr val="windowText" lastClr="000000"/>
                </a:solidFill>
              </a:rPr>
              <a:t>sushi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930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637"/>
            <a:ext cx="9144000" cy="64563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67526" y="17145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ysClr val="windowText" lastClr="000000"/>
                </a:solidFill>
              </a:rPr>
              <a:t>hotdog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173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Microsoft Office PowerPoint</Application>
  <PresentationFormat>On-screen Show (4:3)</PresentationFormat>
  <Paragraphs>16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2019-12-06T09:46:38Z</dcterms:created>
  <dcterms:modified xsi:type="dcterms:W3CDTF">2019-12-06T09:46:45Z</dcterms:modified>
</cp:coreProperties>
</file>