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Dosis"/>
      <p:regular r:id="rId19"/>
      <p:bold r:id="rId20"/>
    </p:embeddedFont>
    <p:embeddedFont>
      <p:font typeface="Dosis Light"/>
      <p:regular r:id="rId21"/>
      <p:bold r:id="rId22"/>
    </p:embeddedFont>
    <p:embeddedFont>
      <p:font typeface="Oswald Medium"/>
      <p:regular r:id="rId23"/>
      <p:bold r:id="rId24"/>
    </p:embeddedFont>
    <p:embeddedFont>
      <p:font typeface="Bahiana"/>
      <p:regular r:id="rId25"/>
    </p:embeddedFont>
    <p:embeddedFont>
      <p:font typeface="Oswald SemiBold"/>
      <p:regular r:id="rId26"/>
      <p:bold r:id="rId27"/>
    </p:embeddedFont>
    <p:embeddedFont>
      <p:font typeface="Rokkitt Light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87CC00C-B735-4D5C-AA7C-CC43F06D8403}">
  <a:tblStyle styleId="{587CC00C-B735-4D5C-AA7C-CC43F06D84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Dosis-bold.fntdata"/><Relationship Id="rId22" Type="http://schemas.openxmlformats.org/officeDocument/2006/relationships/font" Target="fonts/DosisLight-bold.fntdata"/><Relationship Id="rId21" Type="http://schemas.openxmlformats.org/officeDocument/2006/relationships/font" Target="fonts/DosisLight-regular.fntdata"/><Relationship Id="rId24" Type="http://schemas.openxmlformats.org/officeDocument/2006/relationships/font" Target="fonts/OswaldMedium-bold.fntdata"/><Relationship Id="rId23" Type="http://schemas.openxmlformats.org/officeDocument/2006/relationships/font" Target="fonts/OswaldMedium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swaldSemiBold-regular.fntdata"/><Relationship Id="rId25" Type="http://schemas.openxmlformats.org/officeDocument/2006/relationships/font" Target="fonts/Bahiana-regular.fntdata"/><Relationship Id="rId28" Type="http://schemas.openxmlformats.org/officeDocument/2006/relationships/font" Target="fonts/RokkittLight-regular.fntdata"/><Relationship Id="rId27" Type="http://schemas.openxmlformats.org/officeDocument/2006/relationships/font" Target="fonts/OswaldSemi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kkittLigh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Dosis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643d697d24_0_5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g643d697d24_0_5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3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g643d697d24_0_2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5" name="Google Shape;1865;g643d697d24_0_2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g643d697d24_0_3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3" name="Google Shape;1983;g643d697d24_0_3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3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g643d697d24_0_34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5" name="Google Shape;1995;g643d697d24_0_34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9" name="Shape 2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0" name="Google Shape;2020;g643d697d24_0_3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1" name="Google Shape;2021;g643d697d24_0_3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643d697d24_0_3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7" name="Google Shape;957;g643d697d24_0_3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643d697d24_0_1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643d697d24_0_1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g643d697d24_0_29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3" name="Google Shape;1183;g643d697d24_0_29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643d697d24_0_15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643d697d24_0_15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g643d697d24_0_3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8" name="Google Shape;1308;g643d697d24_0_3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g643d697d24_0_1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4" name="Google Shape;1414;g643d697d24_0_1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4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g643d697d24_0_3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6" name="Google Shape;1636;g643d697d24_0_3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6" name="Shape 1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7" name="Google Shape;1757;g643d697d24_0_18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8" name="Google Shape;1758;g643d697d24_0_18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47575" y="482375"/>
            <a:ext cx="9239157" cy="4661128"/>
          </a:xfrm>
          <a:custGeom>
            <a:rect b="b" l="l" r="r" t="t"/>
            <a:pathLst>
              <a:path extrusionOk="0" h="144632" w="286042">
                <a:moveTo>
                  <a:pt x="37439" y="0"/>
                </a:moveTo>
                <a:lnTo>
                  <a:pt x="17749" y="12622"/>
                </a:lnTo>
                <a:lnTo>
                  <a:pt x="22089" y="13453"/>
                </a:lnTo>
                <a:lnTo>
                  <a:pt x="7739" y="22089"/>
                </a:lnTo>
                <a:lnTo>
                  <a:pt x="11526" y="23493"/>
                </a:lnTo>
                <a:cubicBezTo>
                  <a:pt x="10540" y="24390"/>
                  <a:pt x="961" y="28857"/>
                  <a:pt x="0" y="29740"/>
                </a:cubicBezTo>
                <a:lnTo>
                  <a:pt x="995" y="144631"/>
                </a:lnTo>
                <a:lnTo>
                  <a:pt x="285649" y="144631"/>
                </a:lnTo>
                <a:cubicBezTo>
                  <a:pt x="286041" y="139524"/>
                  <a:pt x="285051" y="9083"/>
                  <a:pt x="285051" y="9083"/>
                </a:cubicBezTo>
                <a:lnTo>
                  <a:pt x="272215" y="79341"/>
                </a:lnTo>
                <a:lnTo>
                  <a:pt x="261855" y="67728"/>
                </a:lnTo>
                <a:lnTo>
                  <a:pt x="265044" y="67709"/>
                </a:lnTo>
                <a:lnTo>
                  <a:pt x="247630" y="45727"/>
                </a:lnTo>
                <a:lnTo>
                  <a:pt x="251500" y="45727"/>
                </a:lnTo>
                <a:lnTo>
                  <a:pt x="232833" y="15429"/>
                </a:lnTo>
                <a:lnTo>
                  <a:pt x="228983" y="55422"/>
                </a:lnTo>
                <a:lnTo>
                  <a:pt x="232217" y="53480"/>
                </a:lnTo>
                <a:lnTo>
                  <a:pt x="226682" y="79267"/>
                </a:lnTo>
                <a:lnTo>
                  <a:pt x="229212" y="78487"/>
                </a:lnTo>
                <a:lnTo>
                  <a:pt x="225862" y="87783"/>
                </a:lnTo>
                <a:lnTo>
                  <a:pt x="222517" y="83351"/>
                </a:lnTo>
                <a:lnTo>
                  <a:pt x="224027" y="83351"/>
                </a:lnTo>
                <a:lnTo>
                  <a:pt x="216171" y="68010"/>
                </a:lnTo>
                <a:lnTo>
                  <a:pt x="218701" y="68350"/>
                </a:lnTo>
                <a:lnTo>
                  <a:pt x="218701" y="68350"/>
                </a:lnTo>
                <a:lnTo>
                  <a:pt x="210608" y="50931"/>
                </a:lnTo>
                <a:lnTo>
                  <a:pt x="207706" y="71801"/>
                </a:lnTo>
                <a:lnTo>
                  <a:pt x="209895" y="70389"/>
                </a:lnTo>
                <a:lnTo>
                  <a:pt x="209895" y="70389"/>
                </a:lnTo>
                <a:lnTo>
                  <a:pt x="205545" y="87327"/>
                </a:lnTo>
                <a:lnTo>
                  <a:pt x="207473" y="86744"/>
                </a:lnTo>
                <a:lnTo>
                  <a:pt x="203254" y="103779"/>
                </a:lnTo>
                <a:lnTo>
                  <a:pt x="203186" y="104255"/>
                </a:lnTo>
                <a:lnTo>
                  <a:pt x="202637" y="101696"/>
                </a:lnTo>
                <a:lnTo>
                  <a:pt x="196807" y="82045"/>
                </a:lnTo>
                <a:lnTo>
                  <a:pt x="196807" y="82045"/>
                </a:lnTo>
                <a:cubicBezTo>
                  <a:pt x="196807" y="82045"/>
                  <a:pt x="197889" y="82511"/>
                  <a:pt x="198578" y="82798"/>
                </a:cubicBezTo>
                <a:lnTo>
                  <a:pt x="197204" y="76394"/>
                </a:lnTo>
                <a:cubicBezTo>
                  <a:pt x="195112" y="69141"/>
                  <a:pt x="192068" y="58514"/>
                  <a:pt x="192068" y="58514"/>
                </a:cubicBezTo>
                <a:lnTo>
                  <a:pt x="192068" y="58514"/>
                </a:lnTo>
                <a:lnTo>
                  <a:pt x="193428" y="58796"/>
                </a:lnTo>
                <a:lnTo>
                  <a:pt x="188345" y="35109"/>
                </a:lnTo>
                <a:lnTo>
                  <a:pt x="183693" y="60125"/>
                </a:lnTo>
                <a:lnTo>
                  <a:pt x="185243" y="59635"/>
                </a:lnTo>
                <a:lnTo>
                  <a:pt x="182694" y="65496"/>
                </a:lnTo>
                <a:lnTo>
                  <a:pt x="175149" y="106076"/>
                </a:lnTo>
                <a:lnTo>
                  <a:pt x="162120" y="54994"/>
                </a:lnTo>
                <a:lnTo>
                  <a:pt x="139278" y="109988"/>
                </a:lnTo>
                <a:lnTo>
                  <a:pt x="135947" y="64262"/>
                </a:lnTo>
                <a:lnTo>
                  <a:pt x="139758" y="63276"/>
                </a:lnTo>
                <a:lnTo>
                  <a:pt x="137676" y="53159"/>
                </a:lnTo>
                <a:lnTo>
                  <a:pt x="137676" y="53159"/>
                </a:lnTo>
                <a:lnTo>
                  <a:pt x="139366" y="54159"/>
                </a:lnTo>
                <a:lnTo>
                  <a:pt x="135894" y="38745"/>
                </a:lnTo>
                <a:lnTo>
                  <a:pt x="136982" y="39328"/>
                </a:lnTo>
                <a:lnTo>
                  <a:pt x="132875" y="22030"/>
                </a:lnTo>
                <a:lnTo>
                  <a:pt x="128427" y="39973"/>
                </a:lnTo>
                <a:lnTo>
                  <a:pt x="130350" y="39332"/>
                </a:lnTo>
                <a:lnTo>
                  <a:pt x="130350" y="39332"/>
                </a:lnTo>
                <a:lnTo>
                  <a:pt x="127952" y="46309"/>
                </a:lnTo>
                <a:lnTo>
                  <a:pt x="124752" y="54810"/>
                </a:lnTo>
                <a:lnTo>
                  <a:pt x="124752" y="54810"/>
                </a:lnTo>
                <a:lnTo>
                  <a:pt x="126379" y="54606"/>
                </a:lnTo>
                <a:lnTo>
                  <a:pt x="123117" y="61422"/>
                </a:lnTo>
                <a:lnTo>
                  <a:pt x="110421" y="112697"/>
                </a:lnTo>
                <a:lnTo>
                  <a:pt x="108950" y="55819"/>
                </a:lnTo>
                <a:lnTo>
                  <a:pt x="78259" y="100148"/>
                </a:lnTo>
                <a:lnTo>
                  <a:pt x="88342" y="26682"/>
                </a:lnTo>
                <a:lnTo>
                  <a:pt x="49397" y="95935"/>
                </a:lnTo>
                <a:lnTo>
                  <a:pt x="49397" y="95935"/>
                </a:lnTo>
                <a:lnTo>
                  <a:pt x="55582" y="62675"/>
                </a:lnTo>
                <a:lnTo>
                  <a:pt x="25895" y="81976"/>
                </a:lnTo>
                <a:lnTo>
                  <a:pt x="37114" y="54756"/>
                </a:lnTo>
                <a:lnTo>
                  <a:pt x="41076" y="55922"/>
                </a:lnTo>
                <a:lnTo>
                  <a:pt x="42989" y="45606"/>
                </a:lnTo>
                <a:lnTo>
                  <a:pt x="44504" y="47470"/>
                </a:lnTo>
                <a:lnTo>
                  <a:pt x="45868" y="35803"/>
                </a:lnTo>
                <a:lnTo>
                  <a:pt x="47009" y="37206"/>
                </a:lnTo>
                <a:lnTo>
                  <a:pt x="49664" y="24308"/>
                </a:lnTo>
                <a:lnTo>
                  <a:pt x="49552" y="24390"/>
                </a:lnTo>
                <a:lnTo>
                  <a:pt x="38313" y="32716"/>
                </a:lnTo>
                <a:lnTo>
                  <a:pt x="40702" y="33085"/>
                </a:lnTo>
                <a:lnTo>
                  <a:pt x="29677" y="40318"/>
                </a:lnTo>
                <a:lnTo>
                  <a:pt x="32469" y="40979"/>
                </a:lnTo>
                <a:lnTo>
                  <a:pt x="21268" y="50101"/>
                </a:lnTo>
                <a:lnTo>
                  <a:pt x="22312" y="50407"/>
                </a:lnTo>
                <a:cubicBezTo>
                  <a:pt x="19677" y="52800"/>
                  <a:pt x="17069" y="55111"/>
                  <a:pt x="14608" y="57213"/>
                </a:cubicBezTo>
                <a:lnTo>
                  <a:pt x="17084" y="51008"/>
                </a:lnTo>
                <a:lnTo>
                  <a:pt x="18530" y="51129"/>
                </a:lnTo>
                <a:lnTo>
                  <a:pt x="24672" y="31992"/>
                </a:lnTo>
                <a:lnTo>
                  <a:pt x="26327" y="35178"/>
                </a:lnTo>
                <a:lnTo>
                  <a:pt x="29673" y="19467"/>
                </a:lnTo>
                <a:lnTo>
                  <a:pt x="31546" y="23307"/>
                </a:lnTo>
                <a:lnTo>
                  <a:pt x="3743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282850" y="346600"/>
            <a:ext cx="8731325" cy="3491050"/>
            <a:chOff x="282850" y="346600"/>
            <a:chExt cx="8731325" cy="3491050"/>
          </a:xfrm>
        </p:grpSpPr>
        <p:sp>
          <p:nvSpPr>
            <p:cNvPr id="11" name="Google Shape;11;p2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314950" y="27230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306700" y="8495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6386525" y="29981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205850" y="1487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696650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647100" y="17939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796225" y="10240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900675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672225" y="16492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187975" y="3755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" name="Google Shape;33;p2"/>
          <p:cNvSpPr txBox="1"/>
          <p:nvPr>
            <p:ph type="ctrTitle"/>
          </p:nvPr>
        </p:nvSpPr>
        <p:spPr>
          <a:xfrm>
            <a:off x="2625300" y="1854825"/>
            <a:ext cx="3893400" cy="58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800"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4" name="Google Shape;34;p2"/>
          <p:cNvSpPr txBox="1"/>
          <p:nvPr>
            <p:ph idx="1" type="subTitle"/>
          </p:nvPr>
        </p:nvSpPr>
        <p:spPr>
          <a:xfrm>
            <a:off x="2757450" y="2366819"/>
            <a:ext cx="3629100" cy="3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Dosis"/>
                <a:ea typeface="Dosis"/>
                <a:cs typeface="Dosis"/>
                <a:sym typeface="Dosi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1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7" name="Google Shape;267;p11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268" name="Google Shape;268;p11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269" name="Google Shape;269;p11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" name="Google Shape;270;p11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" name="Google Shape;271;p11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" name="Google Shape;272;p11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" name="Google Shape;273;p11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" name="Google Shape;274;p11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" name="Google Shape;275;p11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" name="Google Shape;276;p11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" name="Google Shape;277;p11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" name="Google Shape;278;p11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" name="Google Shape;279;p11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" name="Google Shape;280;p11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" name="Google Shape;281;p11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" name="Google Shape;282;p11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" name="Google Shape;283;p11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" name="Google Shape;284;p11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" name="Google Shape;285;p11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6" name="Google Shape;286;p11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7" name="Google Shape;287;p11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" name="Google Shape;288;p11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" name="Google Shape;289;p11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90" name="Google Shape;290;p11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2" name="Google Shape;292;p11"/>
          <p:cNvSpPr txBox="1"/>
          <p:nvPr>
            <p:ph hasCustomPrompt="1" type="title"/>
          </p:nvPr>
        </p:nvSpPr>
        <p:spPr>
          <a:xfrm>
            <a:off x="720000" y="1321725"/>
            <a:ext cx="77040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3" name="Google Shape;293;p11"/>
          <p:cNvSpPr txBox="1"/>
          <p:nvPr>
            <p:ph idx="1" type="body"/>
          </p:nvPr>
        </p:nvSpPr>
        <p:spPr>
          <a:xfrm>
            <a:off x="720000" y="3170700"/>
            <a:ext cx="7704000" cy="39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solidFill>
                  <a:schemeClr val="dk2"/>
                </a:solidFill>
              </a:defRPr>
            </a:lvl1pPr>
            <a:lvl2pPr indent="-304800" lvl="1" marL="9144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algn="ctr">
              <a:spcBef>
                <a:spcPts val="160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algn="ctr">
              <a:spcBef>
                <a:spcPts val="160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algn="ctr">
              <a:spcBef>
                <a:spcPts val="160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algn="ctr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">
  <p:cSld name="MAIN_POINT_1_1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3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7" name="Google Shape;297;p13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298" name="Google Shape;298;p13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299" name="Google Shape;299;p13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" name="Google Shape;300;p13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" name="Google Shape;301;p13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" name="Google Shape;302;p13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" name="Google Shape;303;p13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" name="Google Shape;304;p13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" name="Google Shape;305;p13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" name="Google Shape;306;p13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" name="Google Shape;307;p13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" name="Google Shape;308;p13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" name="Google Shape;309;p13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" name="Google Shape;310;p13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" name="Google Shape;311;p13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" name="Google Shape;312;p13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" name="Google Shape;313;p13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" name="Google Shape;314;p13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" name="Google Shape;315;p13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" name="Google Shape;316;p13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" name="Google Shape;317;p13"/>
              <p:cNvSpPr/>
              <p:nvPr/>
            </p:nvSpPr>
            <p:spPr>
              <a:xfrm>
                <a:off x="5396475" y="21901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13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" name="Google Shape;319;p13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" name="Google Shape;320;p13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21" name="Google Shape;321;p13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2" name="Google Shape;322;p13"/>
          <p:cNvSpPr txBox="1"/>
          <p:nvPr>
            <p:ph idx="1" type="subTitle"/>
          </p:nvPr>
        </p:nvSpPr>
        <p:spPr>
          <a:xfrm>
            <a:off x="723350" y="1771900"/>
            <a:ext cx="3949800" cy="1194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21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9pPr>
          </a:lstStyle>
          <a:p/>
        </p:txBody>
      </p:sp>
      <p:sp>
        <p:nvSpPr>
          <p:cNvPr id="323" name="Google Shape;323;p13"/>
          <p:cNvSpPr txBox="1"/>
          <p:nvPr>
            <p:ph type="ctrTitle"/>
          </p:nvPr>
        </p:nvSpPr>
        <p:spPr>
          <a:xfrm>
            <a:off x="723348" y="3067688"/>
            <a:ext cx="23772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 1">
  <p:cSld name="BLANK_1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4"/>
          <p:cNvSpPr txBox="1"/>
          <p:nvPr>
            <p:ph idx="1" type="subTitle"/>
          </p:nvPr>
        </p:nvSpPr>
        <p:spPr>
          <a:xfrm>
            <a:off x="4903400" y="2121550"/>
            <a:ext cx="1905300" cy="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9pPr>
          </a:lstStyle>
          <a:p/>
        </p:txBody>
      </p:sp>
      <p:sp>
        <p:nvSpPr>
          <p:cNvPr id="326" name="Google Shape;326;p14"/>
          <p:cNvSpPr txBox="1"/>
          <p:nvPr>
            <p:ph idx="2" type="subTitle"/>
          </p:nvPr>
        </p:nvSpPr>
        <p:spPr>
          <a:xfrm>
            <a:off x="2345713" y="2121550"/>
            <a:ext cx="1905300" cy="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9pPr>
          </a:lstStyle>
          <a:p/>
        </p:txBody>
      </p:sp>
      <p:sp>
        <p:nvSpPr>
          <p:cNvPr id="327" name="Google Shape;327;p14"/>
          <p:cNvSpPr txBox="1"/>
          <p:nvPr>
            <p:ph idx="3" type="subTitle"/>
          </p:nvPr>
        </p:nvSpPr>
        <p:spPr>
          <a:xfrm>
            <a:off x="6518689" y="3659875"/>
            <a:ext cx="1905300" cy="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9pPr>
          </a:lstStyle>
          <a:p/>
        </p:txBody>
      </p:sp>
      <p:sp>
        <p:nvSpPr>
          <p:cNvPr id="328" name="Google Shape;328;p14"/>
          <p:cNvSpPr txBox="1"/>
          <p:nvPr>
            <p:ph idx="4" type="subTitle"/>
          </p:nvPr>
        </p:nvSpPr>
        <p:spPr>
          <a:xfrm>
            <a:off x="730363" y="3659875"/>
            <a:ext cx="1905300" cy="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9pPr>
          </a:lstStyle>
          <a:p/>
        </p:txBody>
      </p:sp>
      <p:sp>
        <p:nvSpPr>
          <p:cNvPr id="329" name="Google Shape;329;p14"/>
          <p:cNvSpPr txBox="1"/>
          <p:nvPr>
            <p:ph type="ctrTitle"/>
          </p:nvPr>
        </p:nvSpPr>
        <p:spPr>
          <a:xfrm>
            <a:off x="2345574" y="1746900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0" name="Google Shape;330;p14"/>
          <p:cNvSpPr txBox="1"/>
          <p:nvPr>
            <p:ph idx="5" type="ctrTitle"/>
          </p:nvPr>
        </p:nvSpPr>
        <p:spPr>
          <a:xfrm>
            <a:off x="4903362" y="1746825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1" name="Google Shape;331;p14"/>
          <p:cNvSpPr txBox="1"/>
          <p:nvPr>
            <p:ph idx="6" type="ctrTitle"/>
          </p:nvPr>
        </p:nvSpPr>
        <p:spPr>
          <a:xfrm>
            <a:off x="730263" y="3285225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2" name="Google Shape;332;p14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4"/>
          <p:cNvSpPr txBox="1"/>
          <p:nvPr>
            <p:ph idx="7" type="ctrTitle"/>
          </p:nvPr>
        </p:nvSpPr>
        <p:spPr>
          <a:xfrm>
            <a:off x="6518712" y="3285150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34" name="Google Shape;334;p14"/>
          <p:cNvSpPr txBox="1"/>
          <p:nvPr>
            <p:ph hasCustomPrompt="1" idx="8" type="title"/>
          </p:nvPr>
        </p:nvSpPr>
        <p:spPr>
          <a:xfrm>
            <a:off x="2335338" y="1305275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r>
              <a:t>xx%</a:t>
            </a:r>
          </a:p>
        </p:txBody>
      </p:sp>
      <p:sp>
        <p:nvSpPr>
          <p:cNvPr id="335" name="Google Shape;335;p14"/>
          <p:cNvSpPr txBox="1"/>
          <p:nvPr>
            <p:ph hasCustomPrompt="1" idx="9" type="title"/>
          </p:nvPr>
        </p:nvSpPr>
        <p:spPr>
          <a:xfrm>
            <a:off x="4893163" y="1305275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r>
              <a:t>xx%</a:t>
            </a:r>
          </a:p>
        </p:txBody>
      </p:sp>
      <p:sp>
        <p:nvSpPr>
          <p:cNvPr id="336" name="Google Shape;336;p14"/>
          <p:cNvSpPr txBox="1"/>
          <p:nvPr>
            <p:ph hasCustomPrompt="1" idx="13" type="title"/>
          </p:nvPr>
        </p:nvSpPr>
        <p:spPr>
          <a:xfrm>
            <a:off x="719989" y="2843600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r>
              <a:t>xx%</a:t>
            </a:r>
          </a:p>
        </p:txBody>
      </p:sp>
      <p:sp>
        <p:nvSpPr>
          <p:cNvPr id="337" name="Google Shape;337;p14"/>
          <p:cNvSpPr txBox="1"/>
          <p:nvPr>
            <p:ph hasCustomPrompt="1" idx="14" type="title"/>
          </p:nvPr>
        </p:nvSpPr>
        <p:spPr>
          <a:xfrm>
            <a:off x="6508513" y="2843600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r>
              <a:t>xx%</a:t>
            </a:r>
          </a:p>
        </p:txBody>
      </p:sp>
      <p:sp>
        <p:nvSpPr>
          <p:cNvPr id="338" name="Google Shape;338;p14"/>
          <p:cNvSpPr txBox="1"/>
          <p:nvPr>
            <p:ph idx="15" type="subTitle"/>
          </p:nvPr>
        </p:nvSpPr>
        <p:spPr>
          <a:xfrm>
            <a:off x="3624426" y="3659875"/>
            <a:ext cx="1905300" cy="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Light"/>
              <a:buNone/>
              <a:defRPr sz="1000">
                <a:latin typeface="Rokkitt Light"/>
                <a:ea typeface="Rokkitt Light"/>
                <a:cs typeface="Rokkitt Light"/>
                <a:sym typeface="Rokkitt Light"/>
              </a:defRPr>
            </a:lvl9pPr>
          </a:lstStyle>
          <a:p/>
        </p:txBody>
      </p:sp>
      <p:sp>
        <p:nvSpPr>
          <p:cNvPr id="339" name="Google Shape;339;p14"/>
          <p:cNvSpPr txBox="1"/>
          <p:nvPr>
            <p:ph idx="16" type="ctrTitle"/>
          </p:nvPr>
        </p:nvSpPr>
        <p:spPr>
          <a:xfrm>
            <a:off x="3624450" y="3285150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40" name="Google Shape;340;p14"/>
          <p:cNvSpPr txBox="1"/>
          <p:nvPr>
            <p:ph hasCustomPrompt="1" idx="17" type="title"/>
          </p:nvPr>
        </p:nvSpPr>
        <p:spPr>
          <a:xfrm>
            <a:off x="3614250" y="2843600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Font typeface="Oswald SemiBold"/>
              <a:buNone/>
              <a:defRPr sz="3000">
                <a:latin typeface="Oswald SemiBold"/>
                <a:ea typeface="Oswald SemiBold"/>
                <a:cs typeface="Oswald SemiBold"/>
                <a:sym typeface="Oswald SemiBold"/>
              </a:defRPr>
            </a:lvl9pPr>
          </a:lstStyle>
          <a:p>
            <a:r>
              <a:t>xx%</a:t>
            </a:r>
          </a:p>
        </p:txBody>
      </p:sp>
      <p:grpSp>
        <p:nvGrpSpPr>
          <p:cNvPr id="341" name="Google Shape;341;p14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sp>
          <p:nvSpPr>
            <p:cNvPr id="342" name="Google Shape;342;p14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6252600" y="45243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8827500" y="48690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4531050" y="47420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8500550" y="42117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7897625" y="4760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28450" y="45429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2173475" y="935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900675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2218175" y="4403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383350" y="4678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TITLE_AND_BODY_1"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oogle Shape;365;p15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sp>
          <p:nvSpPr>
            <p:cNvPr id="366" name="Google Shape;366;p15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15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15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15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15"/>
            <p:cNvSpPr/>
            <p:nvPr/>
          </p:nvSpPr>
          <p:spPr>
            <a:xfrm>
              <a:off x="8827500" y="48690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15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15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15"/>
            <p:cNvSpPr/>
            <p:nvPr/>
          </p:nvSpPr>
          <p:spPr>
            <a:xfrm>
              <a:off x="4531050" y="47420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15"/>
            <p:cNvSpPr/>
            <p:nvPr/>
          </p:nvSpPr>
          <p:spPr>
            <a:xfrm>
              <a:off x="8500550" y="42117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15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15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15"/>
            <p:cNvSpPr/>
            <p:nvPr/>
          </p:nvSpPr>
          <p:spPr>
            <a:xfrm>
              <a:off x="7897625" y="4760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15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15"/>
            <p:cNvSpPr/>
            <p:nvPr/>
          </p:nvSpPr>
          <p:spPr>
            <a:xfrm>
              <a:off x="528450" y="45429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15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2173475" y="935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15"/>
            <p:cNvSpPr/>
            <p:nvPr/>
          </p:nvSpPr>
          <p:spPr>
            <a:xfrm>
              <a:off x="383350" y="4678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5" name="Google Shape;385;p15"/>
          <p:cNvSpPr txBox="1"/>
          <p:nvPr>
            <p:ph idx="1" type="body"/>
          </p:nvPr>
        </p:nvSpPr>
        <p:spPr>
          <a:xfrm>
            <a:off x="713225" y="1183025"/>
            <a:ext cx="3655800" cy="341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Roboto Condensed"/>
              <a:buChar char="●"/>
              <a:defRPr sz="1100">
                <a:latin typeface="Dosis"/>
                <a:ea typeface="Dosis"/>
                <a:cs typeface="Dosis"/>
                <a:sym typeface="Dosis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Josefin Slab SemiBold"/>
              <a:buChar char="■"/>
              <a:defRPr/>
            </a:lvl9pPr>
          </a:lstStyle>
          <a:p/>
        </p:txBody>
      </p:sp>
      <p:sp>
        <p:nvSpPr>
          <p:cNvPr id="386" name="Google Shape;386;p15"/>
          <p:cNvSpPr txBox="1"/>
          <p:nvPr>
            <p:ph idx="2" type="body"/>
          </p:nvPr>
        </p:nvSpPr>
        <p:spPr>
          <a:xfrm>
            <a:off x="4781875" y="1183025"/>
            <a:ext cx="3648900" cy="341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Roboto Condensed"/>
              <a:buChar char="●"/>
              <a:defRPr sz="1100">
                <a:latin typeface="Dosis"/>
                <a:ea typeface="Dosis"/>
                <a:cs typeface="Dosis"/>
                <a:sym typeface="Dosis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SemiBold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Josefin Slab SemiBold"/>
              <a:buChar char="■"/>
              <a:defRPr/>
            </a:lvl9pPr>
          </a:lstStyle>
          <a:p/>
        </p:txBody>
      </p:sp>
      <p:sp>
        <p:nvSpPr>
          <p:cNvPr id="387" name="Google Shape;387;p15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BLANK_1_1"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6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0" name="Google Shape;390;p16"/>
          <p:cNvSpPr txBox="1"/>
          <p:nvPr>
            <p:ph idx="1" type="subTitle"/>
          </p:nvPr>
        </p:nvSpPr>
        <p:spPr>
          <a:xfrm>
            <a:off x="752325" y="3068997"/>
            <a:ext cx="2057700" cy="97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91" name="Google Shape;391;p16"/>
          <p:cNvSpPr txBox="1"/>
          <p:nvPr>
            <p:ph idx="2" type="subTitle"/>
          </p:nvPr>
        </p:nvSpPr>
        <p:spPr>
          <a:xfrm>
            <a:off x="752325" y="2546100"/>
            <a:ext cx="2057700" cy="48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/>
        </p:txBody>
      </p:sp>
      <p:sp>
        <p:nvSpPr>
          <p:cNvPr id="392" name="Google Shape;392;p16"/>
          <p:cNvSpPr txBox="1"/>
          <p:nvPr>
            <p:ph idx="3" type="subTitle"/>
          </p:nvPr>
        </p:nvSpPr>
        <p:spPr>
          <a:xfrm>
            <a:off x="3543150" y="3068997"/>
            <a:ext cx="2057700" cy="97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93" name="Google Shape;393;p16"/>
          <p:cNvSpPr txBox="1"/>
          <p:nvPr>
            <p:ph idx="4" type="subTitle"/>
          </p:nvPr>
        </p:nvSpPr>
        <p:spPr>
          <a:xfrm>
            <a:off x="3543150" y="2546200"/>
            <a:ext cx="2057700" cy="48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/>
        </p:txBody>
      </p:sp>
      <p:sp>
        <p:nvSpPr>
          <p:cNvPr id="394" name="Google Shape;394;p16"/>
          <p:cNvSpPr txBox="1"/>
          <p:nvPr>
            <p:ph idx="5" type="subTitle"/>
          </p:nvPr>
        </p:nvSpPr>
        <p:spPr>
          <a:xfrm>
            <a:off x="6333975" y="3068997"/>
            <a:ext cx="2057700" cy="97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395" name="Google Shape;395;p16"/>
          <p:cNvSpPr txBox="1"/>
          <p:nvPr>
            <p:ph idx="6" type="subTitle"/>
          </p:nvPr>
        </p:nvSpPr>
        <p:spPr>
          <a:xfrm>
            <a:off x="6333975" y="2546200"/>
            <a:ext cx="2057700" cy="48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/>
        </p:txBody>
      </p:sp>
      <p:sp>
        <p:nvSpPr>
          <p:cNvPr id="396" name="Google Shape;396;p16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7" name="Google Shape;397;p16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398" name="Google Shape;398;p16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399" name="Google Shape;399;p16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" name="Google Shape;400;p16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" name="Google Shape;401;p16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" name="Google Shape;402;p16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" name="Google Shape;403;p16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4" name="Google Shape;404;p16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5" name="Google Shape;405;p16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6" name="Google Shape;406;p16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7" name="Google Shape;407;p16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8" name="Google Shape;408;p16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9" name="Google Shape;409;p16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" name="Google Shape;410;p16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" name="Google Shape;411;p16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" name="Google Shape;412;p16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" name="Google Shape;413;p16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" name="Google Shape;414;p16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5" name="Google Shape;415;p16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6" name="Google Shape;416;p16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7" name="Google Shape;417;p16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8" name="Google Shape;418;p16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9" name="Google Shape;419;p16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20" name="Google Shape;420;p16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3371938" y="18220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SECTION_TITLE_AND_DESCRIPTION_1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7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5" name="Google Shape;425;p17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sp>
          <p:nvSpPr>
            <p:cNvPr id="426" name="Google Shape;426;p17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17"/>
            <p:cNvSpPr/>
            <p:nvPr/>
          </p:nvSpPr>
          <p:spPr>
            <a:xfrm>
              <a:off x="86529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17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17"/>
            <p:cNvSpPr/>
            <p:nvPr/>
          </p:nvSpPr>
          <p:spPr>
            <a:xfrm>
              <a:off x="6252600" y="45243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17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17"/>
            <p:cNvSpPr/>
            <p:nvPr/>
          </p:nvSpPr>
          <p:spPr>
            <a:xfrm>
              <a:off x="8827500" y="48690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17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17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17"/>
            <p:cNvSpPr/>
            <p:nvPr/>
          </p:nvSpPr>
          <p:spPr>
            <a:xfrm>
              <a:off x="4531050" y="47420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17"/>
            <p:cNvSpPr/>
            <p:nvPr/>
          </p:nvSpPr>
          <p:spPr>
            <a:xfrm>
              <a:off x="8500550" y="42117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17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17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17"/>
            <p:cNvSpPr/>
            <p:nvPr/>
          </p:nvSpPr>
          <p:spPr>
            <a:xfrm>
              <a:off x="7897625" y="4760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17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528450" y="45429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2173475" y="935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17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17"/>
            <p:cNvSpPr/>
            <p:nvPr/>
          </p:nvSpPr>
          <p:spPr>
            <a:xfrm>
              <a:off x="900675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17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17"/>
            <p:cNvSpPr/>
            <p:nvPr/>
          </p:nvSpPr>
          <p:spPr>
            <a:xfrm>
              <a:off x="2218175" y="4403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17"/>
            <p:cNvSpPr/>
            <p:nvPr/>
          </p:nvSpPr>
          <p:spPr>
            <a:xfrm>
              <a:off x="383350" y="4678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48" name="Google Shape;448;p17"/>
          <p:cNvSpPr/>
          <p:nvPr/>
        </p:nvSpPr>
        <p:spPr>
          <a:xfrm>
            <a:off x="0" y="899462"/>
            <a:ext cx="8424000" cy="4251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9" name="Google Shape;449;p17"/>
          <p:cNvSpPr txBox="1"/>
          <p:nvPr>
            <p:ph type="title"/>
          </p:nvPr>
        </p:nvSpPr>
        <p:spPr>
          <a:xfrm>
            <a:off x="7200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13145"/>
              </a:buClr>
              <a:buSzPts val="4200"/>
              <a:buNone/>
              <a:defRPr sz="60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50" name="Google Shape;450;p17"/>
          <p:cNvSpPr txBox="1"/>
          <p:nvPr>
            <p:ph idx="1" type="subTitle"/>
          </p:nvPr>
        </p:nvSpPr>
        <p:spPr>
          <a:xfrm>
            <a:off x="720000" y="2803075"/>
            <a:ext cx="6547500" cy="18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 sz="14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■"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  <a:defRPr sz="21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  <a:defRPr sz="21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■"/>
              <a:defRPr sz="21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  <a:defRPr sz="21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  <a:defRPr sz="21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■"/>
              <a:defRPr sz="21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BLANK_1_1_1"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8"/>
          <p:cNvSpPr txBox="1"/>
          <p:nvPr>
            <p:ph idx="1" type="subTitle"/>
          </p:nvPr>
        </p:nvSpPr>
        <p:spPr>
          <a:xfrm>
            <a:off x="1609475" y="1598965"/>
            <a:ext cx="2572800" cy="6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53" name="Google Shape;453;p18"/>
          <p:cNvSpPr txBox="1"/>
          <p:nvPr>
            <p:ph idx="2" type="subTitle"/>
          </p:nvPr>
        </p:nvSpPr>
        <p:spPr>
          <a:xfrm>
            <a:off x="4961675" y="1574175"/>
            <a:ext cx="2572800" cy="6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54" name="Google Shape;454;p18"/>
          <p:cNvSpPr txBox="1"/>
          <p:nvPr>
            <p:ph hasCustomPrompt="1" type="title"/>
          </p:nvPr>
        </p:nvSpPr>
        <p:spPr>
          <a:xfrm>
            <a:off x="1443163" y="1015325"/>
            <a:ext cx="2905500" cy="69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60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5" name="Google Shape;455;p18"/>
          <p:cNvSpPr txBox="1"/>
          <p:nvPr>
            <p:ph hasCustomPrompt="1" idx="3" type="title"/>
          </p:nvPr>
        </p:nvSpPr>
        <p:spPr>
          <a:xfrm>
            <a:off x="4795325" y="1015325"/>
            <a:ext cx="2905500" cy="69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60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6" name="Google Shape;456;p18"/>
          <p:cNvSpPr/>
          <p:nvPr/>
        </p:nvSpPr>
        <p:spPr>
          <a:xfrm>
            <a:off x="-10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7" name="Google Shape;457;p18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458" name="Google Shape;458;p18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459" name="Google Shape;459;p18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" name="Google Shape;460;p18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1" name="Google Shape;461;p18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2" name="Google Shape;462;p18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" name="Google Shape;463;p18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4" name="Google Shape;464;p18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5" name="Google Shape;465;p18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6" name="Google Shape;466;p18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7" name="Google Shape;467;p18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8" name="Google Shape;468;p18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9" name="Google Shape;469;p18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0" name="Google Shape;470;p18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1" name="Google Shape;471;p18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" name="Google Shape;472;p18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" name="Google Shape;473;p18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" name="Google Shape;474;p18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" name="Google Shape;475;p18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6" name="Google Shape;476;p18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7" name="Google Shape;477;p18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8" name="Google Shape;478;p18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p18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0" name="Google Shape;480;p18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81" name="Google Shape;481;p18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18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1">
  <p:cSld name="BLANK_1_1_1_1"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9"/>
          <p:cNvSpPr/>
          <p:nvPr/>
        </p:nvSpPr>
        <p:spPr>
          <a:xfrm>
            <a:off x="0" y="421020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19"/>
          <p:cNvSpPr txBox="1"/>
          <p:nvPr>
            <p:ph type="title"/>
          </p:nvPr>
        </p:nvSpPr>
        <p:spPr>
          <a:xfrm>
            <a:off x="734375" y="1644075"/>
            <a:ext cx="23088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0" sz="2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6" name="Google Shape;486;p19"/>
          <p:cNvSpPr txBox="1"/>
          <p:nvPr>
            <p:ph idx="1" type="subTitle"/>
          </p:nvPr>
        </p:nvSpPr>
        <p:spPr>
          <a:xfrm>
            <a:off x="710225" y="2174475"/>
            <a:ext cx="235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7" name="Google Shape;487;p19"/>
          <p:cNvSpPr txBox="1"/>
          <p:nvPr>
            <p:ph idx="2" type="title"/>
          </p:nvPr>
        </p:nvSpPr>
        <p:spPr>
          <a:xfrm>
            <a:off x="6079078" y="1644075"/>
            <a:ext cx="23571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0" sz="2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8" name="Google Shape;488;p19"/>
          <p:cNvSpPr txBox="1"/>
          <p:nvPr>
            <p:ph idx="3" type="subTitle"/>
          </p:nvPr>
        </p:nvSpPr>
        <p:spPr>
          <a:xfrm>
            <a:off x="6103250" y="2174475"/>
            <a:ext cx="2308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9" name="Google Shape;489;p19"/>
          <p:cNvSpPr txBox="1"/>
          <p:nvPr>
            <p:ph idx="4" type="title"/>
          </p:nvPr>
        </p:nvSpPr>
        <p:spPr>
          <a:xfrm>
            <a:off x="3393819" y="3279025"/>
            <a:ext cx="23571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0" sz="2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0" name="Google Shape;490;p19"/>
          <p:cNvSpPr txBox="1"/>
          <p:nvPr>
            <p:ph idx="5" type="subTitle"/>
          </p:nvPr>
        </p:nvSpPr>
        <p:spPr>
          <a:xfrm>
            <a:off x="3393825" y="3809425"/>
            <a:ext cx="235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1" name="Google Shape;491;p19"/>
          <p:cNvSpPr txBox="1"/>
          <p:nvPr>
            <p:ph idx="6" type="title"/>
          </p:nvPr>
        </p:nvSpPr>
        <p:spPr>
          <a:xfrm>
            <a:off x="3393819" y="1644075"/>
            <a:ext cx="23571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0" sz="2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2" name="Google Shape;492;p19"/>
          <p:cNvSpPr txBox="1"/>
          <p:nvPr>
            <p:ph idx="7" type="subTitle"/>
          </p:nvPr>
        </p:nvSpPr>
        <p:spPr>
          <a:xfrm>
            <a:off x="3393825" y="2174475"/>
            <a:ext cx="235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3" name="Google Shape;493;p19"/>
          <p:cNvSpPr txBox="1"/>
          <p:nvPr>
            <p:ph idx="8" type="title"/>
          </p:nvPr>
        </p:nvSpPr>
        <p:spPr>
          <a:xfrm>
            <a:off x="734375" y="3279025"/>
            <a:ext cx="23088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0" sz="2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4" name="Google Shape;494;p19"/>
          <p:cNvSpPr txBox="1"/>
          <p:nvPr>
            <p:ph idx="9" type="subTitle"/>
          </p:nvPr>
        </p:nvSpPr>
        <p:spPr>
          <a:xfrm>
            <a:off x="710225" y="3809425"/>
            <a:ext cx="2357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5" name="Google Shape;495;p19"/>
          <p:cNvSpPr txBox="1"/>
          <p:nvPr>
            <p:ph idx="13" type="title"/>
          </p:nvPr>
        </p:nvSpPr>
        <p:spPr>
          <a:xfrm>
            <a:off x="6079078" y="3279025"/>
            <a:ext cx="23571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i="0" sz="24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6" name="Google Shape;496;p19"/>
          <p:cNvSpPr txBox="1"/>
          <p:nvPr>
            <p:ph idx="14" type="subTitle"/>
          </p:nvPr>
        </p:nvSpPr>
        <p:spPr>
          <a:xfrm>
            <a:off x="6103250" y="3809425"/>
            <a:ext cx="2308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2"/>
                </a:solidFill>
              </a:defRPr>
            </a:lvl9pPr>
          </a:lstStyle>
          <a:p/>
        </p:txBody>
      </p:sp>
      <p:grpSp>
        <p:nvGrpSpPr>
          <p:cNvPr id="497" name="Google Shape;497;p19"/>
          <p:cNvGrpSpPr/>
          <p:nvPr/>
        </p:nvGrpSpPr>
        <p:grpSpPr>
          <a:xfrm>
            <a:off x="282950" y="87325"/>
            <a:ext cx="8731325" cy="4857400"/>
            <a:chOff x="282850" y="93575"/>
            <a:chExt cx="8731325" cy="4857400"/>
          </a:xfrm>
        </p:grpSpPr>
        <p:grpSp>
          <p:nvGrpSpPr>
            <p:cNvPr id="498" name="Google Shape;498;p19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499" name="Google Shape;499;p19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0" name="Google Shape;500;p19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1" name="Google Shape;501;p19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2" name="Google Shape;502;p19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3" name="Google Shape;503;p19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4" name="Google Shape;504;p19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5" name="Google Shape;505;p19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6" name="Google Shape;506;p19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19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" name="Google Shape;508;p19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9" name="Google Shape;509;p19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0" name="Google Shape;510;p19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" name="Google Shape;511;p19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2" name="Google Shape;512;p19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3" name="Google Shape;513;p19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4" name="Google Shape;514;p19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5" name="Google Shape;515;p19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6" name="Google Shape;516;p19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7" name="Google Shape;517;p19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8" name="Google Shape;518;p19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9" name="Google Shape;519;p19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" name="Google Shape;520;p19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21" name="Google Shape;521;p19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19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3" name="Google Shape;523;p19"/>
          <p:cNvSpPr txBox="1"/>
          <p:nvPr>
            <p:ph idx="15"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1">
  <p:cSld name="BLANK_1_1_1_1_2"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0"/>
          <p:cNvSpPr/>
          <p:nvPr/>
        </p:nvSpPr>
        <p:spPr>
          <a:xfrm>
            <a:off x="-10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20"/>
          <p:cNvSpPr txBox="1"/>
          <p:nvPr>
            <p:ph type="title"/>
          </p:nvPr>
        </p:nvSpPr>
        <p:spPr>
          <a:xfrm>
            <a:off x="1742775" y="1742197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i="0"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527" name="Google Shape;527;p20"/>
          <p:cNvSpPr txBox="1"/>
          <p:nvPr>
            <p:ph idx="1" type="subTitle"/>
          </p:nvPr>
        </p:nvSpPr>
        <p:spPr>
          <a:xfrm>
            <a:off x="1367325" y="2085906"/>
            <a:ext cx="2592300" cy="4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/>
        </p:txBody>
      </p:sp>
      <p:sp>
        <p:nvSpPr>
          <p:cNvPr id="528" name="Google Shape;528;p20"/>
          <p:cNvSpPr txBox="1"/>
          <p:nvPr>
            <p:ph idx="2" type="title"/>
          </p:nvPr>
        </p:nvSpPr>
        <p:spPr>
          <a:xfrm>
            <a:off x="5559827" y="3772385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i="0"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29" name="Google Shape;529;p20"/>
          <p:cNvSpPr txBox="1"/>
          <p:nvPr>
            <p:ph idx="3" type="subTitle"/>
          </p:nvPr>
        </p:nvSpPr>
        <p:spPr>
          <a:xfrm>
            <a:off x="5184375" y="4120021"/>
            <a:ext cx="2592300" cy="4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/>
        </p:txBody>
      </p:sp>
      <p:sp>
        <p:nvSpPr>
          <p:cNvPr id="530" name="Google Shape;530;p20"/>
          <p:cNvSpPr txBox="1"/>
          <p:nvPr>
            <p:ph idx="4" type="title"/>
          </p:nvPr>
        </p:nvSpPr>
        <p:spPr>
          <a:xfrm>
            <a:off x="5559827" y="1742197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i="0"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531" name="Google Shape;531;p20"/>
          <p:cNvSpPr txBox="1"/>
          <p:nvPr>
            <p:ph idx="5" type="subTitle"/>
          </p:nvPr>
        </p:nvSpPr>
        <p:spPr>
          <a:xfrm>
            <a:off x="5184375" y="2085906"/>
            <a:ext cx="2592300" cy="4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/>
        </p:txBody>
      </p:sp>
      <p:sp>
        <p:nvSpPr>
          <p:cNvPr id="532" name="Google Shape;532;p20"/>
          <p:cNvSpPr txBox="1"/>
          <p:nvPr>
            <p:ph idx="6" type="title"/>
          </p:nvPr>
        </p:nvSpPr>
        <p:spPr>
          <a:xfrm>
            <a:off x="1742775" y="3772385"/>
            <a:ext cx="18414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i="0"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3" name="Google Shape;533;p20"/>
          <p:cNvSpPr txBox="1"/>
          <p:nvPr>
            <p:ph idx="7" type="subTitle"/>
          </p:nvPr>
        </p:nvSpPr>
        <p:spPr>
          <a:xfrm>
            <a:off x="1367325" y="4120021"/>
            <a:ext cx="2592300" cy="4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/>
        </p:txBody>
      </p:sp>
      <p:grpSp>
        <p:nvGrpSpPr>
          <p:cNvPr id="534" name="Google Shape;534;p20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535" name="Google Shape;535;p20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536" name="Google Shape;536;p20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7" name="Google Shape;537;p20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8" name="Google Shape;538;p20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9" name="Google Shape;539;p20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0" name="Google Shape;540;p20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1" name="Google Shape;541;p20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2" name="Google Shape;542;p20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3" name="Google Shape;543;p20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4" name="Google Shape;544;p20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" name="Google Shape;545;p20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" name="Google Shape;546;p20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" name="Google Shape;547;p20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8" name="Google Shape;548;p20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9" name="Google Shape;549;p20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0" name="Google Shape;550;p20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1" name="Google Shape;551;p20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2" name="Google Shape;552;p20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3" name="Google Shape;553;p20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4" name="Google Shape;554;p20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" name="Google Shape;555;p20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56" name="Google Shape;556;p20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7" name="Google Shape;557;p20"/>
          <p:cNvSpPr txBox="1"/>
          <p:nvPr>
            <p:ph idx="8"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"/>
          <p:cNvSpPr txBox="1"/>
          <p:nvPr>
            <p:ph type="title"/>
          </p:nvPr>
        </p:nvSpPr>
        <p:spPr>
          <a:xfrm>
            <a:off x="3086088" y="2500075"/>
            <a:ext cx="29718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7" name="Google Shape;37;p3"/>
          <p:cNvSpPr txBox="1"/>
          <p:nvPr>
            <p:ph idx="1" type="subTitle"/>
          </p:nvPr>
        </p:nvSpPr>
        <p:spPr>
          <a:xfrm>
            <a:off x="2757438" y="3198994"/>
            <a:ext cx="3629100" cy="3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chemeClr val="dk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8" name="Google Shape;38;p3"/>
          <p:cNvSpPr txBox="1"/>
          <p:nvPr>
            <p:ph hasCustomPrompt="1" idx="2" type="title"/>
          </p:nvPr>
        </p:nvSpPr>
        <p:spPr>
          <a:xfrm>
            <a:off x="3419388" y="1225525"/>
            <a:ext cx="2305200" cy="13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6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" name="Google Shape;39;p3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" name="Google Shape;40;p3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41" name="Google Shape;41;p3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4" name="Google Shape;64;p3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3371938" y="18220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1790788" y="1476738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7477213" y="29784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267663" y="182201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SECTION_HEADER_1"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1"/>
          <p:cNvSpPr txBox="1"/>
          <p:nvPr>
            <p:ph type="title"/>
          </p:nvPr>
        </p:nvSpPr>
        <p:spPr>
          <a:xfrm>
            <a:off x="5235376" y="1966238"/>
            <a:ext cx="31953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60" name="Google Shape;560;p21"/>
          <p:cNvSpPr txBox="1"/>
          <p:nvPr>
            <p:ph idx="1" type="subTitle"/>
          </p:nvPr>
        </p:nvSpPr>
        <p:spPr>
          <a:xfrm>
            <a:off x="6212850" y="2779550"/>
            <a:ext cx="2217900" cy="6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61" name="Google Shape;561;p21"/>
          <p:cNvSpPr txBox="1"/>
          <p:nvPr>
            <p:ph hasCustomPrompt="1" idx="2" type="title"/>
          </p:nvPr>
        </p:nvSpPr>
        <p:spPr>
          <a:xfrm>
            <a:off x="6125563" y="504363"/>
            <a:ext cx="2305200" cy="13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9600">
                <a:solidFill>
                  <a:schemeClr val="lt2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2" name="Google Shape;562;p21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3" name="Google Shape;563;p21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564" name="Google Shape;564;p21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565" name="Google Shape;565;p21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6" name="Google Shape;566;p21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" name="Google Shape;567;p21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" name="Google Shape;568;p21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" name="Google Shape;569;p21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0" name="Google Shape;570;p21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1" name="Google Shape;571;p21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2" name="Google Shape;572;p21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3" name="Google Shape;573;p21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4" name="Google Shape;574;p21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5" name="Google Shape;575;p21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6" name="Google Shape;576;p21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7" name="Google Shape;577;p21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8" name="Google Shape;578;p21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9" name="Google Shape;579;p21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" name="Google Shape;580;p21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" name="Google Shape;581;p21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2" name="Google Shape;582;p21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3" name="Google Shape;583;p21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4" name="Google Shape;584;p21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5" name="Google Shape;585;p21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6" name="Google Shape;586;p21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587" name="Google Shape;587;p21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21"/>
            <p:cNvSpPr/>
            <p:nvPr/>
          </p:nvSpPr>
          <p:spPr>
            <a:xfrm>
              <a:off x="3371938" y="18220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21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BLANK_1_1_1_1_1"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2"/>
          <p:cNvSpPr txBox="1"/>
          <p:nvPr>
            <p:ph type="title"/>
          </p:nvPr>
        </p:nvSpPr>
        <p:spPr>
          <a:xfrm>
            <a:off x="1790875" y="1810800"/>
            <a:ext cx="2494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7200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200"/>
              <a:buNone/>
              <a:defRPr i="0" sz="36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92" name="Google Shape;592;p22"/>
          <p:cNvSpPr txBox="1"/>
          <p:nvPr>
            <p:ph idx="1" type="subTitle"/>
          </p:nvPr>
        </p:nvSpPr>
        <p:spPr>
          <a:xfrm>
            <a:off x="1790625" y="3168750"/>
            <a:ext cx="2494200" cy="888300"/>
          </a:xfrm>
          <a:prstGeom prst="rect">
            <a:avLst/>
          </a:prstGeom>
        </p:spPr>
        <p:txBody>
          <a:bodyPr anchorCtr="0" anchor="t" bIns="91425" lIns="91425" spcFirstLastPara="1" rIns="72000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/>
        </p:txBody>
      </p:sp>
      <p:sp>
        <p:nvSpPr>
          <p:cNvPr id="593" name="Google Shape;593;p22"/>
          <p:cNvSpPr/>
          <p:nvPr/>
        </p:nvSpPr>
        <p:spPr>
          <a:xfrm>
            <a:off x="-10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4" name="Google Shape;594;p22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595" name="Google Shape;595;p22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596" name="Google Shape;596;p22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7" name="Google Shape;597;p22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8" name="Google Shape;598;p22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9" name="Google Shape;599;p22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0" name="Google Shape;600;p22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1" name="Google Shape;601;p22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2" name="Google Shape;602;p22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3" name="Google Shape;603;p22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4" name="Google Shape;604;p22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" name="Google Shape;605;p22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" name="Google Shape;606;p22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7" name="Google Shape;607;p22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8" name="Google Shape;608;p22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9" name="Google Shape;609;p22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0" name="Google Shape;610;p22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1" name="Google Shape;611;p22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2" name="Google Shape;612;p22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3" name="Google Shape;613;p22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4" name="Google Shape;614;p22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5" name="Google Shape;615;p22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6" name="Google Shape;616;p22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7" name="Google Shape;617;p22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18" name="Google Shape;618;p22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22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BLANK_1_1_1_1_1_1_1"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3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2" name="Google Shape;622;p23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623" name="Google Shape;623;p23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624" name="Google Shape;624;p23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5" name="Google Shape;625;p23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6" name="Google Shape;626;p23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7" name="Google Shape;627;p23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" name="Google Shape;628;p23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" name="Google Shape;629;p23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" name="Google Shape;630;p23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" name="Google Shape;631;p23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2" name="Google Shape;632;p23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3" name="Google Shape;633;p23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4" name="Google Shape;634;p23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5" name="Google Shape;635;p23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6" name="Google Shape;636;p23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7" name="Google Shape;637;p23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8" name="Google Shape;638;p23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" name="Google Shape;639;p23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" name="Google Shape;640;p23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1" name="Google Shape;641;p23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2" name="Google Shape;642;p23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" name="Google Shape;643;p23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4" name="Google Shape;644;p23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5" name="Google Shape;645;p23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646" name="Google Shape;646;p23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23"/>
            <p:cNvSpPr/>
            <p:nvPr/>
          </p:nvSpPr>
          <p:spPr>
            <a:xfrm>
              <a:off x="3371938" y="18220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23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9" name="Google Shape;649;p23"/>
          <p:cNvSpPr txBox="1"/>
          <p:nvPr>
            <p:ph type="title"/>
          </p:nvPr>
        </p:nvSpPr>
        <p:spPr>
          <a:xfrm>
            <a:off x="5238250" y="1810800"/>
            <a:ext cx="26424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i="0"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50" name="Google Shape;650;p23"/>
          <p:cNvSpPr txBox="1"/>
          <p:nvPr>
            <p:ph idx="1" type="subTitle"/>
          </p:nvPr>
        </p:nvSpPr>
        <p:spPr>
          <a:xfrm>
            <a:off x="5238250" y="3168750"/>
            <a:ext cx="2642400" cy="888300"/>
          </a:xfrm>
          <a:prstGeom prst="rect">
            <a:avLst/>
          </a:prstGeom>
        </p:spPr>
        <p:txBody>
          <a:bodyPr anchorCtr="0" anchor="t" bIns="91425" lIns="91425" spcFirstLastPara="1" rIns="0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TITLE_1"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4"/>
          <p:cNvSpPr/>
          <p:nvPr/>
        </p:nvSpPr>
        <p:spPr>
          <a:xfrm>
            <a:off x="-47575" y="482375"/>
            <a:ext cx="9239157" cy="4661128"/>
          </a:xfrm>
          <a:custGeom>
            <a:rect b="b" l="l" r="r" t="t"/>
            <a:pathLst>
              <a:path extrusionOk="0" h="144632" w="286042">
                <a:moveTo>
                  <a:pt x="37439" y="0"/>
                </a:moveTo>
                <a:lnTo>
                  <a:pt x="17749" y="12622"/>
                </a:lnTo>
                <a:lnTo>
                  <a:pt x="22089" y="13453"/>
                </a:lnTo>
                <a:lnTo>
                  <a:pt x="7739" y="22089"/>
                </a:lnTo>
                <a:lnTo>
                  <a:pt x="11526" y="23493"/>
                </a:lnTo>
                <a:cubicBezTo>
                  <a:pt x="10540" y="24390"/>
                  <a:pt x="961" y="28857"/>
                  <a:pt x="0" y="29740"/>
                </a:cubicBezTo>
                <a:lnTo>
                  <a:pt x="995" y="144631"/>
                </a:lnTo>
                <a:lnTo>
                  <a:pt x="285649" y="144631"/>
                </a:lnTo>
                <a:cubicBezTo>
                  <a:pt x="286041" y="139524"/>
                  <a:pt x="285051" y="9083"/>
                  <a:pt x="285051" y="9083"/>
                </a:cubicBezTo>
                <a:lnTo>
                  <a:pt x="272215" y="79341"/>
                </a:lnTo>
                <a:lnTo>
                  <a:pt x="261855" y="67728"/>
                </a:lnTo>
                <a:lnTo>
                  <a:pt x="265044" y="67709"/>
                </a:lnTo>
                <a:lnTo>
                  <a:pt x="247630" y="45727"/>
                </a:lnTo>
                <a:lnTo>
                  <a:pt x="251500" y="45727"/>
                </a:lnTo>
                <a:lnTo>
                  <a:pt x="232833" y="15429"/>
                </a:lnTo>
                <a:lnTo>
                  <a:pt x="228983" y="55422"/>
                </a:lnTo>
                <a:lnTo>
                  <a:pt x="232217" y="53480"/>
                </a:lnTo>
                <a:lnTo>
                  <a:pt x="226682" y="79267"/>
                </a:lnTo>
                <a:lnTo>
                  <a:pt x="229212" y="78487"/>
                </a:lnTo>
                <a:lnTo>
                  <a:pt x="225862" y="87783"/>
                </a:lnTo>
                <a:lnTo>
                  <a:pt x="222517" y="83351"/>
                </a:lnTo>
                <a:lnTo>
                  <a:pt x="224027" y="83351"/>
                </a:lnTo>
                <a:lnTo>
                  <a:pt x="216171" y="68010"/>
                </a:lnTo>
                <a:lnTo>
                  <a:pt x="218701" y="68350"/>
                </a:lnTo>
                <a:lnTo>
                  <a:pt x="218701" y="68350"/>
                </a:lnTo>
                <a:lnTo>
                  <a:pt x="210608" y="50931"/>
                </a:lnTo>
                <a:lnTo>
                  <a:pt x="207706" y="71801"/>
                </a:lnTo>
                <a:lnTo>
                  <a:pt x="209895" y="70389"/>
                </a:lnTo>
                <a:lnTo>
                  <a:pt x="209895" y="70389"/>
                </a:lnTo>
                <a:lnTo>
                  <a:pt x="205545" y="87327"/>
                </a:lnTo>
                <a:lnTo>
                  <a:pt x="207473" y="86744"/>
                </a:lnTo>
                <a:lnTo>
                  <a:pt x="203254" y="103779"/>
                </a:lnTo>
                <a:lnTo>
                  <a:pt x="203186" y="104255"/>
                </a:lnTo>
                <a:lnTo>
                  <a:pt x="202637" y="101696"/>
                </a:lnTo>
                <a:lnTo>
                  <a:pt x="196807" y="82045"/>
                </a:lnTo>
                <a:lnTo>
                  <a:pt x="196807" y="82045"/>
                </a:lnTo>
                <a:cubicBezTo>
                  <a:pt x="196807" y="82045"/>
                  <a:pt x="197889" y="82511"/>
                  <a:pt x="198578" y="82798"/>
                </a:cubicBezTo>
                <a:lnTo>
                  <a:pt x="197204" y="76394"/>
                </a:lnTo>
                <a:cubicBezTo>
                  <a:pt x="195112" y="69141"/>
                  <a:pt x="192068" y="58514"/>
                  <a:pt x="192068" y="58514"/>
                </a:cubicBezTo>
                <a:lnTo>
                  <a:pt x="192068" y="58514"/>
                </a:lnTo>
                <a:lnTo>
                  <a:pt x="193428" y="58796"/>
                </a:lnTo>
                <a:lnTo>
                  <a:pt x="188345" y="35109"/>
                </a:lnTo>
                <a:lnTo>
                  <a:pt x="183693" y="60125"/>
                </a:lnTo>
                <a:lnTo>
                  <a:pt x="185243" y="59635"/>
                </a:lnTo>
                <a:lnTo>
                  <a:pt x="182694" y="65496"/>
                </a:lnTo>
                <a:lnTo>
                  <a:pt x="175149" y="106076"/>
                </a:lnTo>
                <a:lnTo>
                  <a:pt x="162120" y="54994"/>
                </a:lnTo>
                <a:lnTo>
                  <a:pt x="139278" y="109988"/>
                </a:lnTo>
                <a:lnTo>
                  <a:pt x="135947" y="64262"/>
                </a:lnTo>
                <a:lnTo>
                  <a:pt x="139758" y="63276"/>
                </a:lnTo>
                <a:lnTo>
                  <a:pt x="137676" y="53159"/>
                </a:lnTo>
                <a:lnTo>
                  <a:pt x="137676" y="53159"/>
                </a:lnTo>
                <a:lnTo>
                  <a:pt x="139366" y="54159"/>
                </a:lnTo>
                <a:lnTo>
                  <a:pt x="135894" y="38745"/>
                </a:lnTo>
                <a:lnTo>
                  <a:pt x="136982" y="39328"/>
                </a:lnTo>
                <a:lnTo>
                  <a:pt x="132875" y="22030"/>
                </a:lnTo>
                <a:lnTo>
                  <a:pt x="128427" y="39973"/>
                </a:lnTo>
                <a:lnTo>
                  <a:pt x="130350" y="39332"/>
                </a:lnTo>
                <a:lnTo>
                  <a:pt x="130350" y="39332"/>
                </a:lnTo>
                <a:lnTo>
                  <a:pt x="127952" y="46309"/>
                </a:lnTo>
                <a:lnTo>
                  <a:pt x="124752" y="54810"/>
                </a:lnTo>
                <a:lnTo>
                  <a:pt x="124752" y="54810"/>
                </a:lnTo>
                <a:lnTo>
                  <a:pt x="126379" y="54606"/>
                </a:lnTo>
                <a:lnTo>
                  <a:pt x="123117" y="61422"/>
                </a:lnTo>
                <a:lnTo>
                  <a:pt x="110421" y="112697"/>
                </a:lnTo>
                <a:lnTo>
                  <a:pt x="108950" y="55819"/>
                </a:lnTo>
                <a:lnTo>
                  <a:pt x="78259" y="100148"/>
                </a:lnTo>
                <a:lnTo>
                  <a:pt x="88342" y="26682"/>
                </a:lnTo>
                <a:lnTo>
                  <a:pt x="49397" y="95935"/>
                </a:lnTo>
                <a:lnTo>
                  <a:pt x="49397" y="95935"/>
                </a:lnTo>
                <a:lnTo>
                  <a:pt x="55582" y="62675"/>
                </a:lnTo>
                <a:lnTo>
                  <a:pt x="25895" y="81976"/>
                </a:lnTo>
                <a:lnTo>
                  <a:pt x="37114" y="54756"/>
                </a:lnTo>
                <a:lnTo>
                  <a:pt x="41076" y="55922"/>
                </a:lnTo>
                <a:lnTo>
                  <a:pt x="42989" y="45606"/>
                </a:lnTo>
                <a:lnTo>
                  <a:pt x="44504" y="47470"/>
                </a:lnTo>
                <a:lnTo>
                  <a:pt x="45868" y="35803"/>
                </a:lnTo>
                <a:lnTo>
                  <a:pt x="47009" y="37206"/>
                </a:lnTo>
                <a:lnTo>
                  <a:pt x="49664" y="24308"/>
                </a:lnTo>
                <a:lnTo>
                  <a:pt x="49552" y="24390"/>
                </a:lnTo>
                <a:lnTo>
                  <a:pt x="38313" y="32716"/>
                </a:lnTo>
                <a:lnTo>
                  <a:pt x="40702" y="33085"/>
                </a:lnTo>
                <a:lnTo>
                  <a:pt x="29677" y="40318"/>
                </a:lnTo>
                <a:lnTo>
                  <a:pt x="32469" y="40979"/>
                </a:lnTo>
                <a:lnTo>
                  <a:pt x="21268" y="50101"/>
                </a:lnTo>
                <a:lnTo>
                  <a:pt x="22312" y="50407"/>
                </a:lnTo>
                <a:cubicBezTo>
                  <a:pt x="19677" y="52800"/>
                  <a:pt x="17069" y="55111"/>
                  <a:pt x="14608" y="57213"/>
                </a:cubicBezTo>
                <a:lnTo>
                  <a:pt x="17084" y="51008"/>
                </a:lnTo>
                <a:lnTo>
                  <a:pt x="18530" y="51129"/>
                </a:lnTo>
                <a:lnTo>
                  <a:pt x="24672" y="31992"/>
                </a:lnTo>
                <a:lnTo>
                  <a:pt x="26327" y="35178"/>
                </a:lnTo>
                <a:lnTo>
                  <a:pt x="29673" y="19467"/>
                </a:lnTo>
                <a:lnTo>
                  <a:pt x="31546" y="23307"/>
                </a:lnTo>
                <a:lnTo>
                  <a:pt x="3743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3" name="Google Shape;653;p24"/>
          <p:cNvGrpSpPr/>
          <p:nvPr/>
        </p:nvGrpSpPr>
        <p:grpSpPr>
          <a:xfrm>
            <a:off x="282850" y="346600"/>
            <a:ext cx="8731325" cy="2733475"/>
            <a:chOff x="282850" y="346600"/>
            <a:chExt cx="8731325" cy="2733475"/>
          </a:xfrm>
        </p:grpSpPr>
        <p:sp>
          <p:nvSpPr>
            <p:cNvPr id="654" name="Google Shape;654;p24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24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24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24"/>
            <p:cNvSpPr/>
            <p:nvPr/>
          </p:nvSpPr>
          <p:spPr>
            <a:xfrm>
              <a:off x="2314950" y="27230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24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24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24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24"/>
            <p:cNvSpPr/>
            <p:nvPr/>
          </p:nvSpPr>
          <p:spPr>
            <a:xfrm>
              <a:off x="6386525" y="29981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24"/>
            <p:cNvSpPr/>
            <p:nvPr/>
          </p:nvSpPr>
          <p:spPr>
            <a:xfrm>
              <a:off x="1205850" y="1487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24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24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24"/>
            <p:cNvSpPr/>
            <p:nvPr/>
          </p:nvSpPr>
          <p:spPr>
            <a:xfrm>
              <a:off x="7696650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24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24"/>
            <p:cNvSpPr/>
            <p:nvPr/>
          </p:nvSpPr>
          <p:spPr>
            <a:xfrm>
              <a:off x="6647100" y="17939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24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24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24"/>
            <p:cNvSpPr/>
            <p:nvPr/>
          </p:nvSpPr>
          <p:spPr>
            <a:xfrm>
              <a:off x="900675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24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24"/>
            <p:cNvSpPr/>
            <p:nvPr/>
          </p:nvSpPr>
          <p:spPr>
            <a:xfrm>
              <a:off x="2672225" y="16492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3" name="Google Shape;673;p24"/>
          <p:cNvSpPr txBox="1"/>
          <p:nvPr>
            <p:ph type="ctrTitle"/>
          </p:nvPr>
        </p:nvSpPr>
        <p:spPr>
          <a:xfrm>
            <a:off x="2625300" y="620113"/>
            <a:ext cx="3893400" cy="106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latin typeface="Bahiana"/>
                <a:ea typeface="Bahiana"/>
                <a:cs typeface="Bahiana"/>
                <a:sym typeface="Bahian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74" name="Google Shape;674;p24"/>
          <p:cNvSpPr txBox="1"/>
          <p:nvPr>
            <p:ph idx="1" type="subTitle"/>
          </p:nvPr>
        </p:nvSpPr>
        <p:spPr>
          <a:xfrm>
            <a:off x="2625300" y="2455713"/>
            <a:ext cx="3893400" cy="12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Dosis Light"/>
                <a:ea typeface="Dosis Light"/>
                <a:cs typeface="Dosis Light"/>
                <a:sym typeface="Dosi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5" name="Google Shape;675;p24"/>
          <p:cNvSpPr txBox="1"/>
          <p:nvPr/>
        </p:nvSpPr>
        <p:spPr>
          <a:xfrm>
            <a:off x="2679300" y="3598788"/>
            <a:ext cx="37854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CREDITS: This presentation template was created by </a:t>
            </a:r>
            <a:r>
              <a:rPr lang="en" sz="1100">
                <a:solidFill>
                  <a:schemeClr val="dk2"/>
                </a:solidFill>
                <a:uFill>
                  <a:noFill/>
                </a:uFill>
                <a:latin typeface="Dosis"/>
                <a:ea typeface="Dosis"/>
                <a:cs typeface="Dosis"/>
                <a:sym typeface="Dosi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, including icons by </a:t>
            </a:r>
            <a:r>
              <a:rPr lang="en" sz="1100">
                <a:solidFill>
                  <a:schemeClr val="dk2"/>
                </a:solidFill>
                <a:uFill>
                  <a:noFill/>
                </a:uFill>
                <a:latin typeface="Dosis"/>
                <a:ea typeface="Dosis"/>
                <a:cs typeface="Dosis"/>
                <a:sym typeface="Dosi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, and infographics &amp; images by </a:t>
            </a:r>
            <a:r>
              <a:rPr lang="en" sz="1100">
                <a:solidFill>
                  <a:schemeClr val="dk2"/>
                </a:solidFill>
                <a:uFill>
                  <a:noFill/>
                </a:uFill>
                <a:latin typeface="Dosis"/>
                <a:ea typeface="Dosis"/>
                <a:cs typeface="Dosis"/>
                <a:sym typeface="Dosi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sz="1100"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676" name="Google Shape;676;p24"/>
          <p:cNvSpPr txBox="1"/>
          <p:nvPr>
            <p:ph idx="2" type="subTitle"/>
          </p:nvPr>
        </p:nvSpPr>
        <p:spPr>
          <a:xfrm>
            <a:off x="2625300" y="4182588"/>
            <a:ext cx="3893400" cy="3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latin typeface="Dosis Light"/>
                <a:ea typeface="Dosis Light"/>
                <a:cs typeface="Dosis Light"/>
                <a:sym typeface="Dosis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TITLE_1_1"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5"/>
          <p:cNvSpPr/>
          <p:nvPr/>
        </p:nvSpPr>
        <p:spPr>
          <a:xfrm>
            <a:off x="-47575" y="482375"/>
            <a:ext cx="9239157" cy="4661128"/>
          </a:xfrm>
          <a:custGeom>
            <a:rect b="b" l="l" r="r" t="t"/>
            <a:pathLst>
              <a:path extrusionOk="0" h="144632" w="286042">
                <a:moveTo>
                  <a:pt x="37439" y="0"/>
                </a:moveTo>
                <a:lnTo>
                  <a:pt x="17749" y="12622"/>
                </a:lnTo>
                <a:lnTo>
                  <a:pt x="22089" y="13453"/>
                </a:lnTo>
                <a:lnTo>
                  <a:pt x="7739" y="22089"/>
                </a:lnTo>
                <a:lnTo>
                  <a:pt x="11526" y="23493"/>
                </a:lnTo>
                <a:cubicBezTo>
                  <a:pt x="10540" y="24390"/>
                  <a:pt x="961" y="28857"/>
                  <a:pt x="0" y="29740"/>
                </a:cubicBezTo>
                <a:lnTo>
                  <a:pt x="995" y="144631"/>
                </a:lnTo>
                <a:lnTo>
                  <a:pt x="285649" y="144631"/>
                </a:lnTo>
                <a:cubicBezTo>
                  <a:pt x="286041" y="139524"/>
                  <a:pt x="285051" y="9083"/>
                  <a:pt x="285051" y="9083"/>
                </a:cubicBezTo>
                <a:lnTo>
                  <a:pt x="272215" y="79341"/>
                </a:lnTo>
                <a:lnTo>
                  <a:pt x="261855" y="67728"/>
                </a:lnTo>
                <a:lnTo>
                  <a:pt x="265044" y="67709"/>
                </a:lnTo>
                <a:lnTo>
                  <a:pt x="247630" y="45727"/>
                </a:lnTo>
                <a:lnTo>
                  <a:pt x="251500" y="45727"/>
                </a:lnTo>
                <a:lnTo>
                  <a:pt x="232833" y="15429"/>
                </a:lnTo>
                <a:lnTo>
                  <a:pt x="228983" y="55422"/>
                </a:lnTo>
                <a:lnTo>
                  <a:pt x="232217" y="53480"/>
                </a:lnTo>
                <a:lnTo>
                  <a:pt x="226682" y="79267"/>
                </a:lnTo>
                <a:lnTo>
                  <a:pt x="229212" y="78487"/>
                </a:lnTo>
                <a:lnTo>
                  <a:pt x="225862" y="87783"/>
                </a:lnTo>
                <a:lnTo>
                  <a:pt x="222517" y="83351"/>
                </a:lnTo>
                <a:lnTo>
                  <a:pt x="224027" y="83351"/>
                </a:lnTo>
                <a:lnTo>
                  <a:pt x="216171" y="68010"/>
                </a:lnTo>
                <a:lnTo>
                  <a:pt x="218701" y="68350"/>
                </a:lnTo>
                <a:lnTo>
                  <a:pt x="218701" y="68350"/>
                </a:lnTo>
                <a:lnTo>
                  <a:pt x="210608" y="50931"/>
                </a:lnTo>
                <a:lnTo>
                  <a:pt x="207706" y="71801"/>
                </a:lnTo>
                <a:lnTo>
                  <a:pt x="209895" y="70389"/>
                </a:lnTo>
                <a:lnTo>
                  <a:pt x="209895" y="70389"/>
                </a:lnTo>
                <a:lnTo>
                  <a:pt x="205545" y="87327"/>
                </a:lnTo>
                <a:lnTo>
                  <a:pt x="207473" y="86744"/>
                </a:lnTo>
                <a:lnTo>
                  <a:pt x="203254" y="103779"/>
                </a:lnTo>
                <a:lnTo>
                  <a:pt x="203186" y="104255"/>
                </a:lnTo>
                <a:lnTo>
                  <a:pt x="202637" y="101696"/>
                </a:lnTo>
                <a:lnTo>
                  <a:pt x="196807" y="82045"/>
                </a:lnTo>
                <a:lnTo>
                  <a:pt x="196807" y="82045"/>
                </a:lnTo>
                <a:cubicBezTo>
                  <a:pt x="196807" y="82045"/>
                  <a:pt x="197889" y="82511"/>
                  <a:pt x="198578" y="82798"/>
                </a:cubicBezTo>
                <a:lnTo>
                  <a:pt x="197204" y="76394"/>
                </a:lnTo>
                <a:cubicBezTo>
                  <a:pt x="195112" y="69141"/>
                  <a:pt x="192068" y="58514"/>
                  <a:pt x="192068" y="58514"/>
                </a:cubicBezTo>
                <a:lnTo>
                  <a:pt x="192068" y="58514"/>
                </a:lnTo>
                <a:lnTo>
                  <a:pt x="193428" y="58796"/>
                </a:lnTo>
                <a:lnTo>
                  <a:pt x="188345" y="35109"/>
                </a:lnTo>
                <a:lnTo>
                  <a:pt x="183693" y="60125"/>
                </a:lnTo>
                <a:lnTo>
                  <a:pt x="185243" y="59635"/>
                </a:lnTo>
                <a:lnTo>
                  <a:pt x="182694" y="65496"/>
                </a:lnTo>
                <a:lnTo>
                  <a:pt x="175149" y="106076"/>
                </a:lnTo>
                <a:lnTo>
                  <a:pt x="162120" y="54994"/>
                </a:lnTo>
                <a:lnTo>
                  <a:pt x="139278" y="109988"/>
                </a:lnTo>
                <a:lnTo>
                  <a:pt x="135947" y="64262"/>
                </a:lnTo>
                <a:lnTo>
                  <a:pt x="139758" y="63276"/>
                </a:lnTo>
                <a:lnTo>
                  <a:pt x="137676" y="53159"/>
                </a:lnTo>
                <a:lnTo>
                  <a:pt x="137676" y="53159"/>
                </a:lnTo>
                <a:lnTo>
                  <a:pt x="139366" y="54159"/>
                </a:lnTo>
                <a:lnTo>
                  <a:pt x="135894" y="38745"/>
                </a:lnTo>
                <a:lnTo>
                  <a:pt x="136982" y="39328"/>
                </a:lnTo>
                <a:lnTo>
                  <a:pt x="132875" y="22030"/>
                </a:lnTo>
                <a:lnTo>
                  <a:pt x="128427" y="39973"/>
                </a:lnTo>
                <a:lnTo>
                  <a:pt x="130350" y="39332"/>
                </a:lnTo>
                <a:lnTo>
                  <a:pt x="130350" y="39332"/>
                </a:lnTo>
                <a:lnTo>
                  <a:pt x="127952" y="46309"/>
                </a:lnTo>
                <a:lnTo>
                  <a:pt x="124752" y="54810"/>
                </a:lnTo>
                <a:lnTo>
                  <a:pt x="124752" y="54810"/>
                </a:lnTo>
                <a:lnTo>
                  <a:pt x="126379" y="54606"/>
                </a:lnTo>
                <a:lnTo>
                  <a:pt x="123117" y="61422"/>
                </a:lnTo>
                <a:lnTo>
                  <a:pt x="110421" y="112697"/>
                </a:lnTo>
                <a:lnTo>
                  <a:pt x="108950" y="55819"/>
                </a:lnTo>
                <a:lnTo>
                  <a:pt x="78259" y="100148"/>
                </a:lnTo>
                <a:lnTo>
                  <a:pt x="88342" y="26682"/>
                </a:lnTo>
                <a:lnTo>
                  <a:pt x="49397" y="95935"/>
                </a:lnTo>
                <a:lnTo>
                  <a:pt x="49397" y="95935"/>
                </a:lnTo>
                <a:lnTo>
                  <a:pt x="55582" y="62675"/>
                </a:lnTo>
                <a:lnTo>
                  <a:pt x="25895" y="81976"/>
                </a:lnTo>
                <a:lnTo>
                  <a:pt x="37114" y="54756"/>
                </a:lnTo>
                <a:lnTo>
                  <a:pt x="41076" y="55922"/>
                </a:lnTo>
                <a:lnTo>
                  <a:pt x="42989" y="45606"/>
                </a:lnTo>
                <a:lnTo>
                  <a:pt x="44504" y="47470"/>
                </a:lnTo>
                <a:lnTo>
                  <a:pt x="45868" y="35803"/>
                </a:lnTo>
                <a:lnTo>
                  <a:pt x="47009" y="37206"/>
                </a:lnTo>
                <a:lnTo>
                  <a:pt x="49664" y="24308"/>
                </a:lnTo>
                <a:lnTo>
                  <a:pt x="49552" y="24390"/>
                </a:lnTo>
                <a:lnTo>
                  <a:pt x="38313" y="32716"/>
                </a:lnTo>
                <a:lnTo>
                  <a:pt x="40702" y="33085"/>
                </a:lnTo>
                <a:lnTo>
                  <a:pt x="29677" y="40318"/>
                </a:lnTo>
                <a:lnTo>
                  <a:pt x="32469" y="40979"/>
                </a:lnTo>
                <a:lnTo>
                  <a:pt x="21268" y="50101"/>
                </a:lnTo>
                <a:lnTo>
                  <a:pt x="22312" y="50407"/>
                </a:lnTo>
                <a:cubicBezTo>
                  <a:pt x="19677" y="52800"/>
                  <a:pt x="17069" y="55111"/>
                  <a:pt x="14608" y="57213"/>
                </a:cubicBezTo>
                <a:lnTo>
                  <a:pt x="17084" y="51008"/>
                </a:lnTo>
                <a:lnTo>
                  <a:pt x="18530" y="51129"/>
                </a:lnTo>
                <a:lnTo>
                  <a:pt x="24672" y="31992"/>
                </a:lnTo>
                <a:lnTo>
                  <a:pt x="26327" y="35178"/>
                </a:lnTo>
                <a:lnTo>
                  <a:pt x="29673" y="19467"/>
                </a:lnTo>
                <a:lnTo>
                  <a:pt x="31546" y="23307"/>
                </a:lnTo>
                <a:lnTo>
                  <a:pt x="3743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9" name="Google Shape;679;p25"/>
          <p:cNvGrpSpPr/>
          <p:nvPr/>
        </p:nvGrpSpPr>
        <p:grpSpPr>
          <a:xfrm>
            <a:off x="282850" y="346600"/>
            <a:ext cx="8731325" cy="3491050"/>
            <a:chOff x="282850" y="346600"/>
            <a:chExt cx="8731325" cy="3491050"/>
          </a:xfrm>
        </p:grpSpPr>
        <p:sp>
          <p:nvSpPr>
            <p:cNvPr id="680" name="Google Shape;680;p25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25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25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25"/>
            <p:cNvSpPr/>
            <p:nvPr/>
          </p:nvSpPr>
          <p:spPr>
            <a:xfrm>
              <a:off x="2314950" y="27230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25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25"/>
            <p:cNvSpPr/>
            <p:nvPr/>
          </p:nvSpPr>
          <p:spPr>
            <a:xfrm>
              <a:off x="5306700" y="8495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25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25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25"/>
            <p:cNvSpPr/>
            <p:nvPr/>
          </p:nvSpPr>
          <p:spPr>
            <a:xfrm>
              <a:off x="6386525" y="29981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25"/>
            <p:cNvSpPr/>
            <p:nvPr/>
          </p:nvSpPr>
          <p:spPr>
            <a:xfrm>
              <a:off x="1205850" y="1487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25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25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25"/>
            <p:cNvSpPr/>
            <p:nvPr/>
          </p:nvSpPr>
          <p:spPr>
            <a:xfrm>
              <a:off x="7696650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25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25"/>
            <p:cNvSpPr/>
            <p:nvPr/>
          </p:nvSpPr>
          <p:spPr>
            <a:xfrm>
              <a:off x="6647100" y="17939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25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25"/>
            <p:cNvSpPr/>
            <p:nvPr/>
          </p:nvSpPr>
          <p:spPr>
            <a:xfrm>
              <a:off x="3796225" y="10240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25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25"/>
            <p:cNvSpPr/>
            <p:nvPr/>
          </p:nvSpPr>
          <p:spPr>
            <a:xfrm>
              <a:off x="900675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25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25"/>
            <p:cNvSpPr/>
            <p:nvPr/>
          </p:nvSpPr>
          <p:spPr>
            <a:xfrm>
              <a:off x="2672225" y="16492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25"/>
            <p:cNvSpPr/>
            <p:nvPr/>
          </p:nvSpPr>
          <p:spPr>
            <a:xfrm>
              <a:off x="3187975" y="3755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TITLE_1_1_2"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26"/>
          <p:cNvSpPr/>
          <p:nvPr/>
        </p:nvSpPr>
        <p:spPr>
          <a:xfrm>
            <a:off x="-47575" y="482375"/>
            <a:ext cx="9239157" cy="4661128"/>
          </a:xfrm>
          <a:custGeom>
            <a:rect b="b" l="l" r="r" t="t"/>
            <a:pathLst>
              <a:path extrusionOk="0" h="144632" w="286042">
                <a:moveTo>
                  <a:pt x="37439" y="0"/>
                </a:moveTo>
                <a:lnTo>
                  <a:pt x="17749" y="12622"/>
                </a:lnTo>
                <a:lnTo>
                  <a:pt x="22089" y="13453"/>
                </a:lnTo>
                <a:lnTo>
                  <a:pt x="7739" y="22089"/>
                </a:lnTo>
                <a:lnTo>
                  <a:pt x="11526" y="23493"/>
                </a:lnTo>
                <a:cubicBezTo>
                  <a:pt x="10540" y="24390"/>
                  <a:pt x="961" y="28857"/>
                  <a:pt x="0" y="29740"/>
                </a:cubicBezTo>
                <a:lnTo>
                  <a:pt x="995" y="144631"/>
                </a:lnTo>
                <a:lnTo>
                  <a:pt x="285649" y="144631"/>
                </a:lnTo>
                <a:cubicBezTo>
                  <a:pt x="286041" y="139524"/>
                  <a:pt x="285051" y="9083"/>
                  <a:pt x="285051" y="9083"/>
                </a:cubicBezTo>
                <a:lnTo>
                  <a:pt x="272215" y="79341"/>
                </a:lnTo>
                <a:lnTo>
                  <a:pt x="261855" y="67728"/>
                </a:lnTo>
                <a:lnTo>
                  <a:pt x="265044" y="67709"/>
                </a:lnTo>
                <a:lnTo>
                  <a:pt x="247630" y="45727"/>
                </a:lnTo>
                <a:lnTo>
                  <a:pt x="251500" y="45727"/>
                </a:lnTo>
                <a:lnTo>
                  <a:pt x="232833" y="15429"/>
                </a:lnTo>
                <a:lnTo>
                  <a:pt x="228983" y="55422"/>
                </a:lnTo>
                <a:lnTo>
                  <a:pt x="232217" y="53480"/>
                </a:lnTo>
                <a:lnTo>
                  <a:pt x="226682" y="79267"/>
                </a:lnTo>
                <a:lnTo>
                  <a:pt x="229212" y="78487"/>
                </a:lnTo>
                <a:lnTo>
                  <a:pt x="225862" y="87783"/>
                </a:lnTo>
                <a:lnTo>
                  <a:pt x="222517" y="83351"/>
                </a:lnTo>
                <a:lnTo>
                  <a:pt x="224027" y="83351"/>
                </a:lnTo>
                <a:lnTo>
                  <a:pt x="216171" y="68010"/>
                </a:lnTo>
                <a:lnTo>
                  <a:pt x="218701" y="68350"/>
                </a:lnTo>
                <a:lnTo>
                  <a:pt x="218701" y="68350"/>
                </a:lnTo>
                <a:lnTo>
                  <a:pt x="210608" y="50931"/>
                </a:lnTo>
                <a:lnTo>
                  <a:pt x="207706" y="71801"/>
                </a:lnTo>
                <a:lnTo>
                  <a:pt x="209895" y="70389"/>
                </a:lnTo>
                <a:lnTo>
                  <a:pt x="209895" y="70389"/>
                </a:lnTo>
                <a:lnTo>
                  <a:pt x="205545" y="87327"/>
                </a:lnTo>
                <a:lnTo>
                  <a:pt x="207473" y="86744"/>
                </a:lnTo>
                <a:lnTo>
                  <a:pt x="203254" y="103779"/>
                </a:lnTo>
                <a:lnTo>
                  <a:pt x="203186" y="104255"/>
                </a:lnTo>
                <a:lnTo>
                  <a:pt x="202637" y="101696"/>
                </a:lnTo>
                <a:lnTo>
                  <a:pt x="196807" y="82045"/>
                </a:lnTo>
                <a:lnTo>
                  <a:pt x="196807" y="82045"/>
                </a:lnTo>
                <a:cubicBezTo>
                  <a:pt x="196807" y="82045"/>
                  <a:pt x="197889" y="82511"/>
                  <a:pt x="198578" y="82798"/>
                </a:cubicBezTo>
                <a:lnTo>
                  <a:pt x="197204" y="76394"/>
                </a:lnTo>
                <a:cubicBezTo>
                  <a:pt x="195112" y="69141"/>
                  <a:pt x="192068" y="58514"/>
                  <a:pt x="192068" y="58514"/>
                </a:cubicBezTo>
                <a:lnTo>
                  <a:pt x="192068" y="58514"/>
                </a:lnTo>
                <a:lnTo>
                  <a:pt x="193428" y="58796"/>
                </a:lnTo>
                <a:lnTo>
                  <a:pt x="188345" y="35109"/>
                </a:lnTo>
                <a:lnTo>
                  <a:pt x="183693" y="60125"/>
                </a:lnTo>
                <a:lnTo>
                  <a:pt x="185243" y="59635"/>
                </a:lnTo>
                <a:lnTo>
                  <a:pt x="182694" y="65496"/>
                </a:lnTo>
                <a:lnTo>
                  <a:pt x="175149" y="106076"/>
                </a:lnTo>
                <a:lnTo>
                  <a:pt x="162120" y="54994"/>
                </a:lnTo>
                <a:lnTo>
                  <a:pt x="139278" y="109988"/>
                </a:lnTo>
                <a:lnTo>
                  <a:pt x="135947" y="64262"/>
                </a:lnTo>
                <a:lnTo>
                  <a:pt x="139758" y="63276"/>
                </a:lnTo>
                <a:lnTo>
                  <a:pt x="137676" y="53159"/>
                </a:lnTo>
                <a:lnTo>
                  <a:pt x="137676" y="53159"/>
                </a:lnTo>
                <a:lnTo>
                  <a:pt x="139366" y="54159"/>
                </a:lnTo>
                <a:lnTo>
                  <a:pt x="135894" y="38745"/>
                </a:lnTo>
                <a:lnTo>
                  <a:pt x="136982" y="39328"/>
                </a:lnTo>
                <a:lnTo>
                  <a:pt x="132875" y="22030"/>
                </a:lnTo>
                <a:lnTo>
                  <a:pt x="128427" y="39973"/>
                </a:lnTo>
                <a:lnTo>
                  <a:pt x="130350" y="39332"/>
                </a:lnTo>
                <a:lnTo>
                  <a:pt x="130350" y="39332"/>
                </a:lnTo>
                <a:lnTo>
                  <a:pt x="127952" y="46309"/>
                </a:lnTo>
                <a:lnTo>
                  <a:pt x="124752" y="54810"/>
                </a:lnTo>
                <a:lnTo>
                  <a:pt x="124752" y="54810"/>
                </a:lnTo>
                <a:lnTo>
                  <a:pt x="126379" y="54606"/>
                </a:lnTo>
                <a:lnTo>
                  <a:pt x="123117" y="61422"/>
                </a:lnTo>
                <a:lnTo>
                  <a:pt x="110421" y="112697"/>
                </a:lnTo>
                <a:lnTo>
                  <a:pt x="108950" y="55819"/>
                </a:lnTo>
                <a:lnTo>
                  <a:pt x="78259" y="100148"/>
                </a:lnTo>
                <a:lnTo>
                  <a:pt x="88342" y="26682"/>
                </a:lnTo>
                <a:lnTo>
                  <a:pt x="49397" y="95935"/>
                </a:lnTo>
                <a:lnTo>
                  <a:pt x="49397" y="95935"/>
                </a:lnTo>
                <a:lnTo>
                  <a:pt x="55582" y="62675"/>
                </a:lnTo>
                <a:lnTo>
                  <a:pt x="25895" y="81976"/>
                </a:lnTo>
                <a:lnTo>
                  <a:pt x="37114" y="54756"/>
                </a:lnTo>
                <a:lnTo>
                  <a:pt x="41076" y="55922"/>
                </a:lnTo>
                <a:lnTo>
                  <a:pt x="42989" y="45606"/>
                </a:lnTo>
                <a:lnTo>
                  <a:pt x="44504" y="47470"/>
                </a:lnTo>
                <a:lnTo>
                  <a:pt x="45868" y="35803"/>
                </a:lnTo>
                <a:lnTo>
                  <a:pt x="47009" y="37206"/>
                </a:lnTo>
                <a:lnTo>
                  <a:pt x="49664" y="24308"/>
                </a:lnTo>
                <a:lnTo>
                  <a:pt x="49552" y="24390"/>
                </a:lnTo>
                <a:lnTo>
                  <a:pt x="38313" y="32716"/>
                </a:lnTo>
                <a:lnTo>
                  <a:pt x="40702" y="33085"/>
                </a:lnTo>
                <a:lnTo>
                  <a:pt x="29677" y="40318"/>
                </a:lnTo>
                <a:lnTo>
                  <a:pt x="32469" y="40979"/>
                </a:lnTo>
                <a:lnTo>
                  <a:pt x="21268" y="50101"/>
                </a:lnTo>
                <a:lnTo>
                  <a:pt x="22312" y="50407"/>
                </a:lnTo>
                <a:cubicBezTo>
                  <a:pt x="19677" y="52800"/>
                  <a:pt x="17069" y="55111"/>
                  <a:pt x="14608" y="57213"/>
                </a:cubicBezTo>
                <a:lnTo>
                  <a:pt x="17084" y="51008"/>
                </a:lnTo>
                <a:lnTo>
                  <a:pt x="18530" y="51129"/>
                </a:lnTo>
                <a:lnTo>
                  <a:pt x="24672" y="31992"/>
                </a:lnTo>
                <a:lnTo>
                  <a:pt x="26327" y="35178"/>
                </a:lnTo>
                <a:lnTo>
                  <a:pt x="29673" y="19467"/>
                </a:lnTo>
                <a:lnTo>
                  <a:pt x="31546" y="23307"/>
                </a:lnTo>
                <a:lnTo>
                  <a:pt x="3743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3">
  <p:cSld name="TITLE_1_1_1"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5" name="Google Shape;705;p27"/>
          <p:cNvGrpSpPr/>
          <p:nvPr/>
        </p:nvGrpSpPr>
        <p:grpSpPr>
          <a:xfrm>
            <a:off x="282850" y="346600"/>
            <a:ext cx="8731325" cy="3491050"/>
            <a:chOff x="282850" y="346600"/>
            <a:chExt cx="8731325" cy="3491050"/>
          </a:xfrm>
        </p:grpSpPr>
        <p:sp>
          <p:nvSpPr>
            <p:cNvPr id="706" name="Google Shape;706;p27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2314950" y="27230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5306700" y="8495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6386525" y="29981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1205850" y="1487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696650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6647100" y="17939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3796225" y="10240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900675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2672225" y="16492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3187975" y="3755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4">
  <p:cSld name="TITLE_1_1_1_1"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" name="Google Shape;72;p4"/>
          <p:cNvSpPr txBox="1"/>
          <p:nvPr>
            <p:ph idx="1" type="body"/>
          </p:nvPr>
        </p:nvSpPr>
        <p:spPr>
          <a:xfrm>
            <a:off x="713225" y="1183025"/>
            <a:ext cx="7710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boto Condensed"/>
              <a:buAutoNum type="arabicPeriod"/>
              <a:defRPr sz="1300">
                <a:latin typeface="Dosis"/>
                <a:ea typeface="Dosis"/>
                <a:cs typeface="Dosis"/>
                <a:sym typeface="Dosis"/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Font typeface="Josefin Slab SemiBold"/>
              <a:buAutoNum type="alphaLcPeriod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Font typeface="Josefin Slab SemiBold"/>
              <a:buAutoNum type="romanLcPeriod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Font typeface="Josefin Slab SemiBold"/>
              <a:buAutoNum type="arabicPeriod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Font typeface="Josefin Slab SemiBold"/>
              <a:buAutoNum type="alphaLcPeriod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Font typeface="Josefin Slab SemiBold"/>
              <a:buAutoNum type="romanLcPeriod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Font typeface="Josefin Slab SemiBold"/>
              <a:buAutoNum type="arabicPeriod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Font typeface="Josefin Slab SemiBold"/>
              <a:buAutoNum type="alphaLcPeriod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Font typeface="Josefin Slab SemiBold"/>
              <a:buAutoNum type="romanLcPeriod"/>
              <a:defRPr/>
            </a:lvl9pPr>
          </a:lstStyle>
          <a:p/>
        </p:txBody>
      </p:sp>
      <p:grpSp>
        <p:nvGrpSpPr>
          <p:cNvPr id="73" name="Google Shape;73;p4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sp>
          <p:nvSpPr>
            <p:cNvPr id="74" name="Google Shape;74;p4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8827500" y="48690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4531050" y="47420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8500550" y="42117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897625" y="4760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528450" y="45429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2173475" y="935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383350" y="4678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5"/>
          <p:cNvSpPr txBox="1"/>
          <p:nvPr>
            <p:ph idx="1" type="subTitle"/>
          </p:nvPr>
        </p:nvSpPr>
        <p:spPr>
          <a:xfrm>
            <a:off x="1128025" y="3065212"/>
            <a:ext cx="2907900" cy="97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96" name="Google Shape;96;p5"/>
          <p:cNvSpPr txBox="1"/>
          <p:nvPr>
            <p:ph idx="2" type="subTitle"/>
          </p:nvPr>
        </p:nvSpPr>
        <p:spPr>
          <a:xfrm>
            <a:off x="5101325" y="3065212"/>
            <a:ext cx="2907900" cy="97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97" name="Google Shape;97;p5"/>
          <p:cNvSpPr txBox="1"/>
          <p:nvPr>
            <p:ph idx="3" type="subTitle"/>
          </p:nvPr>
        </p:nvSpPr>
        <p:spPr>
          <a:xfrm>
            <a:off x="1128150" y="2572200"/>
            <a:ext cx="2907900" cy="46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/>
        </p:txBody>
      </p:sp>
      <p:sp>
        <p:nvSpPr>
          <p:cNvPr id="98" name="Google Shape;98;p5"/>
          <p:cNvSpPr txBox="1"/>
          <p:nvPr>
            <p:ph idx="4" type="subTitle"/>
          </p:nvPr>
        </p:nvSpPr>
        <p:spPr>
          <a:xfrm>
            <a:off x="5101325" y="2572200"/>
            <a:ext cx="2907900" cy="46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/>
        </p:txBody>
      </p:sp>
      <p:sp>
        <p:nvSpPr>
          <p:cNvPr id="99" name="Google Shape;99;p5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0" name="Google Shape;100;p5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101" name="Google Shape;101;p5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102" name="Google Shape;102;p5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" name="Google Shape;103;p5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" name="Google Shape;104;p5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" name="Google Shape;105;p5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" name="Google Shape;106;p5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5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5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5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5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" name="Google Shape;122;p5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5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24" name="Google Shape;124;p5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371938" y="18220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1790788" y="1476738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5"/>
            <p:cNvSpPr/>
            <p:nvPr/>
          </p:nvSpPr>
          <p:spPr>
            <a:xfrm>
              <a:off x="7477213" y="29784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7267663" y="182201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6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3" name="Google Shape;133;p6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134" name="Google Shape;134;p6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135" name="Google Shape;135;p6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" name="Google Shape;136;p6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" name="Google Shape;138;p6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" name="Google Shape;139;p6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" name="Google Shape;140;p6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" name="Google Shape;142;p6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" name="Google Shape;143;p6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6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6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6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" name="Google Shape;148;p6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" name="Google Shape;149;p6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6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6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6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6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" name="Google Shape;154;p6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" name="Google Shape;155;p6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6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57" name="Google Shape;157;p6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6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1" name="Google Shape;161;p7"/>
          <p:cNvSpPr/>
          <p:nvPr/>
        </p:nvSpPr>
        <p:spPr>
          <a:xfrm>
            <a:off x="-10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3" name="Google Shape;163;p7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sp>
          <p:nvSpPr>
            <p:cNvPr id="164" name="Google Shape;164;p7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7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7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7"/>
            <p:cNvSpPr/>
            <p:nvPr/>
          </p:nvSpPr>
          <p:spPr>
            <a:xfrm>
              <a:off x="6252600" y="45243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7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7"/>
            <p:cNvSpPr/>
            <p:nvPr/>
          </p:nvSpPr>
          <p:spPr>
            <a:xfrm>
              <a:off x="8827500" y="48690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7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7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7"/>
            <p:cNvSpPr/>
            <p:nvPr/>
          </p:nvSpPr>
          <p:spPr>
            <a:xfrm>
              <a:off x="4531050" y="47420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7"/>
            <p:cNvSpPr/>
            <p:nvPr/>
          </p:nvSpPr>
          <p:spPr>
            <a:xfrm>
              <a:off x="8500550" y="42117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7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7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7"/>
            <p:cNvSpPr/>
            <p:nvPr/>
          </p:nvSpPr>
          <p:spPr>
            <a:xfrm>
              <a:off x="7897625" y="4760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7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7"/>
            <p:cNvSpPr/>
            <p:nvPr/>
          </p:nvSpPr>
          <p:spPr>
            <a:xfrm>
              <a:off x="528450" y="45429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7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7"/>
            <p:cNvSpPr/>
            <p:nvPr/>
          </p:nvSpPr>
          <p:spPr>
            <a:xfrm>
              <a:off x="2173475" y="935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7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7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7"/>
            <p:cNvSpPr/>
            <p:nvPr/>
          </p:nvSpPr>
          <p:spPr>
            <a:xfrm>
              <a:off x="2218175" y="4403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7"/>
            <p:cNvSpPr/>
            <p:nvPr/>
          </p:nvSpPr>
          <p:spPr>
            <a:xfrm>
              <a:off x="383350" y="4678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" name="Google Shape;185;p7"/>
          <p:cNvSpPr txBox="1"/>
          <p:nvPr>
            <p:ph type="title"/>
          </p:nvPr>
        </p:nvSpPr>
        <p:spPr>
          <a:xfrm>
            <a:off x="713225" y="1278300"/>
            <a:ext cx="5760600" cy="210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60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6" name="Google Shape;186;p7"/>
          <p:cNvSpPr txBox="1"/>
          <p:nvPr>
            <p:ph idx="1" type="subTitle"/>
          </p:nvPr>
        </p:nvSpPr>
        <p:spPr>
          <a:xfrm>
            <a:off x="713225" y="3332400"/>
            <a:ext cx="3852000" cy="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  <a:defRPr sz="1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○"/>
              <a:defRPr sz="2100">
                <a:solidFill>
                  <a:schemeClr val="dk2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■"/>
              <a:defRPr sz="2100">
                <a:solidFill>
                  <a:schemeClr val="dk2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2100">
                <a:solidFill>
                  <a:schemeClr val="dk2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○"/>
              <a:defRPr sz="2100">
                <a:solidFill>
                  <a:schemeClr val="dk2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■"/>
              <a:defRPr sz="2100">
                <a:solidFill>
                  <a:schemeClr val="dk2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  <a:defRPr sz="2100">
                <a:solidFill>
                  <a:schemeClr val="dk2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○"/>
              <a:defRPr sz="2100">
                <a:solidFill>
                  <a:schemeClr val="dk2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■"/>
              <a:defRPr sz="21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9" name="Google Shape;189;p8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sp>
          <p:nvSpPr>
            <p:cNvPr id="190" name="Google Shape;190;p8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8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8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8"/>
            <p:cNvSpPr/>
            <p:nvPr/>
          </p:nvSpPr>
          <p:spPr>
            <a:xfrm>
              <a:off x="6252600" y="45243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8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8"/>
            <p:cNvSpPr/>
            <p:nvPr/>
          </p:nvSpPr>
          <p:spPr>
            <a:xfrm>
              <a:off x="8827500" y="48690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8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8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8"/>
            <p:cNvSpPr/>
            <p:nvPr/>
          </p:nvSpPr>
          <p:spPr>
            <a:xfrm>
              <a:off x="4531050" y="47420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8"/>
            <p:cNvSpPr/>
            <p:nvPr/>
          </p:nvSpPr>
          <p:spPr>
            <a:xfrm>
              <a:off x="8500550" y="42117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8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8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8"/>
            <p:cNvSpPr/>
            <p:nvPr/>
          </p:nvSpPr>
          <p:spPr>
            <a:xfrm>
              <a:off x="7897625" y="4760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8"/>
            <p:cNvSpPr/>
            <p:nvPr/>
          </p:nvSpPr>
          <p:spPr>
            <a:xfrm>
              <a:off x="528450" y="45429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8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8"/>
            <p:cNvSpPr/>
            <p:nvPr/>
          </p:nvSpPr>
          <p:spPr>
            <a:xfrm>
              <a:off x="2173475" y="935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8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8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8"/>
            <p:cNvSpPr/>
            <p:nvPr/>
          </p:nvSpPr>
          <p:spPr>
            <a:xfrm>
              <a:off x="2218175" y="4403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383350" y="4678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0" name="Google Shape;210;p8"/>
          <p:cNvSpPr txBox="1"/>
          <p:nvPr>
            <p:ph idx="1" type="subTitle"/>
          </p:nvPr>
        </p:nvSpPr>
        <p:spPr>
          <a:xfrm>
            <a:off x="3298500" y="3507675"/>
            <a:ext cx="25470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211" name="Google Shape;211;p8"/>
          <p:cNvSpPr txBox="1"/>
          <p:nvPr>
            <p:ph type="ctrTitle"/>
          </p:nvPr>
        </p:nvSpPr>
        <p:spPr>
          <a:xfrm>
            <a:off x="2761200" y="981375"/>
            <a:ext cx="3621600" cy="252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90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4" name="Google Shape;214;p9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sp>
          <p:nvSpPr>
            <p:cNvPr id="215" name="Google Shape;215;p9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6252600" y="45243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8827500" y="48690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4531050" y="47420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8500550" y="421170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7897625" y="47606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528450" y="45429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2173475" y="935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900675" y="2342550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383350" y="4678750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5" name="Google Shape;235;p9"/>
          <p:cNvSpPr txBox="1"/>
          <p:nvPr>
            <p:ph type="title"/>
          </p:nvPr>
        </p:nvSpPr>
        <p:spPr>
          <a:xfrm>
            <a:off x="5162775" y="1628688"/>
            <a:ext cx="3261300" cy="146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9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36" name="Google Shape;236;p9"/>
          <p:cNvSpPr txBox="1"/>
          <p:nvPr>
            <p:ph idx="1" type="subTitle"/>
          </p:nvPr>
        </p:nvSpPr>
        <p:spPr>
          <a:xfrm>
            <a:off x="5162775" y="2935213"/>
            <a:ext cx="3261300" cy="5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10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239" name="Google Shape;239;p10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240" name="Google Shape;240;p10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0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0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10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" name="Google Shape;244;p10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0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0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0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0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" name="Google Shape;249;p10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" name="Google Shape;250;p10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0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0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0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" name="Google Shape;254;p10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" name="Google Shape;255;p10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0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0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0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" name="Google Shape;259;p10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" name="Google Shape;260;p10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0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62" name="Google Shape;262;p10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10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4" name="Google Shape;264;p10"/>
          <p:cNvSpPr txBox="1"/>
          <p:nvPr>
            <p:ph type="ctrTitle"/>
          </p:nvPr>
        </p:nvSpPr>
        <p:spPr>
          <a:xfrm>
            <a:off x="1474725" y="1308600"/>
            <a:ext cx="6194700" cy="252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0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theme" Target="../theme/theme1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hiana"/>
              <a:buNone/>
              <a:defRPr sz="28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hiana"/>
              <a:buNone/>
              <a:defRPr sz="28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hiana"/>
              <a:buNone/>
              <a:defRPr sz="28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hiana"/>
              <a:buNone/>
              <a:defRPr sz="28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hiana"/>
              <a:buNone/>
              <a:defRPr sz="28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hiana"/>
              <a:buNone/>
              <a:defRPr sz="28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hiana"/>
              <a:buNone/>
              <a:defRPr sz="28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hiana"/>
              <a:buNone/>
              <a:defRPr sz="28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hiana"/>
              <a:buNone/>
              <a:defRPr sz="2800">
                <a:solidFill>
                  <a:schemeClr val="dk2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Dosis"/>
              <a:buChar char="●"/>
              <a:defRPr sz="12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-3048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Dosis"/>
              <a:buChar char="○"/>
              <a:defRPr sz="12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-3048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Dosis"/>
              <a:buChar char="■"/>
              <a:defRPr sz="12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-3048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Dosis"/>
              <a:buChar char="●"/>
              <a:defRPr sz="12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-3048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Dosis"/>
              <a:buChar char="○"/>
              <a:defRPr sz="12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-3048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Dosis"/>
              <a:buChar char="■"/>
              <a:defRPr sz="12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-3048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Dosis"/>
              <a:buChar char="●"/>
              <a:defRPr sz="12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-3048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Dosis"/>
              <a:buChar char="○"/>
              <a:defRPr sz="12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-3048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Dosis"/>
              <a:buChar char="■"/>
              <a:defRPr sz="12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9.png"/><Relationship Id="rId6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14.png"/><Relationship Id="rId6" Type="http://schemas.openxmlformats.org/officeDocument/2006/relationships/image" Target="../media/image6.png"/><Relationship Id="rId7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29"/>
          <p:cNvSpPr/>
          <p:nvPr/>
        </p:nvSpPr>
        <p:spPr>
          <a:xfrm>
            <a:off x="5295962" y="6019067"/>
            <a:ext cx="567154" cy="192580"/>
          </a:xfrm>
          <a:custGeom>
            <a:rect b="b" l="l" r="r" t="t"/>
            <a:pathLst>
              <a:path extrusionOk="0" h="2674" w="7875">
                <a:moveTo>
                  <a:pt x="7801" y="1"/>
                </a:moveTo>
                <a:cubicBezTo>
                  <a:pt x="5176" y="736"/>
                  <a:pt x="2573" y="1557"/>
                  <a:pt x="0" y="2461"/>
                </a:cubicBezTo>
                <a:cubicBezTo>
                  <a:pt x="26" y="2531"/>
                  <a:pt x="60" y="2601"/>
                  <a:pt x="86" y="2674"/>
                </a:cubicBezTo>
                <a:cubicBezTo>
                  <a:pt x="2655" y="1769"/>
                  <a:pt x="5255" y="951"/>
                  <a:pt x="7875" y="216"/>
                </a:cubicBezTo>
                <a:cubicBezTo>
                  <a:pt x="7851" y="143"/>
                  <a:pt x="7828" y="74"/>
                  <a:pt x="78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29"/>
          <p:cNvSpPr/>
          <p:nvPr/>
        </p:nvSpPr>
        <p:spPr>
          <a:xfrm>
            <a:off x="5342846" y="6140492"/>
            <a:ext cx="563193" cy="178176"/>
          </a:xfrm>
          <a:custGeom>
            <a:rect b="b" l="l" r="r" t="t"/>
            <a:pathLst>
              <a:path extrusionOk="0" h="2474" w="7820">
                <a:moveTo>
                  <a:pt x="7743" y="1"/>
                </a:moveTo>
                <a:cubicBezTo>
                  <a:pt x="5151" y="722"/>
                  <a:pt x="2571" y="1477"/>
                  <a:pt x="1" y="2266"/>
                </a:cubicBezTo>
                <a:cubicBezTo>
                  <a:pt x="31" y="2335"/>
                  <a:pt x="64" y="2405"/>
                  <a:pt x="97" y="2474"/>
                </a:cubicBezTo>
                <a:cubicBezTo>
                  <a:pt x="2663" y="1689"/>
                  <a:pt x="5237" y="938"/>
                  <a:pt x="7820" y="216"/>
                </a:cubicBezTo>
                <a:cubicBezTo>
                  <a:pt x="7797" y="143"/>
                  <a:pt x="7770" y="70"/>
                  <a:pt x="77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29"/>
          <p:cNvSpPr/>
          <p:nvPr/>
        </p:nvSpPr>
        <p:spPr>
          <a:xfrm>
            <a:off x="5413497" y="6321980"/>
            <a:ext cx="564777" cy="140582"/>
          </a:xfrm>
          <a:custGeom>
            <a:rect b="b" l="l" r="r" t="t"/>
            <a:pathLst>
              <a:path extrusionOk="0" h="1952" w="7842">
                <a:moveTo>
                  <a:pt x="7753" y="1"/>
                </a:moveTo>
                <a:cubicBezTo>
                  <a:pt x="6351" y="335"/>
                  <a:pt x="4921" y="544"/>
                  <a:pt x="3514" y="848"/>
                </a:cubicBezTo>
                <a:cubicBezTo>
                  <a:pt x="2332" y="1103"/>
                  <a:pt x="1159" y="1401"/>
                  <a:pt x="1" y="1742"/>
                </a:cubicBezTo>
                <a:cubicBezTo>
                  <a:pt x="37" y="1812"/>
                  <a:pt x="73" y="1881"/>
                  <a:pt x="109" y="1951"/>
                </a:cubicBezTo>
                <a:cubicBezTo>
                  <a:pt x="1252" y="1613"/>
                  <a:pt x="2408" y="1322"/>
                  <a:pt x="3574" y="1070"/>
                </a:cubicBezTo>
                <a:cubicBezTo>
                  <a:pt x="4991" y="762"/>
                  <a:pt x="6435" y="554"/>
                  <a:pt x="7842" y="212"/>
                </a:cubicBezTo>
                <a:cubicBezTo>
                  <a:pt x="7812" y="143"/>
                  <a:pt x="7782" y="73"/>
                  <a:pt x="775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6" name="Google Shape;736;p29"/>
          <p:cNvGrpSpPr/>
          <p:nvPr/>
        </p:nvGrpSpPr>
        <p:grpSpPr>
          <a:xfrm>
            <a:off x="-50550" y="511195"/>
            <a:ext cx="9238987" cy="6080366"/>
            <a:chOff x="-50550" y="511195"/>
            <a:chExt cx="9238987" cy="6080366"/>
          </a:xfrm>
        </p:grpSpPr>
        <p:sp>
          <p:nvSpPr>
            <p:cNvPr id="737" name="Google Shape;737;p29"/>
            <p:cNvSpPr/>
            <p:nvPr/>
          </p:nvSpPr>
          <p:spPr>
            <a:xfrm>
              <a:off x="1787767" y="3694003"/>
              <a:ext cx="1382061" cy="1474017"/>
            </a:xfrm>
            <a:custGeom>
              <a:rect b="b" l="l" r="r" t="t"/>
              <a:pathLst>
                <a:path extrusionOk="0" h="17841" w="16728">
                  <a:moveTo>
                    <a:pt x="14045" y="1"/>
                  </a:moveTo>
                  <a:lnTo>
                    <a:pt x="13783" y="37"/>
                  </a:lnTo>
                  <a:lnTo>
                    <a:pt x="12575" y="210"/>
                  </a:lnTo>
                  <a:lnTo>
                    <a:pt x="10869" y="448"/>
                  </a:lnTo>
                  <a:lnTo>
                    <a:pt x="9660" y="617"/>
                  </a:lnTo>
                  <a:lnTo>
                    <a:pt x="7697" y="895"/>
                  </a:lnTo>
                  <a:lnTo>
                    <a:pt x="6488" y="1067"/>
                  </a:lnTo>
                  <a:lnTo>
                    <a:pt x="4524" y="1342"/>
                  </a:lnTo>
                  <a:lnTo>
                    <a:pt x="3316" y="1514"/>
                  </a:lnTo>
                  <a:lnTo>
                    <a:pt x="1" y="1981"/>
                  </a:lnTo>
                  <a:lnTo>
                    <a:pt x="84" y="3369"/>
                  </a:lnTo>
                  <a:lnTo>
                    <a:pt x="113" y="3879"/>
                  </a:lnTo>
                  <a:lnTo>
                    <a:pt x="163" y="4704"/>
                  </a:lnTo>
                  <a:lnTo>
                    <a:pt x="192" y="5210"/>
                  </a:lnTo>
                  <a:lnTo>
                    <a:pt x="243" y="6035"/>
                  </a:lnTo>
                  <a:lnTo>
                    <a:pt x="272" y="6541"/>
                  </a:lnTo>
                  <a:lnTo>
                    <a:pt x="316" y="7256"/>
                  </a:lnTo>
                  <a:lnTo>
                    <a:pt x="345" y="7763"/>
                  </a:lnTo>
                  <a:lnTo>
                    <a:pt x="395" y="8595"/>
                  </a:lnTo>
                  <a:lnTo>
                    <a:pt x="425" y="9104"/>
                  </a:lnTo>
                  <a:lnTo>
                    <a:pt x="464" y="9753"/>
                  </a:lnTo>
                  <a:lnTo>
                    <a:pt x="498" y="10264"/>
                  </a:lnTo>
                  <a:lnTo>
                    <a:pt x="547" y="11135"/>
                  </a:lnTo>
                  <a:lnTo>
                    <a:pt x="577" y="11644"/>
                  </a:lnTo>
                  <a:lnTo>
                    <a:pt x="626" y="12482"/>
                  </a:lnTo>
                  <a:lnTo>
                    <a:pt x="660" y="12989"/>
                  </a:lnTo>
                  <a:lnTo>
                    <a:pt x="660" y="12992"/>
                  </a:lnTo>
                  <a:lnTo>
                    <a:pt x="713" y="13857"/>
                  </a:lnTo>
                  <a:lnTo>
                    <a:pt x="742" y="14363"/>
                  </a:lnTo>
                  <a:lnTo>
                    <a:pt x="792" y="15221"/>
                  </a:lnTo>
                  <a:lnTo>
                    <a:pt x="825" y="15728"/>
                  </a:lnTo>
                  <a:lnTo>
                    <a:pt x="885" y="16750"/>
                  </a:lnTo>
                  <a:lnTo>
                    <a:pt x="915" y="17257"/>
                  </a:lnTo>
                  <a:lnTo>
                    <a:pt x="951" y="17840"/>
                  </a:lnTo>
                  <a:lnTo>
                    <a:pt x="16727" y="17840"/>
                  </a:lnTo>
                  <a:lnTo>
                    <a:pt x="16700" y="17661"/>
                  </a:lnTo>
                  <a:lnTo>
                    <a:pt x="16628" y="17178"/>
                  </a:lnTo>
                  <a:lnTo>
                    <a:pt x="16512" y="16406"/>
                  </a:lnTo>
                  <a:lnTo>
                    <a:pt x="16439" y="15923"/>
                  </a:lnTo>
                  <a:lnTo>
                    <a:pt x="16333" y="15217"/>
                  </a:lnTo>
                  <a:lnTo>
                    <a:pt x="16260" y="14731"/>
                  </a:lnTo>
                  <a:lnTo>
                    <a:pt x="16127" y="13843"/>
                  </a:lnTo>
                  <a:lnTo>
                    <a:pt x="16055" y="13360"/>
                  </a:lnTo>
                  <a:lnTo>
                    <a:pt x="15936" y="12572"/>
                  </a:lnTo>
                  <a:lnTo>
                    <a:pt x="15863" y="12088"/>
                  </a:lnTo>
                  <a:lnTo>
                    <a:pt x="15760" y="11399"/>
                  </a:lnTo>
                  <a:lnTo>
                    <a:pt x="15687" y="10916"/>
                  </a:lnTo>
                  <a:lnTo>
                    <a:pt x="15548" y="9989"/>
                  </a:lnTo>
                  <a:lnTo>
                    <a:pt x="15476" y="9505"/>
                  </a:lnTo>
                  <a:lnTo>
                    <a:pt x="15389" y="8936"/>
                  </a:lnTo>
                  <a:lnTo>
                    <a:pt x="15317" y="8456"/>
                  </a:lnTo>
                  <a:lnTo>
                    <a:pt x="15317" y="8452"/>
                  </a:lnTo>
                  <a:lnTo>
                    <a:pt x="15170" y="7479"/>
                  </a:lnTo>
                  <a:lnTo>
                    <a:pt x="15098" y="6995"/>
                  </a:lnTo>
                  <a:lnTo>
                    <a:pt x="14972" y="6180"/>
                  </a:lnTo>
                  <a:lnTo>
                    <a:pt x="14899" y="5697"/>
                  </a:lnTo>
                  <a:lnTo>
                    <a:pt x="14776" y="4872"/>
                  </a:lnTo>
                  <a:lnTo>
                    <a:pt x="14704" y="4389"/>
                  </a:lnTo>
                  <a:lnTo>
                    <a:pt x="14585" y="3588"/>
                  </a:lnTo>
                  <a:lnTo>
                    <a:pt x="14512" y="3108"/>
                  </a:lnTo>
                  <a:lnTo>
                    <a:pt x="14386" y="2276"/>
                  </a:lnTo>
                  <a:lnTo>
                    <a:pt x="14313" y="1792"/>
                  </a:lnTo>
                  <a:lnTo>
                    <a:pt x="14220" y="1173"/>
                  </a:lnTo>
                  <a:lnTo>
                    <a:pt x="14148" y="690"/>
                  </a:lnTo>
                  <a:lnTo>
                    <a:pt x="140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1794624" y="3804878"/>
              <a:ext cx="366914" cy="209606"/>
            </a:xfrm>
            <a:custGeom>
              <a:rect b="b" l="l" r="r" t="t"/>
              <a:pathLst>
                <a:path extrusionOk="0" h="2537" w="4441">
                  <a:moveTo>
                    <a:pt x="4441" y="0"/>
                  </a:moveTo>
                  <a:lnTo>
                    <a:pt x="3233" y="172"/>
                  </a:lnTo>
                  <a:cubicBezTo>
                    <a:pt x="2153" y="788"/>
                    <a:pt x="1077" y="1411"/>
                    <a:pt x="1" y="2027"/>
                  </a:cubicBezTo>
                  <a:lnTo>
                    <a:pt x="30" y="2537"/>
                  </a:lnTo>
                  <a:cubicBezTo>
                    <a:pt x="1500" y="1693"/>
                    <a:pt x="2971" y="845"/>
                    <a:pt x="4441" y="0"/>
                  </a:cubicBezTo>
                  <a:close/>
                </a:path>
              </a:pathLst>
            </a:custGeom>
            <a:solidFill>
              <a:srgbClr val="6BD1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29"/>
            <p:cNvSpPr/>
            <p:nvPr/>
          </p:nvSpPr>
          <p:spPr>
            <a:xfrm>
              <a:off x="1801233" y="3767947"/>
              <a:ext cx="622456" cy="356504"/>
            </a:xfrm>
            <a:custGeom>
              <a:rect b="b" l="l" r="r" t="t"/>
              <a:pathLst>
                <a:path extrusionOk="0" h="4315" w="7534">
                  <a:moveTo>
                    <a:pt x="7534" y="0"/>
                  </a:moveTo>
                  <a:lnTo>
                    <a:pt x="6325" y="172"/>
                  </a:lnTo>
                  <a:cubicBezTo>
                    <a:pt x="4215" y="1381"/>
                    <a:pt x="2106" y="2596"/>
                    <a:pt x="0" y="3809"/>
                  </a:cubicBezTo>
                  <a:lnTo>
                    <a:pt x="29" y="4315"/>
                  </a:lnTo>
                  <a:cubicBezTo>
                    <a:pt x="2533" y="2878"/>
                    <a:pt x="5033" y="1438"/>
                    <a:pt x="7534" y="0"/>
                  </a:cubicBezTo>
                  <a:close/>
                </a:path>
              </a:pathLst>
            </a:custGeom>
            <a:solidFill>
              <a:srgbClr val="6BD1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1807760" y="3731017"/>
              <a:ext cx="878081" cy="503401"/>
            </a:xfrm>
            <a:custGeom>
              <a:rect b="b" l="l" r="r" t="t"/>
              <a:pathLst>
                <a:path extrusionOk="0" h="6093" w="10628">
                  <a:moveTo>
                    <a:pt x="10627" y="0"/>
                  </a:moveTo>
                  <a:lnTo>
                    <a:pt x="9418" y="169"/>
                  </a:lnTo>
                  <a:cubicBezTo>
                    <a:pt x="6279" y="1977"/>
                    <a:pt x="3140" y="3782"/>
                    <a:pt x="1" y="5587"/>
                  </a:cubicBezTo>
                  <a:lnTo>
                    <a:pt x="30" y="6093"/>
                  </a:lnTo>
                  <a:cubicBezTo>
                    <a:pt x="3047" y="4361"/>
                    <a:pt x="6061" y="2626"/>
                    <a:pt x="9077" y="894"/>
                  </a:cubicBezTo>
                  <a:lnTo>
                    <a:pt x="106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1813792" y="3697060"/>
              <a:ext cx="1112721" cy="638402"/>
            </a:xfrm>
            <a:custGeom>
              <a:rect b="b" l="l" r="r" t="t"/>
              <a:pathLst>
                <a:path extrusionOk="0" h="7727" w="13468">
                  <a:moveTo>
                    <a:pt x="13468" y="0"/>
                  </a:moveTo>
                  <a:lnTo>
                    <a:pt x="12260" y="173"/>
                  </a:lnTo>
                  <a:cubicBezTo>
                    <a:pt x="8173" y="2521"/>
                    <a:pt x="4086" y="4872"/>
                    <a:pt x="1" y="7219"/>
                  </a:cubicBezTo>
                  <a:lnTo>
                    <a:pt x="30" y="7726"/>
                  </a:lnTo>
                  <a:cubicBezTo>
                    <a:pt x="4014" y="5438"/>
                    <a:pt x="7994" y="3146"/>
                    <a:pt x="11978" y="858"/>
                  </a:cubicBezTo>
                  <a:cubicBezTo>
                    <a:pt x="12474" y="574"/>
                    <a:pt x="12971" y="289"/>
                    <a:pt x="134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1820401" y="3750928"/>
              <a:ext cx="1142216" cy="695327"/>
            </a:xfrm>
            <a:custGeom>
              <a:rect b="b" l="l" r="r" t="t"/>
              <a:pathLst>
                <a:path extrusionOk="0" h="8416" w="13825">
                  <a:moveTo>
                    <a:pt x="13753" y="1"/>
                  </a:moveTo>
                  <a:cubicBezTo>
                    <a:pt x="9169" y="2637"/>
                    <a:pt x="4586" y="5273"/>
                    <a:pt x="0" y="7906"/>
                  </a:cubicBezTo>
                  <a:lnTo>
                    <a:pt x="30" y="8415"/>
                  </a:lnTo>
                  <a:cubicBezTo>
                    <a:pt x="4222" y="6008"/>
                    <a:pt x="8408" y="3600"/>
                    <a:pt x="12600" y="1190"/>
                  </a:cubicBezTo>
                  <a:cubicBezTo>
                    <a:pt x="13007" y="955"/>
                    <a:pt x="13415" y="719"/>
                    <a:pt x="13825" y="484"/>
                  </a:cubicBezTo>
                  <a:lnTo>
                    <a:pt x="13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1826102" y="3842057"/>
              <a:ext cx="1150230" cy="699953"/>
            </a:xfrm>
            <a:custGeom>
              <a:rect b="b" l="l" r="r" t="t"/>
              <a:pathLst>
                <a:path extrusionOk="0" h="8472" w="13922">
                  <a:moveTo>
                    <a:pt x="13849" y="0"/>
                  </a:moveTo>
                  <a:cubicBezTo>
                    <a:pt x="9236" y="2653"/>
                    <a:pt x="4616" y="5309"/>
                    <a:pt x="0" y="7961"/>
                  </a:cubicBezTo>
                  <a:lnTo>
                    <a:pt x="34" y="8472"/>
                  </a:lnTo>
                  <a:cubicBezTo>
                    <a:pt x="4286" y="6025"/>
                    <a:pt x="8541" y="3581"/>
                    <a:pt x="12793" y="1133"/>
                  </a:cubicBezTo>
                  <a:cubicBezTo>
                    <a:pt x="13167" y="918"/>
                    <a:pt x="13548" y="700"/>
                    <a:pt x="13922" y="484"/>
                  </a:cubicBezTo>
                  <a:lnTo>
                    <a:pt x="138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1832877" y="3950701"/>
              <a:ext cx="1159897" cy="705406"/>
            </a:xfrm>
            <a:custGeom>
              <a:rect b="b" l="l" r="r" t="t"/>
              <a:pathLst>
                <a:path extrusionOk="0" h="8538" w="14039">
                  <a:moveTo>
                    <a:pt x="13966" y="1"/>
                  </a:moveTo>
                  <a:cubicBezTo>
                    <a:pt x="9313" y="2676"/>
                    <a:pt x="4657" y="5352"/>
                    <a:pt x="1" y="8028"/>
                  </a:cubicBezTo>
                  <a:lnTo>
                    <a:pt x="31" y="8537"/>
                  </a:lnTo>
                  <a:cubicBezTo>
                    <a:pt x="4256" y="6107"/>
                    <a:pt x="8485" y="3676"/>
                    <a:pt x="12711" y="1245"/>
                  </a:cubicBezTo>
                  <a:cubicBezTo>
                    <a:pt x="13154" y="994"/>
                    <a:pt x="13594" y="739"/>
                    <a:pt x="14039" y="481"/>
                  </a:cubicBezTo>
                  <a:lnTo>
                    <a:pt x="139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1839486" y="4056536"/>
              <a:ext cx="1169150" cy="710611"/>
            </a:xfrm>
            <a:custGeom>
              <a:rect b="b" l="l" r="r" t="t"/>
              <a:pathLst>
                <a:path extrusionOk="0" h="8601" w="14151">
                  <a:moveTo>
                    <a:pt x="14078" y="1"/>
                  </a:moveTo>
                  <a:cubicBezTo>
                    <a:pt x="9389" y="2700"/>
                    <a:pt x="4693" y="5399"/>
                    <a:pt x="0" y="8094"/>
                  </a:cubicBezTo>
                  <a:lnTo>
                    <a:pt x="34" y="8601"/>
                  </a:lnTo>
                  <a:cubicBezTo>
                    <a:pt x="4511" y="6027"/>
                    <a:pt x="8991" y="3452"/>
                    <a:pt x="13471" y="878"/>
                  </a:cubicBezTo>
                  <a:cubicBezTo>
                    <a:pt x="13697" y="746"/>
                    <a:pt x="13925" y="617"/>
                    <a:pt x="14150" y="484"/>
                  </a:cubicBezTo>
                  <a:lnTo>
                    <a:pt x="140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1846674" y="4164602"/>
              <a:ext cx="1178073" cy="716064"/>
            </a:xfrm>
            <a:custGeom>
              <a:rect b="b" l="l" r="r" t="t"/>
              <a:pathLst>
                <a:path extrusionOk="0" h="8667" w="14259">
                  <a:moveTo>
                    <a:pt x="14186" y="1"/>
                  </a:moveTo>
                  <a:cubicBezTo>
                    <a:pt x="9458" y="2720"/>
                    <a:pt x="4729" y="5439"/>
                    <a:pt x="0" y="8161"/>
                  </a:cubicBezTo>
                  <a:lnTo>
                    <a:pt x="29" y="8667"/>
                  </a:lnTo>
                  <a:cubicBezTo>
                    <a:pt x="4324" y="6197"/>
                    <a:pt x="8616" y="3730"/>
                    <a:pt x="12915" y="1259"/>
                  </a:cubicBezTo>
                  <a:cubicBezTo>
                    <a:pt x="13361" y="1001"/>
                    <a:pt x="13812" y="742"/>
                    <a:pt x="14259" y="484"/>
                  </a:cubicBezTo>
                  <a:lnTo>
                    <a:pt x="141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1853201" y="4271842"/>
              <a:ext cx="1187987" cy="721600"/>
            </a:xfrm>
            <a:custGeom>
              <a:rect b="b" l="l" r="r" t="t"/>
              <a:pathLst>
                <a:path extrusionOk="0" h="8734" w="14379">
                  <a:moveTo>
                    <a:pt x="14306" y="1"/>
                  </a:moveTo>
                  <a:cubicBezTo>
                    <a:pt x="9534" y="2743"/>
                    <a:pt x="4769" y="5485"/>
                    <a:pt x="0" y="8227"/>
                  </a:cubicBezTo>
                  <a:lnTo>
                    <a:pt x="33" y="8734"/>
                  </a:lnTo>
                  <a:cubicBezTo>
                    <a:pt x="4299" y="6279"/>
                    <a:pt x="8567" y="3826"/>
                    <a:pt x="12836" y="1372"/>
                  </a:cubicBezTo>
                  <a:cubicBezTo>
                    <a:pt x="13348" y="1077"/>
                    <a:pt x="13862" y="779"/>
                    <a:pt x="14378" y="485"/>
                  </a:cubicBezTo>
                  <a:lnTo>
                    <a:pt x="143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1860802" y="4392549"/>
              <a:ext cx="1198398" cy="727300"/>
            </a:xfrm>
            <a:custGeom>
              <a:rect b="b" l="l" r="r" t="t"/>
              <a:pathLst>
                <a:path extrusionOk="0" h="8803" w="14505">
                  <a:moveTo>
                    <a:pt x="14433" y="1"/>
                  </a:moveTo>
                  <a:cubicBezTo>
                    <a:pt x="9620" y="2762"/>
                    <a:pt x="4809" y="5530"/>
                    <a:pt x="1" y="8295"/>
                  </a:cubicBezTo>
                  <a:lnTo>
                    <a:pt x="31" y="8802"/>
                  </a:lnTo>
                  <a:cubicBezTo>
                    <a:pt x="4425" y="6276"/>
                    <a:pt x="8819" y="3749"/>
                    <a:pt x="13213" y="1225"/>
                  </a:cubicBezTo>
                  <a:cubicBezTo>
                    <a:pt x="13644" y="977"/>
                    <a:pt x="14075" y="729"/>
                    <a:pt x="14505" y="481"/>
                  </a:cubicBezTo>
                  <a:lnTo>
                    <a:pt x="144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1866337" y="4479299"/>
              <a:ext cx="1205999" cy="731845"/>
            </a:xfrm>
            <a:custGeom>
              <a:rect b="b" l="l" r="r" t="t"/>
              <a:pathLst>
                <a:path extrusionOk="0" h="8858" w="14597">
                  <a:moveTo>
                    <a:pt x="14525" y="0"/>
                  </a:moveTo>
                  <a:cubicBezTo>
                    <a:pt x="9683" y="2785"/>
                    <a:pt x="4841" y="5567"/>
                    <a:pt x="0" y="8352"/>
                  </a:cubicBezTo>
                  <a:lnTo>
                    <a:pt x="30" y="8858"/>
                  </a:lnTo>
                  <a:cubicBezTo>
                    <a:pt x="4494" y="6292"/>
                    <a:pt x="8957" y="3725"/>
                    <a:pt x="13421" y="1159"/>
                  </a:cubicBezTo>
                  <a:cubicBezTo>
                    <a:pt x="13812" y="934"/>
                    <a:pt x="14203" y="709"/>
                    <a:pt x="14597" y="484"/>
                  </a:cubicBezTo>
                  <a:lnTo>
                    <a:pt x="145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2369984" y="3273306"/>
              <a:ext cx="678307" cy="511333"/>
            </a:xfrm>
            <a:custGeom>
              <a:rect b="b" l="l" r="r" t="t"/>
              <a:pathLst>
                <a:path extrusionOk="0" h="6189" w="8210">
                  <a:moveTo>
                    <a:pt x="4080" y="4553"/>
                  </a:moveTo>
                  <a:cubicBezTo>
                    <a:pt x="4153" y="4603"/>
                    <a:pt x="4200" y="4663"/>
                    <a:pt x="4212" y="4719"/>
                  </a:cubicBezTo>
                  <a:cubicBezTo>
                    <a:pt x="4223" y="4769"/>
                    <a:pt x="4196" y="4825"/>
                    <a:pt x="4169" y="4831"/>
                  </a:cubicBezTo>
                  <a:cubicBezTo>
                    <a:pt x="4168" y="4831"/>
                    <a:pt x="4166" y="4832"/>
                    <a:pt x="4164" y="4832"/>
                  </a:cubicBezTo>
                  <a:cubicBezTo>
                    <a:pt x="4156" y="4832"/>
                    <a:pt x="4144" y="4830"/>
                    <a:pt x="4127" y="4815"/>
                  </a:cubicBezTo>
                  <a:cubicBezTo>
                    <a:pt x="4084" y="4772"/>
                    <a:pt x="4053" y="4683"/>
                    <a:pt x="4067" y="4613"/>
                  </a:cubicBezTo>
                  <a:cubicBezTo>
                    <a:pt x="4070" y="4593"/>
                    <a:pt x="4073" y="4573"/>
                    <a:pt x="4080" y="4553"/>
                  </a:cubicBezTo>
                  <a:close/>
                  <a:moveTo>
                    <a:pt x="7620" y="0"/>
                  </a:moveTo>
                  <a:lnTo>
                    <a:pt x="7451" y="255"/>
                  </a:lnTo>
                  <a:cubicBezTo>
                    <a:pt x="7782" y="474"/>
                    <a:pt x="7868" y="937"/>
                    <a:pt x="7782" y="1285"/>
                  </a:cubicBezTo>
                  <a:cubicBezTo>
                    <a:pt x="7700" y="1626"/>
                    <a:pt x="7471" y="1957"/>
                    <a:pt x="7090" y="2295"/>
                  </a:cubicBezTo>
                  <a:cubicBezTo>
                    <a:pt x="6442" y="2868"/>
                    <a:pt x="5627" y="3245"/>
                    <a:pt x="4842" y="3610"/>
                  </a:cubicBezTo>
                  <a:lnTo>
                    <a:pt x="4646" y="3699"/>
                  </a:lnTo>
                  <a:cubicBezTo>
                    <a:pt x="4391" y="3818"/>
                    <a:pt x="4127" y="3964"/>
                    <a:pt x="3954" y="4173"/>
                  </a:cubicBezTo>
                  <a:cubicBezTo>
                    <a:pt x="3842" y="4141"/>
                    <a:pt x="3718" y="4126"/>
                    <a:pt x="3581" y="4126"/>
                  </a:cubicBezTo>
                  <a:cubicBezTo>
                    <a:pt x="3488" y="4126"/>
                    <a:pt x="3388" y="4133"/>
                    <a:pt x="3283" y="4146"/>
                  </a:cubicBezTo>
                  <a:cubicBezTo>
                    <a:pt x="1971" y="4312"/>
                    <a:pt x="878" y="5226"/>
                    <a:pt x="0" y="5958"/>
                  </a:cubicBezTo>
                  <a:lnTo>
                    <a:pt x="196" y="6189"/>
                  </a:lnTo>
                  <a:cubicBezTo>
                    <a:pt x="1044" y="5484"/>
                    <a:pt x="2097" y="4603"/>
                    <a:pt x="3322" y="4448"/>
                  </a:cubicBezTo>
                  <a:cubicBezTo>
                    <a:pt x="3413" y="4436"/>
                    <a:pt x="3499" y="4430"/>
                    <a:pt x="3577" y="4430"/>
                  </a:cubicBezTo>
                  <a:cubicBezTo>
                    <a:pt x="3656" y="4430"/>
                    <a:pt x="3729" y="4436"/>
                    <a:pt x="3795" y="4448"/>
                  </a:cubicBezTo>
                  <a:cubicBezTo>
                    <a:pt x="3786" y="4484"/>
                    <a:pt x="3775" y="4520"/>
                    <a:pt x="3769" y="4560"/>
                  </a:cubicBezTo>
                  <a:cubicBezTo>
                    <a:pt x="3740" y="4729"/>
                    <a:pt x="3799" y="4921"/>
                    <a:pt x="3918" y="5033"/>
                  </a:cubicBezTo>
                  <a:cubicBezTo>
                    <a:pt x="3987" y="5100"/>
                    <a:pt x="4073" y="5135"/>
                    <a:pt x="4160" y="5135"/>
                  </a:cubicBezTo>
                  <a:cubicBezTo>
                    <a:pt x="4185" y="5135"/>
                    <a:pt x="4211" y="5132"/>
                    <a:pt x="4236" y="5126"/>
                  </a:cubicBezTo>
                  <a:cubicBezTo>
                    <a:pt x="4431" y="5080"/>
                    <a:pt x="4557" y="4865"/>
                    <a:pt x="4510" y="4653"/>
                  </a:cubicBezTo>
                  <a:cubicBezTo>
                    <a:pt x="4481" y="4517"/>
                    <a:pt x="4388" y="4394"/>
                    <a:pt x="4246" y="4301"/>
                  </a:cubicBezTo>
                  <a:cubicBezTo>
                    <a:pt x="4382" y="4173"/>
                    <a:pt x="4577" y="4067"/>
                    <a:pt x="4776" y="3974"/>
                  </a:cubicBezTo>
                  <a:lnTo>
                    <a:pt x="4967" y="3884"/>
                  </a:lnTo>
                  <a:cubicBezTo>
                    <a:pt x="5776" y="3511"/>
                    <a:pt x="6610" y="3126"/>
                    <a:pt x="7289" y="2523"/>
                  </a:cubicBezTo>
                  <a:cubicBezTo>
                    <a:pt x="7720" y="2143"/>
                    <a:pt x="7978" y="1762"/>
                    <a:pt x="8077" y="1358"/>
                  </a:cubicBezTo>
                  <a:cubicBezTo>
                    <a:pt x="8210" y="821"/>
                    <a:pt x="8021" y="265"/>
                    <a:pt x="7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29"/>
            <p:cNvSpPr/>
            <p:nvPr/>
          </p:nvSpPr>
          <p:spPr>
            <a:xfrm>
              <a:off x="2088996" y="4595875"/>
              <a:ext cx="1000937" cy="572141"/>
            </a:xfrm>
            <a:custGeom>
              <a:rect b="b" l="l" r="r" t="t"/>
              <a:pathLst>
                <a:path extrusionOk="0" h="6925" w="12115">
                  <a:moveTo>
                    <a:pt x="12041" y="0"/>
                  </a:moveTo>
                  <a:cubicBezTo>
                    <a:pt x="8027" y="2308"/>
                    <a:pt x="4014" y="4616"/>
                    <a:pt x="0" y="6924"/>
                  </a:cubicBezTo>
                  <a:lnTo>
                    <a:pt x="911" y="6924"/>
                  </a:lnTo>
                  <a:cubicBezTo>
                    <a:pt x="4183" y="5043"/>
                    <a:pt x="7454" y="3162"/>
                    <a:pt x="10726" y="1281"/>
                  </a:cubicBezTo>
                  <a:cubicBezTo>
                    <a:pt x="11190" y="1017"/>
                    <a:pt x="11654" y="751"/>
                    <a:pt x="12114" y="483"/>
                  </a:cubicBezTo>
                  <a:lnTo>
                    <a:pt x="120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2271832" y="4692704"/>
              <a:ext cx="832558" cy="475311"/>
            </a:xfrm>
            <a:custGeom>
              <a:rect b="b" l="l" r="r" t="t"/>
              <a:pathLst>
                <a:path extrusionOk="0" h="5753" w="10077">
                  <a:moveTo>
                    <a:pt x="10004" y="0"/>
                  </a:moveTo>
                  <a:cubicBezTo>
                    <a:pt x="6669" y="1917"/>
                    <a:pt x="3334" y="3835"/>
                    <a:pt x="0" y="5752"/>
                  </a:cubicBezTo>
                  <a:lnTo>
                    <a:pt x="917" y="5752"/>
                  </a:lnTo>
                  <a:cubicBezTo>
                    <a:pt x="3549" y="4239"/>
                    <a:pt x="6182" y="2722"/>
                    <a:pt x="8818" y="1208"/>
                  </a:cubicBezTo>
                  <a:cubicBezTo>
                    <a:pt x="9239" y="967"/>
                    <a:pt x="9656" y="725"/>
                    <a:pt x="10077" y="484"/>
                  </a:cubicBezTo>
                  <a:lnTo>
                    <a:pt x="100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2470449" y="4797713"/>
              <a:ext cx="649803" cy="370301"/>
            </a:xfrm>
            <a:custGeom>
              <a:rect b="b" l="l" r="r" t="t"/>
              <a:pathLst>
                <a:path extrusionOk="0" h="4482" w="7865">
                  <a:moveTo>
                    <a:pt x="7792" y="1"/>
                  </a:moveTo>
                  <a:cubicBezTo>
                    <a:pt x="5195" y="1494"/>
                    <a:pt x="2596" y="2988"/>
                    <a:pt x="0" y="4481"/>
                  </a:cubicBezTo>
                  <a:lnTo>
                    <a:pt x="914" y="4481"/>
                  </a:lnTo>
                  <a:cubicBezTo>
                    <a:pt x="2748" y="3428"/>
                    <a:pt x="4580" y="2372"/>
                    <a:pt x="6414" y="1319"/>
                  </a:cubicBezTo>
                  <a:cubicBezTo>
                    <a:pt x="6898" y="1041"/>
                    <a:pt x="7381" y="762"/>
                    <a:pt x="7864" y="484"/>
                  </a:cubicBezTo>
                  <a:lnTo>
                    <a:pt x="77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2684598" y="4910984"/>
              <a:ext cx="452673" cy="257030"/>
            </a:xfrm>
            <a:custGeom>
              <a:rect b="b" l="l" r="r" t="t"/>
              <a:pathLst>
                <a:path extrusionOk="0" h="3111" w="5479">
                  <a:moveTo>
                    <a:pt x="5405" y="1"/>
                  </a:moveTo>
                  <a:cubicBezTo>
                    <a:pt x="3603" y="1037"/>
                    <a:pt x="1802" y="2074"/>
                    <a:pt x="1" y="3110"/>
                  </a:cubicBezTo>
                  <a:lnTo>
                    <a:pt x="915" y="3110"/>
                  </a:lnTo>
                  <a:cubicBezTo>
                    <a:pt x="2133" y="2411"/>
                    <a:pt x="3349" y="1710"/>
                    <a:pt x="4567" y="1010"/>
                  </a:cubicBezTo>
                  <a:cubicBezTo>
                    <a:pt x="4869" y="835"/>
                    <a:pt x="5173" y="663"/>
                    <a:pt x="5478" y="487"/>
                  </a:cubicBezTo>
                  <a:lnTo>
                    <a:pt x="5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2870078" y="5009549"/>
              <a:ext cx="281898" cy="158464"/>
            </a:xfrm>
            <a:custGeom>
              <a:rect b="b" l="l" r="r" t="t"/>
              <a:pathLst>
                <a:path extrusionOk="0" h="1918" w="3412">
                  <a:moveTo>
                    <a:pt x="3339" y="0"/>
                  </a:moveTo>
                  <a:cubicBezTo>
                    <a:pt x="2226" y="639"/>
                    <a:pt x="1113" y="1278"/>
                    <a:pt x="1" y="1917"/>
                  </a:cubicBezTo>
                  <a:lnTo>
                    <a:pt x="918" y="1917"/>
                  </a:lnTo>
                  <a:cubicBezTo>
                    <a:pt x="1613" y="1516"/>
                    <a:pt x="2312" y="1116"/>
                    <a:pt x="3011" y="711"/>
                  </a:cubicBezTo>
                  <a:cubicBezTo>
                    <a:pt x="3143" y="636"/>
                    <a:pt x="3279" y="560"/>
                    <a:pt x="3412" y="483"/>
                  </a:cubicBezTo>
                  <a:lnTo>
                    <a:pt x="33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3066299" y="5113153"/>
              <a:ext cx="101292" cy="54859"/>
            </a:xfrm>
            <a:custGeom>
              <a:rect b="b" l="l" r="r" t="t"/>
              <a:pathLst>
                <a:path extrusionOk="0" h="664" w="1226">
                  <a:moveTo>
                    <a:pt x="1153" y="1"/>
                  </a:moveTo>
                  <a:cubicBezTo>
                    <a:pt x="768" y="223"/>
                    <a:pt x="384" y="441"/>
                    <a:pt x="1" y="663"/>
                  </a:cubicBezTo>
                  <a:lnTo>
                    <a:pt x="915" y="663"/>
                  </a:lnTo>
                  <a:cubicBezTo>
                    <a:pt x="1000" y="614"/>
                    <a:pt x="1086" y="564"/>
                    <a:pt x="1173" y="514"/>
                  </a:cubicBezTo>
                  <a:cubicBezTo>
                    <a:pt x="1189" y="504"/>
                    <a:pt x="1209" y="495"/>
                    <a:pt x="1225" y="484"/>
                  </a:cubicBezTo>
                  <a:lnTo>
                    <a:pt x="11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57" name="Google Shape;757;p29"/>
            <p:cNvGrpSpPr/>
            <p:nvPr/>
          </p:nvGrpSpPr>
          <p:grpSpPr>
            <a:xfrm>
              <a:off x="2105107" y="3328578"/>
              <a:ext cx="467214" cy="1839441"/>
              <a:chOff x="2194329" y="3338461"/>
              <a:chExt cx="465816" cy="1833939"/>
            </a:xfrm>
          </p:grpSpPr>
          <p:sp>
            <p:nvSpPr>
              <p:cNvPr id="758" name="Google Shape;758;p29"/>
              <p:cNvSpPr/>
              <p:nvPr/>
            </p:nvSpPr>
            <p:spPr>
              <a:xfrm>
                <a:off x="2194329" y="3338461"/>
                <a:ext cx="465816" cy="545883"/>
              </a:xfrm>
              <a:custGeom>
                <a:rect b="b" l="l" r="r" t="t"/>
                <a:pathLst>
                  <a:path extrusionOk="0" h="6627" w="5655">
                    <a:moveTo>
                      <a:pt x="1263" y="331"/>
                    </a:moveTo>
                    <a:cubicBezTo>
                      <a:pt x="1418" y="331"/>
                      <a:pt x="1561" y="391"/>
                      <a:pt x="1693" y="517"/>
                    </a:cubicBezTo>
                    <a:cubicBezTo>
                      <a:pt x="2527" y="1301"/>
                      <a:pt x="2607" y="4153"/>
                      <a:pt x="2604" y="5348"/>
                    </a:cubicBezTo>
                    <a:cubicBezTo>
                      <a:pt x="1806" y="3961"/>
                      <a:pt x="475" y="1341"/>
                      <a:pt x="869" y="543"/>
                    </a:cubicBezTo>
                    <a:cubicBezTo>
                      <a:pt x="932" y="418"/>
                      <a:pt x="1034" y="351"/>
                      <a:pt x="1196" y="334"/>
                    </a:cubicBezTo>
                    <a:cubicBezTo>
                      <a:pt x="1216" y="334"/>
                      <a:pt x="1239" y="331"/>
                      <a:pt x="1263" y="331"/>
                    </a:cubicBezTo>
                    <a:close/>
                    <a:moveTo>
                      <a:pt x="4088" y="305"/>
                    </a:moveTo>
                    <a:cubicBezTo>
                      <a:pt x="4120" y="305"/>
                      <a:pt x="4200" y="364"/>
                      <a:pt x="4296" y="543"/>
                    </a:cubicBezTo>
                    <a:cubicBezTo>
                      <a:pt x="5078" y="1963"/>
                      <a:pt x="3693" y="4474"/>
                      <a:pt x="3035" y="5527"/>
                    </a:cubicBezTo>
                    <a:cubicBezTo>
                      <a:pt x="3250" y="2981"/>
                      <a:pt x="3683" y="394"/>
                      <a:pt x="4084" y="305"/>
                    </a:cubicBezTo>
                    <a:close/>
                    <a:moveTo>
                      <a:pt x="4093" y="1"/>
                    </a:moveTo>
                    <a:cubicBezTo>
                      <a:pt x="4068" y="1"/>
                      <a:pt x="4043" y="4"/>
                      <a:pt x="4018" y="10"/>
                    </a:cubicBezTo>
                    <a:cubicBezTo>
                      <a:pt x="3441" y="135"/>
                      <a:pt x="3081" y="2246"/>
                      <a:pt x="2879" y="4023"/>
                    </a:cubicBezTo>
                    <a:cubicBezTo>
                      <a:pt x="2806" y="2652"/>
                      <a:pt x="2574" y="927"/>
                      <a:pt x="1899" y="294"/>
                    </a:cubicBezTo>
                    <a:cubicBezTo>
                      <a:pt x="1711" y="116"/>
                      <a:pt x="1495" y="28"/>
                      <a:pt x="1259" y="28"/>
                    </a:cubicBezTo>
                    <a:cubicBezTo>
                      <a:pt x="1227" y="28"/>
                      <a:pt x="1196" y="30"/>
                      <a:pt x="1164" y="33"/>
                    </a:cubicBezTo>
                    <a:cubicBezTo>
                      <a:pt x="901" y="60"/>
                      <a:pt x="707" y="189"/>
                      <a:pt x="597" y="407"/>
                    </a:cubicBezTo>
                    <a:cubicBezTo>
                      <a:pt x="1" y="1616"/>
                      <a:pt x="2345" y="5527"/>
                      <a:pt x="2617" y="5967"/>
                    </a:cubicBezTo>
                    <a:lnTo>
                      <a:pt x="2690" y="6087"/>
                    </a:lnTo>
                    <a:cubicBezTo>
                      <a:pt x="2690" y="6087"/>
                      <a:pt x="2686" y="6090"/>
                      <a:pt x="2686" y="6093"/>
                    </a:cubicBezTo>
                    <a:lnTo>
                      <a:pt x="2650" y="6626"/>
                    </a:lnTo>
                    <a:lnTo>
                      <a:pt x="2849" y="6348"/>
                    </a:lnTo>
                    <a:lnTo>
                      <a:pt x="2879" y="6394"/>
                    </a:lnTo>
                    <a:lnTo>
                      <a:pt x="2882" y="6305"/>
                    </a:lnTo>
                    <a:lnTo>
                      <a:pt x="2961" y="6192"/>
                    </a:lnTo>
                    <a:cubicBezTo>
                      <a:pt x="3074" y="6036"/>
                      <a:pt x="5654" y="2388"/>
                      <a:pt x="4561" y="394"/>
                    </a:cubicBezTo>
                    <a:cubicBezTo>
                      <a:pt x="4417" y="134"/>
                      <a:pt x="4260" y="1"/>
                      <a:pt x="40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9" name="Google Shape;759;p29"/>
              <p:cNvSpPr/>
              <p:nvPr/>
            </p:nvSpPr>
            <p:spPr>
              <a:xfrm>
                <a:off x="2380984" y="3762348"/>
                <a:ext cx="256178" cy="1410052"/>
              </a:xfrm>
              <a:custGeom>
                <a:rect b="b" l="l" r="r" t="t"/>
                <a:pathLst>
                  <a:path extrusionOk="0" h="17118" w="3110">
                    <a:moveTo>
                      <a:pt x="0" y="0"/>
                    </a:moveTo>
                    <a:lnTo>
                      <a:pt x="1206" y="17117"/>
                    </a:lnTo>
                    <a:lnTo>
                      <a:pt x="3110" y="17117"/>
                    </a:lnTo>
                    <a:lnTo>
                      <a:pt x="1169" y="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60" name="Google Shape;760;p29"/>
            <p:cNvSpPr/>
            <p:nvPr/>
          </p:nvSpPr>
          <p:spPr>
            <a:xfrm>
              <a:off x="6199624" y="3520450"/>
              <a:ext cx="1214339" cy="929427"/>
            </a:xfrm>
            <a:custGeom>
              <a:rect b="b" l="l" r="r" t="t"/>
              <a:pathLst>
                <a:path extrusionOk="0" h="9059" w="11836">
                  <a:moveTo>
                    <a:pt x="3551" y="5264"/>
                  </a:moveTo>
                  <a:cubicBezTo>
                    <a:pt x="3555" y="5264"/>
                    <a:pt x="3559" y="5264"/>
                    <a:pt x="3563" y="5264"/>
                  </a:cubicBezTo>
                  <a:cubicBezTo>
                    <a:pt x="3620" y="5354"/>
                    <a:pt x="3626" y="5470"/>
                    <a:pt x="3580" y="5589"/>
                  </a:cubicBezTo>
                  <a:cubicBezTo>
                    <a:pt x="3514" y="5751"/>
                    <a:pt x="3368" y="5877"/>
                    <a:pt x="3216" y="5900"/>
                  </a:cubicBezTo>
                  <a:cubicBezTo>
                    <a:pt x="3186" y="5905"/>
                    <a:pt x="3156" y="5908"/>
                    <a:pt x="3127" y="5908"/>
                  </a:cubicBezTo>
                  <a:cubicBezTo>
                    <a:pt x="3069" y="5908"/>
                    <a:pt x="3014" y="5898"/>
                    <a:pt x="2961" y="5880"/>
                  </a:cubicBezTo>
                  <a:cubicBezTo>
                    <a:pt x="3007" y="5685"/>
                    <a:pt x="3106" y="5502"/>
                    <a:pt x="3236" y="5387"/>
                  </a:cubicBezTo>
                  <a:cubicBezTo>
                    <a:pt x="3332" y="5304"/>
                    <a:pt x="3439" y="5264"/>
                    <a:pt x="3551" y="5264"/>
                  </a:cubicBezTo>
                  <a:close/>
                  <a:moveTo>
                    <a:pt x="5752" y="1811"/>
                  </a:moveTo>
                  <a:cubicBezTo>
                    <a:pt x="5941" y="1811"/>
                    <a:pt x="6094" y="1877"/>
                    <a:pt x="6223" y="2016"/>
                  </a:cubicBezTo>
                  <a:cubicBezTo>
                    <a:pt x="7180" y="3049"/>
                    <a:pt x="6316" y="7457"/>
                    <a:pt x="6084" y="8546"/>
                  </a:cubicBezTo>
                  <a:cubicBezTo>
                    <a:pt x="5700" y="7539"/>
                    <a:pt x="4275" y="3566"/>
                    <a:pt x="5030" y="2231"/>
                  </a:cubicBezTo>
                  <a:cubicBezTo>
                    <a:pt x="5166" y="1996"/>
                    <a:pt x="5359" y="1860"/>
                    <a:pt x="5620" y="1820"/>
                  </a:cubicBezTo>
                  <a:cubicBezTo>
                    <a:pt x="5666" y="1814"/>
                    <a:pt x="5709" y="1811"/>
                    <a:pt x="5752" y="1811"/>
                  </a:cubicBezTo>
                  <a:close/>
                  <a:moveTo>
                    <a:pt x="10448" y="2943"/>
                  </a:moveTo>
                  <a:cubicBezTo>
                    <a:pt x="10580" y="2943"/>
                    <a:pt x="10687" y="3016"/>
                    <a:pt x="10769" y="3168"/>
                  </a:cubicBezTo>
                  <a:cubicBezTo>
                    <a:pt x="11567" y="4628"/>
                    <a:pt x="7401" y="7778"/>
                    <a:pt x="6312" y="8566"/>
                  </a:cubicBezTo>
                  <a:cubicBezTo>
                    <a:pt x="7398" y="6480"/>
                    <a:pt x="9478" y="2959"/>
                    <a:pt x="10445" y="2943"/>
                  </a:cubicBezTo>
                  <a:close/>
                  <a:moveTo>
                    <a:pt x="836" y="0"/>
                  </a:moveTo>
                  <a:cubicBezTo>
                    <a:pt x="526" y="0"/>
                    <a:pt x="236" y="51"/>
                    <a:pt x="1" y="112"/>
                  </a:cubicBezTo>
                  <a:lnTo>
                    <a:pt x="40" y="261"/>
                  </a:lnTo>
                  <a:cubicBezTo>
                    <a:pt x="266" y="203"/>
                    <a:pt x="544" y="154"/>
                    <a:pt x="841" y="154"/>
                  </a:cubicBezTo>
                  <a:cubicBezTo>
                    <a:pt x="1139" y="154"/>
                    <a:pt x="1456" y="203"/>
                    <a:pt x="1758" y="340"/>
                  </a:cubicBezTo>
                  <a:cubicBezTo>
                    <a:pt x="2315" y="595"/>
                    <a:pt x="2692" y="1148"/>
                    <a:pt x="2683" y="1681"/>
                  </a:cubicBezTo>
                  <a:cubicBezTo>
                    <a:pt x="2680" y="1999"/>
                    <a:pt x="2553" y="2294"/>
                    <a:pt x="2418" y="2605"/>
                  </a:cubicBezTo>
                  <a:cubicBezTo>
                    <a:pt x="2339" y="2794"/>
                    <a:pt x="2255" y="2989"/>
                    <a:pt x="2200" y="3194"/>
                  </a:cubicBezTo>
                  <a:cubicBezTo>
                    <a:pt x="2093" y="3585"/>
                    <a:pt x="2100" y="3992"/>
                    <a:pt x="2116" y="4443"/>
                  </a:cubicBezTo>
                  <a:cubicBezTo>
                    <a:pt x="2130" y="4764"/>
                    <a:pt x="2146" y="5161"/>
                    <a:pt x="2319" y="5502"/>
                  </a:cubicBezTo>
                  <a:cubicBezTo>
                    <a:pt x="2414" y="5688"/>
                    <a:pt x="2580" y="5877"/>
                    <a:pt x="2788" y="5979"/>
                  </a:cubicBezTo>
                  <a:cubicBezTo>
                    <a:pt x="2785" y="6016"/>
                    <a:pt x="2782" y="6052"/>
                    <a:pt x="2782" y="6089"/>
                  </a:cubicBezTo>
                  <a:cubicBezTo>
                    <a:pt x="2765" y="6827"/>
                    <a:pt x="3226" y="7589"/>
                    <a:pt x="3977" y="8082"/>
                  </a:cubicBezTo>
                  <a:cubicBezTo>
                    <a:pt x="4590" y="8487"/>
                    <a:pt x="5299" y="8681"/>
                    <a:pt x="5995" y="8857"/>
                  </a:cubicBezTo>
                  <a:lnTo>
                    <a:pt x="5898" y="9043"/>
                  </a:lnTo>
                  <a:lnTo>
                    <a:pt x="6067" y="8927"/>
                  </a:lnTo>
                  <a:lnTo>
                    <a:pt x="6123" y="9059"/>
                  </a:lnTo>
                  <a:lnTo>
                    <a:pt x="6160" y="8900"/>
                  </a:lnTo>
                  <a:cubicBezTo>
                    <a:pt x="6169" y="8904"/>
                    <a:pt x="6183" y="8904"/>
                    <a:pt x="6193" y="8907"/>
                  </a:cubicBezTo>
                  <a:lnTo>
                    <a:pt x="6213" y="8824"/>
                  </a:lnTo>
                  <a:cubicBezTo>
                    <a:pt x="6881" y="8354"/>
                    <a:pt x="11836" y="4797"/>
                    <a:pt x="10905" y="3095"/>
                  </a:cubicBezTo>
                  <a:cubicBezTo>
                    <a:pt x="10794" y="2893"/>
                    <a:pt x="10635" y="2791"/>
                    <a:pt x="10450" y="2791"/>
                  </a:cubicBezTo>
                  <a:cubicBezTo>
                    <a:pt x="10447" y="2791"/>
                    <a:pt x="10444" y="2791"/>
                    <a:pt x="10441" y="2791"/>
                  </a:cubicBezTo>
                  <a:cubicBezTo>
                    <a:pt x="9305" y="2807"/>
                    <a:pt x="7060" y="6838"/>
                    <a:pt x="6296" y="8278"/>
                  </a:cubicBezTo>
                  <a:cubicBezTo>
                    <a:pt x="6594" y="6824"/>
                    <a:pt x="7279" y="2933"/>
                    <a:pt x="6335" y="1913"/>
                  </a:cubicBezTo>
                  <a:cubicBezTo>
                    <a:pt x="6179" y="1743"/>
                    <a:pt x="5985" y="1659"/>
                    <a:pt x="5757" y="1659"/>
                  </a:cubicBezTo>
                  <a:cubicBezTo>
                    <a:pt x="5706" y="1659"/>
                    <a:pt x="5652" y="1663"/>
                    <a:pt x="5597" y="1672"/>
                  </a:cubicBezTo>
                  <a:cubicBezTo>
                    <a:pt x="5292" y="1718"/>
                    <a:pt x="5057" y="1880"/>
                    <a:pt x="4902" y="2158"/>
                  </a:cubicBezTo>
                  <a:cubicBezTo>
                    <a:pt x="4070" y="3615"/>
                    <a:pt x="5653" y="7860"/>
                    <a:pt x="5978" y="8698"/>
                  </a:cubicBezTo>
                  <a:cubicBezTo>
                    <a:pt x="5312" y="8530"/>
                    <a:pt x="4639" y="8334"/>
                    <a:pt x="4060" y="7957"/>
                  </a:cubicBezTo>
                  <a:cubicBezTo>
                    <a:pt x="3504" y="7593"/>
                    <a:pt x="2918" y="6910"/>
                    <a:pt x="2935" y="6092"/>
                  </a:cubicBezTo>
                  <a:cubicBezTo>
                    <a:pt x="2935" y="6072"/>
                    <a:pt x="2935" y="6052"/>
                    <a:pt x="2938" y="6036"/>
                  </a:cubicBezTo>
                  <a:cubicBezTo>
                    <a:pt x="3001" y="6051"/>
                    <a:pt x="3066" y="6061"/>
                    <a:pt x="3134" y="6061"/>
                  </a:cubicBezTo>
                  <a:cubicBezTo>
                    <a:pt x="3168" y="6061"/>
                    <a:pt x="3203" y="6058"/>
                    <a:pt x="3239" y="6052"/>
                  </a:cubicBezTo>
                  <a:cubicBezTo>
                    <a:pt x="3447" y="6019"/>
                    <a:pt x="3636" y="5860"/>
                    <a:pt x="3719" y="5645"/>
                  </a:cubicBezTo>
                  <a:cubicBezTo>
                    <a:pt x="3792" y="5463"/>
                    <a:pt x="3772" y="5277"/>
                    <a:pt x="3663" y="5145"/>
                  </a:cubicBezTo>
                  <a:lnTo>
                    <a:pt x="3643" y="5118"/>
                  </a:lnTo>
                  <a:lnTo>
                    <a:pt x="3613" y="5115"/>
                  </a:lnTo>
                  <a:cubicBezTo>
                    <a:pt x="3591" y="5113"/>
                    <a:pt x="3568" y="5111"/>
                    <a:pt x="3546" y="5111"/>
                  </a:cubicBezTo>
                  <a:cubicBezTo>
                    <a:pt x="3398" y="5111"/>
                    <a:pt x="3257" y="5168"/>
                    <a:pt x="3137" y="5274"/>
                  </a:cubicBezTo>
                  <a:cubicBezTo>
                    <a:pt x="2987" y="5403"/>
                    <a:pt x="2875" y="5602"/>
                    <a:pt x="2819" y="5820"/>
                  </a:cubicBezTo>
                  <a:cubicBezTo>
                    <a:pt x="2663" y="5731"/>
                    <a:pt x="2530" y="5586"/>
                    <a:pt x="2454" y="5433"/>
                  </a:cubicBezTo>
                  <a:cubicBezTo>
                    <a:pt x="2295" y="5122"/>
                    <a:pt x="2282" y="4744"/>
                    <a:pt x="2269" y="4440"/>
                  </a:cubicBezTo>
                  <a:cubicBezTo>
                    <a:pt x="2252" y="3999"/>
                    <a:pt x="2246" y="3605"/>
                    <a:pt x="2348" y="3231"/>
                  </a:cubicBezTo>
                  <a:cubicBezTo>
                    <a:pt x="2398" y="3039"/>
                    <a:pt x="2481" y="2850"/>
                    <a:pt x="2560" y="2665"/>
                  </a:cubicBezTo>
                  <a:cubicBezTo>
                    <a:pt x="2692" y="2354"/>
                    <a:pt x="2828" y="2032"/>
                    <a:pt x="2835" y="1684"/>
                  </a:cubicBezTo>
                  <a:cubicBezTo>
                    <a:pt x="2845" y="1082"/>
                    <a:pt x="2441" y="486"/>
                    <a:pt x="1822" y="204"/>
                  </a:cubicBezTo>
                  <a:cubicBezTo>
                    <a:pt x="1495" y="54"/>
                    <a:pt x="1155" y="0"/>
                    <a:pt x="8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5922716" y="4268071"/>
              <a:ext cx="1648632" cy="888593"/>
            </a:xfrm>
            <a:custGeom>
              <a:rect b="b" l="l" r="r" t="t"/>
              <a:pathLst>
                <a:path extrusionOk="0" h="8661" w="16069">
                  <a:moveTo>
                    <a:pt x="6951" y="3845"/>
                  </a:moveTo>
                  <a:cubicBezTo>
                    <a:pt x="8107" y="3845"/>
                    <a:pt x="8104" y="5643"/>
                    <a:pt x="6951" y="5643"/>
                  </a:cubicBezTo>
                  <a:cubicBezTo>
                    <a:pt x="5793" y="5643"/>
                    <a:pt x="5796" y="3845"/>
                    <a:pt x="6951" y="3845"/>
                  </a:cubicBezTo>
                  <a:close/>
                  <a:moveTo>
                    <a:pt x="13224" y="4796"/>
                  </a:moveTo>
                  <a:cubicBezTo>
                    <a:pt x="14369" y="4796"/>
                    <a:pt x="14366" y="6574"/>
                    <a:pt x="13224" y="6574"/>
                  </a:cubicBezTo>
                  <a:cubicBezTo>
                    <a:pt x="12081" y="6574"/>
                    <a:pt x="12081" y="4796"/>
                    <a:pt x="13224" y="4796"/>
                  </a:cubicBezTo>
                  <a:close/>
                  <a:moveTo>
                    <a:pt x="3514" y="6207"/>
                  </a:moveTo>
                  <a:cubicBezTo>
                    <a:pt x="4686" y="6207"/>
                    <a:pt x="4686" y="8031"/>
                    <a:pt x="3514" y="8031"/>
                  </a:cubicBezTo>
                  <a:cubicBezTo>
                    <a:pt x="2342" y="8031"/>
                    <a:pt x="2342" y="6207"/>
                    <a:pt x="3514" y="6207"/>
                  </a:cubicBezTo>
                  <a:close/>
                  <a:moveTo>
                    <a:pt x="9813" y="6713"/>
                  </a:moveTo>
                  <a:cubicBezTo>
                    <a:pt x="10968" y="6713"/>
                    <a:pt x="10968" y="8507"/>
                    <a:pt x="9813" y="8507"/>
                  </a:cubicBezTo>
                  <a:cubicBezTo>
                    <a:pt x="8657" y="8507"/>
                    <a:pt x="8657" y="6713"/>
                    <a:pt x="9813" y="6713"/>
                  </a:cubicBezTo>
                  <a:close/>
                  <a:moveTo>
                    <a:pt x="1100" y="0"/>
                  </a:moveTo>
                  <a:lnTo>
                    <a:pt x="702" y="3120"/>
                  </a:lnTo>
                  <a:cubicBezTo>
                    <a:pt x="756" y="3110"/>
                    <a:pt x="812" y="3107"/>
                    <a:pt x="868" y="3107"/>
                  </a:cubicBezTo>
                  <a:cubicBezTo>
                    <a:pt x="2044" y="3107"/>
                    <a:pt x="2041" y="4928"/>
                    <a:pt x="868" y="4928"/>
                  </a:cubicBezTo>
                  <a:cubicBezTo>
                    <a:pt x="722" y="4928"/>
                    <a:pt x="593" y="4898"/>
                    <a:pt x="484" y="4848"/>
                  </a:cubicBezTo>
                  <a:lnTo>
                    <a:pt x="1" y="8660"/>
                  </a:lnTo>
                  <a:lnTo>
                    <a:pt x="15194" y="8660"/>
                  </a:lnTo>
                  <a:cubicBezTo>
                    <a:pt x="15303" y="8607"/>
                    <a:pt x="15435" y="8577"/>
                    <a:pt x="15584" y="8577"/>
                  </a:cubicBezTo>
                  <a:cubicBezTo>
                    <a:pt x="15733" y="8577"/>
                    <a:pt x="15862" y="8607"/>
                    <a:pt x="15972" y="8660"/>
                  </a:cubicBezTo>
                  <a:lnTo>
                    <a:pt x="16068" y="8660"/>
                  </a:lnTo>
                  <a:lnTo>
                    <a:pt x="16068" y="4494"/>
                  </a:lnTo>
                  <a:cubicBezTo>
                    <a:pt x="15194" y="4422"/>
                    <a:pt x="15061" y="3259"/>
                    <a:pt x="15667" y="2855"/>
                  </a:cubicBezTo>
                  <a:lnTo>
                    <a:pt x="11733" y="2083"/>
                  </a:lnTo>
                  <a:lnTo>
                    <a:pt x="11733" y="2083"/>
                  </a:lnTo>
                  <a:cubicBezTo>
                    <a:pt x="11856" y="2597"/>
                    <a:pt x="11575" y="3222"/>
                    <a:pt x="10892" y="3222"/>
                  </a:cubicBezTo>
                  <a:cubicBezTo>
                    <a:pt x="10068" y="3222"/>
                    <a:pt x="9832" y="2305"/>
                    <a:pt x="10187" y="1782"/>
                  </a:cubicBezTo>
                  <a:lnTo>
                    <a:pt x="6071" y="974"/>
                  </a:lnTo>
                  <a:cubicBezTo>
                    <a:pt x="6044" y="1411"/>
                    <a:pt x="5753" y="1828"/>
                    <a:pt x="5189" y="1828"/>
                  </a:cubicBezTo>
                  <a:cubicBezTo>
                    <a:pt x="4485" y="1828"/>
                    <a:pt x="4203" y="1166"/>
                    <a:pt x="4352" y="639"/>
                  </a:cubicBezTo>
                  <a:lnTo>
                    <a:pt x="11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62" name="Google Shape;762;p29"/>
            <p:cNvGrpSpPr/>
            <p:nvPr/>
          </p:nvGrpSpPr>
          <p:grpSpPr>
            <a:xfrm>
              <a:off x="5969201" y="4333624"/>
              <a:ext cx="1445529" cy="821519"/>
              <a:chOff x="6447139" y="4500434"/>
              <a:chExt cx="1160578" cy="659576"/>
            </a:xfrm>
          </p:grpSpPr>
          <p:sp>
            <p:nvSpPr>
              <p:cNvPr id="763" name="Google Shape;763;p29"/>
              <p:cNvSpPr/>
              <p:nvPr/>
            </p:nvSpPr>
            <p:spPr>
              <a:xfrm>
                <a:off x="6447139" y="4694347"/>
                <a:ext cx="144670" cy="168775"/>
              </a:xfrm>
              <a:custGeom>
                <a:rect b="b" l="l" r="r" t="t"/>
                <a:pathLst>
                  <a:path extrusionOk="0" h="1821" w="1561">
                    <a:moveTo>
                      <a:pt x="385" y="0"/>
                    </a:moveTo>
                    <a:cubicBezTo>
                      <a:pt x="329" y="0"/>
                      <a:pt x="273" y="3"/>
                      <a:pt x="219" y="13"/>
                    </a:cubicBezTo>
                    <a:lnTo>
                      <a:pt x="1" y="1741"/>
                    </a:lnTo>
                    <a:cubicBezTo>
                      <a:pt x="110" y="1791"/>
                      <a:pt x="239" y="1821"/>
                      <a:pt x="385" y="1821"/>
                    </a:cubicBezTo>
                    <a:cubicBezTo>
                      <a:pt x="1558" y="1821"/>
                      <a:pt x="1561" y="0"/>
                      <a:pt x="3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4" name="Google Shape;764;p29"/>
              <p:cNvSpPr/>
              <p:nvPr/>
            </p:nvSpPr>
            <p:spPr>
              <a:xfrm>
                <a:off x="6750446" y="4500434"/>
                <a:ext cx="166724" cy="106210"/>
              </a:xfrm>
              <a:custGeom>
                <a:rect b="b" l="l" r="r" t="t"/>
                <a:pathLst>
                  <a:path extrusionOk="0" h="1190" w="1868">
                    <a:moveTo>
                      <a:pt x="149" y="0"/>
                    </a:moveTo>
                    <a:lnTo>
                      <a:pt x="149" y="0"/>
                    </a:lnTo>
                    <a:cubicBezTo>
                      <a:pt x="0" y="527"/>
                      <a:pt x="282" y="1189"/>
                      <a:pt x="986" y="1189"/>
                    </a:cubicBezTo>
                    <a:cubicBezTo>
                      <a:pt x="1550" y="1189"/>
                      <a:pt x="1841" y="772"/>
                      <a:pt x="1868" y="335"/>
                    </a:cubicBezTo>
                    <a:lnTo>
                      <a:pt x="14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29"/>
              <p:cNvSpPr/>
              <p:nvPr/>
            </p:nvSpPr>
            <p:spPr>
              <a:xfrm>
                <a:off x="7217843" y="4594584"/>
                <a:ext cx="170851" cy="121638"/>
              </a:xfrm>
              <a:custGeom>
                <a:rect b="b" l="l" r="r" t="t"/>
                <a:pathLst>
                  <a:path extrusionOk="0" h="1441" w="2024">
                    <a:moveTo>
                      <a:pt x="355" y="0"/>
                    </a:moveTo>
                    <a:lnTo>
                      <a:pt x="355" y="0"/>
                    </a:lnTo>
                    <a:cubicBezTo>
                      <a:pt x="0" y="523"/>
                      <a:pt x="236" y="1440"/>
                      <a:pt x="1060" y="1440"/>
                    </a:cubicBezTo>
                    <a:cubicBezTo>
                      <a:pt x="1743" y="1440"/>
                      <a:pt x="2024" y="815"/>
                      <a:pt x="1901" y="301"/>
                    </a:cubicBezTo>
                    <a:lnTo>
                      <a:pt x="35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6" name="Google Shape;766;p29"/>
              <p:cNvSpPr/>
              <p:nvPr/>
            </p:nvSpPr>
            <p:spPr>
              <a:xfrm>
                <a:off x="7390565" y="4831672"/>
                <a:ext cx="217152" cy="168751"/>
              </a:xfrm>
              <a:custGeom>
                <a:rect b="b" l="l" r="r" t="t"/>
                <a:pathLst>
                  <a:path extrusionOk="0" h="1779" w="2289">
                    <a:moveTo>
                      <a:pt x="1144" y="1"/>
                    </a:moveTo>
                    <a:cubicBezTo>
                      <a:pt x="1" y="1"/>
                      <a:pt x="1" y="1779"/>
                      <a:pt x="1144" y="1779"/>
                    </a:cubicBezTo>
                    <a:cubicBezTo>
                      <a:pt x="2286" y="1779"/>
                      <a:pt x="2289" y="1"/>
                      <a:pt x="11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7" name="Google Shape;767;p29"/>
              <p:cNvSpPr/>
              <p:nvPr/>
            </p:nvSpPr>
            <p:spPr>
              <a:xfrm>
                <a:off x="6864603" y="4753107"/>
                <a:ext cx="235899" cy="168904"/>
              </a:xfrm>
              <a:custGeom>
                <a:rect b="b" l="l" r="r" t="t"/>
                <a:pathLst>
                  <a:path extrusionOk="0" h="1799" w="2315">
                    <a:moveTo>
                      <a:pt x="1159" y="0"/>
                    </a:moveTo>
                    <a:cubicBezTo>
                      <a:pt x="4" y="0"/>
                      <a:pt x="1" y="1798"/>
                      <a:pt x="1159" y="1798"/>
                    </a:cubicBezTo>
                    <a:cubicBezTo>
                      <a:pt x="2312" y="1798"/>
                      <a:pt x="2315" y="0"/>
                      <a:pt x="11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29"/>
              <p:cNvSpPr/>
              <p:nvPr/>
            </p:nvSpPr>
            <p:spPr>
              <a:xfrm>
                <a:off x="6590714" y="4949723"/>
                <a:ext cx="217128" cy="168899"/>
              </a:xfrm>
              <a:custGeom>
                <a:rect b="b" l="l" r="r" t="t"/>
                <a:pathLst>
                  <a:path extrusionOk="0" h="1825" w="2346">
                    <a:moveTo>
                      <a:pt x="1173" y="1"/>
                    </a:moveTo>
                    <a:cubicBezTo>
                      <a:pt x="1" y="1"/>
                      <a:pt x="1" y="1825"/>
                      <a:pt x="1173" y="1825"/>
                    </a:cubicBezTo>
                    <a:cubicBezTo>
                      <a:pt x="2345" y="1825"/>
                      <a:pt x="2345" y="1"/>
                      <a:pt x="11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9" name="Google Shape;769;p29"/>
              <p:cNvSpPr/>
              <p:nvPr/>
            </p:nvSpPr>
            <p:spPr>
              <a:xfrm>
                <a:off x="7108180" y="4989310"/>
                <a:ext cx="219822" cy="170701"/>
              </a:xfrm>
              <a:custGeom>
                <a:rect b="b" l="l" r="r" t="t"/>
                <a:pathLst>
                  <a:path extrusionOk="0" h="1796" w="2313">
                    <a:moveTo>
                      <a:pt x="1157" y="1"/>
                    </a:moveTo>
                    <a:cubicBezTo>
                      <a:pt x="1" y="1"/>
                      <a:pt x="1" y="1795"/>
                      <a:pt x="1157" y="1795"/>
                    </a:cubicBezTo>
                    <a:cubicBezTo>
                      <a:pt x="2312" y="1795"/>
                      <a:pt x="2312" y="1"/>
                      <a:pt x="11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70" name="Google Shape;770;p29"/>
            <p:cNvSpPr/>
            <p:nvPr/>
          </p:nvSpPr>
          <p:spPr>
            <a:xfrm>
              <a:off x="-42914" y="3062282"/>
              <a:ext cx="2490214" cy="2105564"/>
            </a:xfrm>
            <a:custGeom>
              <a:rect b="b" l="l" r="r" t="t"/>
              <a:pathLst>
                <a:path extrusionOk="0" h="18201" w="21526">
                  <a:moveTo>
                    <a:pt x="6024" y="0"/>
                  </a:moveTo>
                  <a:lnTo>
                    <a:pt x="5676" y="454"/>
                  </a:lnTo>
                  <a:lnTo>
                    <a:pt x="5398" y="821"/>
                  </a:lnTo>
                  <a:lnTo>
                    <a:pt x="4623" y="1834"/>
                  </a:lnTo>
                  <a:lnTo>
                    <a:pt x="4342" y="2206"/>
                  </a:lnTo>
                  <a:lnTo>
                    <a:pt x="3428" y="3404"/>
                  </a:lnTo>
                  <a:lnTo>
                    <a:pt x="3146" y="3772"/>
                  </a:lnTo>
                  <a:lnTo>
                    <a:pt x="2130" y="5106"/>
                  </a:lnTo>
                  <a:lnTo>
                    <a:pt x="1852" y="5474"/>
                  </a:lnTo>
                  <a:lnTo>
                    <a:pt x="967" y="6630"/>
                  </a:lnTo>
                  <a:lnTo>
                    <a:pt x="689" y="6997"/>
                  </a:lnTo>
                  <a:lnTo>
                    <a:pt x="1" y="7902"/>
                  </a:lnTo>
                  <a:lnTo>
                    <a:pt x="1" y="18200"/>
                  </a:lnTo>
                  <a:lnTo>
                    <a:pt x="16191" y="18200"/>
                  </a:lnTo>
                  <a:lnTo>
                    <a:pt x="16234" y="18111"/>
                  </a:lnTo>
                  <a:lnTo>
                    <a:pt x="17339" y="15846"/>
                  </a:lnTo>
                  <a:lnTo>
                    <a:pt x="17542" y="15435"/>
                  </a:lnTo>
                  <a:lnTo>
                    <a:pt x="18257" y="13978"/>
                  </a:lnTo>
                  <a:lnTo>
                    <a:pt x="18456" y="13567"/>
                  </a:lnTo>
                  <a:lnTo>
                    <a:pt x="19310" y="11819"/>
                  </a:lnTo>
                  <a:lnTo>
                    <a:pt x="19512" y="11411"/>
                  </a:lnTo>
                  <a:lnTo>
                    <a:pt x="20078" y="10249"/>
                  </a:lnTo>
                  <a:lnTo>
                    <a:pt x="20280" y="9838"/>
                  </a:lnTo>
                  <a:lnTo>
                    <a:pt x="20816" y="8739"/>
                  </a:lnTo>
                  <a:lnTo>
                    <a:pt x="21019" y="8332"/>
                  </a:lnTo>
                  <a:lnTo>
                    <a:pt x="21522" y="7298"/>
                  </a:lnTo>
                  <a:lnTo>
                    <a:pt x="21525" y="7298"/>
                  </a:lnTo>
                  <a:cubicBezTo>
                    <a:pt x="21508" y="7252"/>
                    <a:pt x="19257" y="6210"/>
                    <a:pt x="16922" y="5129"/>
                  </a:cubicBezTo>
                  <a:lnTo>
                    <a:pt x="14180" y="3841"/>
                  </a:lnTo>
                  <a:lnTo>
                    <a:pt x="14167" y="3855"/>
                  </a:lnTo>
                  <a:cubicBezTo>
                    <a:pt x="12789" y="3216"/>
                    <a:pt x="11773" y="2736"/>
                    <a:pt x="11763" y="2702"/>
                  </a:cubicBezTo>
                  <a:lnTo>
                    <a:pt x="60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71" name="Google Shape;771;p29"/>
            <p:cNvGrpSpPr/>
            <p:nvPr/>
          </p:nvGrpSpPr>
          <p:grpSpPr>
            <a:xfrm>
              <a:off x="-50550" y="3114687"/>
              <a:ext cx="2439194" cy="2053155"/>
              <a:chOff x="-22716" y="3710453"/>
              <a:chExt cx="1736822" cy="1461944"/>
            </a:xfrm>
          </p:grpSpPr>
          <p:sp>
            <p:nvSpPr>
              <p:cNvPr id="772" name="Google Shape;772;p29"/>
              <p:cNvSpPr/>
              <p:nvPr/>
            </p:nvSpPr>
            <p:spPr>
              <a:xfrm>
                <a:off x="427283" y="3710453"/>
                <a:ext cx="1286823" cy="682621"/>
              </a:xfrm>
              <a:custGeom>
                <a:rect b="b" l="l" r="r" t="t"/>
                <a:pathLst>
                  <a:path extrusionOk="0" h="8287" w="15622">
                    <a:moveTo>
                      <a:pt x="279" y="1"/>
                    </a:moveTo>
                    <a:lnTo>
                      <a:pt x="1" y="368"/>
                    </a:lnTo>
                    <a:cubicBezTo>
                      <a:pt x="1908" y="1342"/>
                      <a:pt x="3816" y="2319"/>
                      <a:pt x="5723" y="3299"/>
                    </a:cubicBezTo>
                    <a:cubicBezTo>
                      <a:pt x="6522" y="3706"/>
                      <a:pt x="7323" y="4117"/>
                      <a:pt x="8121" y="4528"/>
                    </a:cubicBezTo>
                    <a:cubicBezTo>
                      <a:pt x="10555" y="5780"/>
                      <a:pt x="12989" y="7031"/>
                      <a:pt x="15419" y="8286"/>
                    </a:cubicBezTo>
                    <a:lnTo>
                      <a:pt x="15622" y="7879"/>
                    </a:lnTo>
                    <a:cubicBezTo>
                      <a:pt x="13198" y="6627"/>
                      <a:pt x="10774" y="5382"/>
                      <a:pt x="8350" y="4137"/>
                    </a:cubicBezTo>
                    <a:cubicBezTo>
                      <a:pt x="8088" y="4001"/>
                      <a:pt x="7826" y="3865"/>
                      <a:pt x="7565" y="3733"/>
                    </a:cubicBezTo>
                    <a:cubicBezTo>
                      <a:pt x="7508" y="3703"/>
                      <a:pt x="7449" y="3673"/>
                      <a:pt x="7392" y="3643"/>
                    </a:cubicBezTo>
                    <a:cubicBezTo>
                      <a:pt x="7346" y="3620"/>
                      <a:pt x="7300" y="3597"/>
                      <a:pt x="7253" y="3574"/>
                    </a:cubicBezTo>
                    <a:cubicBezTo>
                      <a:pt x="7170" y="3527"/>
                      <a:pt x="7088" y="3488"/>
                      <a:pt x="7008" y="3448"/>
                    </a:cubicBezTo>
                    <a:cubicBezTo>
                      <a:pt x="6690" y="3282"/>
                      <a:pt x="6376" y="3120"/>
                      <a:pt x="6058" y="2958"/>
                    </a:cubicBezTo>
                    <a:cubicBezTo>
                      <a:pt x="4134" y="1971"/>
                      <a:pt x="2206" y="984"/>
                      <a:pt x="2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3" name="Google Shape;773;p29"/>
              <p:cNvSpPr/>
              <p:nvPr/>
            </p:nvSpPr>
            <p:spPr>
              <a:xfrm>
                <a:off x="340298" y="3824209"/>
                <a:ext cx="1312935" cy="693247"/>
              </a:xfrm>
              <a:custGeom>
                <a:rect b="b" l="l" r="r" t="t"/>
                <a:pathLst>
                  <a:path extrusionOk="0" h="8416" w="15939">
                    <a:moveTo>
                      <a:pt x="282" y="0"/>
                    </a:moveTo>
                    <a:lnTo>
                      <a:pt x="1" y="372"/>
                    </a:lnTo>
                    <a:cubicBezTo>
                      <a:pt x="1895" y="1239"/>
                      <a:pt x="3776" y="2137"/>
                      <a:pt x="5643" y="3064"/>
                    </a:cubicBezTo>
                    <a:cubicBezTo>
                      <a:pt x="6571" y="3521"/>
                      <a:pt x="7491" y="3988"/>
                      <a:pt x="8412" y="4461"/>
                    </a:cubicBezTo>
                    <a:cubicBezTo>
                      <a:pt x="10883" y="5730"/>
                      <a:pt x="13323" y="7048"/>
                      <a:pt x="15737" y="8415"/>
                    </a:cubicBezTo>
                    <a:lnTo>
                      <a:pt x="15939" y="8004"/>
                    </a:lnTo>
                    <a:cubicBezTo>
                      <a:pt x="13535" y="6644"/>
                      <a:pt x="11101" y="5332"/>
                      <a:pt x="8644" y="4067"/>
                    </a:cubicBezTo>
                    <a:lnTo>
                      <a:pt x="8641" y="4067"/>
                    </a:lnTo>
                    <a:cubicBezTo>
                      <a:pt x="7760" y="3613"/>
                      <a:pt x="6869" y="3164"/>
                      <a:pt x="5981" y="2722"/>
                    </a:cubicBezTo>
                    <a:cubicBezTo>
                      <a:pt x="4094" y="1785"/>
                      <a:pt x="2197" y="879"/>
                      <a:pt x="2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4" name="Google Shape;774;p29"/>
              <p:cNvSpPr/>
              <p:nvPr/>
            </p:nvSpPr>
            <p:spPr>
              <a:xfrm>
                <a:off x="241863" y="3953534"/>
                <a:ext cx="1348108" cy="693165"/>
              </a:xfrm>
              <a:custGeom>
                <a:rect b="b" l="l" r="r" t="t"/>
                <a:pathLst>
                  <a:path extrusionOk="0" h="8415" w="16366">
                    <a:moveTo>
                      <a:pt x="282" y="0"/>
                    </a:moveTo>
                    <a:lnTo>
                      <a:pt x="0" y="368"/>
                    </a:lnTo>
                    <a:cubicBezTo>
                      <a:pt x="1779" y="1252"/>
                      <a:pt x="3551" y="2133"/>
                      <a:pt x="5325" y="3017"/>
                    </a:cubicBezTo>
                    <a:cubicBezTo>
                      <a:pt x="6415" y="3561"/>
                      <a:pt x="7501" y="4100"/>
                      <a:pt x="8590" y="4643"/>
                    </a:cubicBezTo>
                    <a:cubicBezTo>
                      <a:pt x="11113" y="5901"/>
                      <a:pt x="13641" y="7160"/>
                      <a:pt x="16164" y="8415"/>
                    </a:cubicBezTo>
                    <a:lnTo>
                      <a:pt x="16366" y="8007"/>
                    </a:lnTo>
                    <a:cubicBezTo>
                      <a:pt x="13849" y="6755"/>
                      <a:pt x="11336" y="5501"/>
                      <a:pt x="8819" y="4249"/>
                    </a:cubicBezTo>
                    <a:cubicBezTo>
                      <a:pt x="7766" y="3726"/>
                      <a:pt x="6716" y="3203"/>
                      <a:pt x="5663" y="2679"/>
                    </a:cubicBezTo>
                    <a:cubicBezTo>
                      <a:pt x="3872" y="1785"/>
                      <a:pt x="2077" y="891"/>
                      <a:pt x="2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135192" y="4093731"/>
                <a:ext cx="1367795" cy="730891"/>
              </a:xfrm>
              <a:custGeom>
                <a:rect b="b" l="l" r="r" t="t"/>
                <a:pathLst>
                  <a:path extrusionOk="0" h="8873" w="16605">
                    <a:moveTo>
                      <a:pt x="279" y="0"/>
                    </a:moveTo>
                    <a:lnTo>
                      <a:pt x="1" y="368"/>
                    </a:lnTo>
                    <a:cubicBezTo>
                      <a:pt x="1667" y="1232"/>
                      <a:pt x="3332" y="2093"/>
                      <a:pt x="4997" y="2958"/>
                    </a:cubicBezTo>
                    <a:cubicBezTo>
                      <a:pt x="6246" y="3603"/>
                      <a:pt x="7495" y="4252"/>
                      <a:pt x="8746" y="4902"/>
                    </a:cubicBezTo>
                    <a:cubicBezTo>
                      <a:pt x="11300" y="6223"/>
                      <a:pt x="13853" y="7547"/>
                      <a:pt x="16406" y="8872"/>
                    </a:cubicBezTo>
                    <a:lnTo>
                      <a:pt x="16605" y="8461"/>
                    </a:lnTo>
                    <a:cubicBezTo>
                      <a:pt x="14062" y="7144"/>
                      <a:pt x="11518" y="5825"/>
                      <a:pt x="8975" y="4507"/>
                    </a:cubicBezTo>
                    <a:cubicBezTo>
                      <a:pt x="7759" y="3878"/>
                      <a:pt x="6547" y="3245"/>
                      <a:pt x="5332" y="2620"/>
                    </a:cubicBezTo>
                    <a:cubicBezTo>
                      <a:pt x="3646" y="1746"/>
                      <a:pt x="1965" y="871"/>
                      <a:pt x="2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39475" y="4219184"/>
                <a:ext cx="1388224" cy="759227"/>
              </a:xfrm>
              <a:custGeom>
                <a:rect b="b" l="l" r="r" t="t"/>
                <a:pathLst>
                  <a:path extrusionOk="0" h="9217" w="16853">
                    <a:moveTo>
                      <a:pt x="278" y="1"/>
                    </a:moveTo>
                    <a:lnTo>
                      <a:pt x="0" y="368"/>
                    </a:lnTo>
                    <a:cubicBezTo>
                      <a:pt x="1574" y="1206"/>
                      <a:pt x="3150" y="2044"/>
                      <a:pt x="4726" y="2882"/>
                    </a:cubicBezTo>
                    <a:cubicBezTo>
                      <a:pt x="6120" y="3620"/>
                      <a:pt x="7510" y="4362"/>
                      <a:pt x="8905" y="5100"/>
                    </a:cubicBezTo>
                    <a:cubicBezTo>
                      <a:pt x="11488" y="6475"/>
                      <a:pt x="14067" y="7846"/>
                      <a:pt x="16650" y="9217"/>
                    </a:cubicBezTo>
                    <a:lnTo>
                      <a:pt x="16853" y="8806"/>
                    </a:lnTo>
                    <a:cubicBezTo>
                      <a:pt x="14279" y="7441"/>
                      <a:pt x="11707" y="6074"/>
                      <a:pt x="9133" y="4707"/>
                    </a:cubicBezTo>
                    <a:cubicBezTo>
                      <a:pt x="7776" y="3984"/>
                      <a:pt x="6418" y="3263"/>
                      <a:pt x="5060" y="2544"/>
                    </a:cubicBezTo>
                    <a:cubicBezTo>
                      <a:pt x="3468" y="1696"/>
                      <a:pt x="1875" y="848"/>
                      <a:pt x="2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7" name="Google Shape;777;p29"/>
              <p:cNvSpPr/>
              <p:nvPr/>
            </p:nvSpPr>
            <p:spPr>
              <a:xfrm>
                <a:off x="996309" y="3916713"/>
                <a:ext cx="10791" cy="4942"/>
              </a:xfrm>
              <a:custGeom>
                <a:rect b="b" l="l" r="r" t="t"/>
                <a:pathLst>
                  <a:path extrusionOk="0" h="60" w="131">
                    <a:moveTo>
                      <a:pt x="131" y="6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8" name="Google Shape;778;p29"/>
              <p:cNvSpPr/>
              <p:nvPr/>
            </p:nvSpPr>
            <p:spPr>
              <a:xfrm>
                <a:off x="1102487" y="3966631"/>
                <a:ext cx="3872" cy="1977"/>
              </a:xfrm>
              <a:custGeom>
                <a:rect b="b" l="l" r="r" t="t"/>
                <a:pathLst>
                  <a:path extrusionOk="0" h="24" w="47">
                    <a:moveTo>
                      <a:pt x="46" y="24"/>
                    </a:moveTo>
                    <a:lnTo>
                      <a:pt x="46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9" name="Google Shape;779;p29"/>
              <p:cNvSpPr/>
              <p:nvPr/>
            </p:nvSpPr>
            <p:spPr>
              <a:xfrm>
                <a:off x="951664" y="3895708"/>
                <a:ext cx="22076" cy="24876"/>
              </a:xfrm>
              <a:custGeom>
                <a:rect b="b" l="l" r="r" t="t"/>
                <a:pathLst>
                  <a:path extrusionOk="0" h="302" w="268">
                    <a:moveTo>
                      <a:pt x="0" y="0"/>
                    </a:moveTo>
                    <a:lnTo>
                      <a:pt x="0" y="0"/>
                    </a:lnTo>
                    <a:cubicBezTo>
                      <a:pt x="33" y="103"/>
                      <a:pt x="63" y="205"/>
                      <a:pt x="96" y="301"/>
                    </a:cubicBezTo>
                    <a:lnTo>
                      <a:pt x="268" y="1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0" name="Google Shape;780;p29"/>
              <p:cNvSpPr/>
              <p:nvPr/>
            </p:nvSpPr>
            <p:spPr>
              <a:xfrm>
                <a:off x="973657" y="3906005"/>
                <a:ext cx="22735" cy="10791"/>
              </a:xfrm>
              <a:custGeom>
                <a:rect b="b" l="l" r="r" t="t"/>
                <a:pathLst>
                  <a:path extrusionOk="0" h="131" w="276">
                    <a:moveTo>
                      <a:pt x="1" y="1"/>
                    </a:moveTo>
                    <a:lnTo>
                      <a:pt x="276" y="130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1" name="Google Shape;781;p29"/>
              <p:cNvSpPr/>
              <p:nvPr/>
            </p:nvSpPr>
            <p:spPr>
              <a:xfrm>
                <a:off x="1106276" y="3968525"/>
                <a:ext cx="37727" cy="17792"/>
              </a:xfrm>
              <a:custGeom>
                <a:rect b="b" l="l" r="r" t="t"/>
                <a:pathLst>
                  <a:path extrusionOk="0" h="216" w="458">
                    <a:moveTo>
                      <a:pt x="0" y="1"/>
                    </a:moveTo>
                    <a:lnTo>
                      <a:pt x="457" y="215"/>
                    </a:lnTo>
                    <a:lnTo>
                      <a:pt x="255" y="12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2" name="Google Shape;782;p29"/>
              <p:cNvSpPr/>
              <p:nvPr/>
            </p:nvSpPr>
            <p:spPr>
              <a:xfrm>
                <a:off x="1149109" y="3988706"/>
                <a:ext cx="1647" cy="906"/>
              </a:xfrm>
              <a:custGeom>
                <a:rect b="b" l="l" r="r" t="t"/>
                <a:pathLst>
                  <a:path extrusionOk="0" h="11" w="20">
                    <a:moveTo>
                      <a:pt x="20" y="10"/>
                    </a:moveTo>
                    <a:lnTo>
                      <a:pt x="20" y="1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3" name="Google Shape;783;p29"/>
              <p:cNvSpPr/>
              <p:nvPr/>
            </p:nvSpPr>
            <p:spPr>
              <a:xfrm>
                <a:off x="1053887" y="3943649"/>
                <a:ext cx="8896" cy="4530"/>
              </a:xfrm>
              <a:custGeom>
                <a:rect b="b" l="l" r="r" t="t"/>
                <a:pathLst>
                  <a:path extrusionOk="0" h="55" w="108">
                    <a:moveTo>
                      <a:pt x="1" y="1"/>
                    </a:moveTo>
                    <a:lnTo>
                      <a:pt x="1" y="5"/>
                    </a:lnTo>
                    <a:lnTo>
                      <a:pt x="107" y="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4" name="Google Shape;784;p29"/>
              <p:cNvSpPr/>
              <p:nvPr/>
            </p:nvSpPr>
            <p:spPr>
              <a:xfrm>
                <a:off x="1007018" y="3921656"/>
                <a:ext cx="12026" cy="5766"/>
              </a:xfrm>
              <a:custGeom>
                <a:rect b="b" l="l" r="r" t="t"/>
                <a:pathLst>
                  <a:path extrusionOk="0" h="70" w="146">
                    <a:moveTo>
                      <a:pt x="146" y="69"/>
                    </a:moveTo>
                    <a:lnTo>
                      <a:pt x="146" y="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5" name="Google Shape;785;p29"/>
              <p:cNvSpPr/>
              <p:nvPr/>
            </p:nvSpPr>
            <p:spPr>
              <a:xfrm>
                <a:off x="1097792" y="3964407"/>
                <a:ext cx="4778" cy="2224"/>
              </a:xfrm>
              <a:custGeom>
                <a:rect b="b" l="l" r="r" t="t"/>
                <a:pathLst>
                  <a:path extrusionOk="0" h="27" w="58">
                    <a:moveTo>
                      <a:pt x="1" y="1"/>
                    </a:moveTo>
                    <a:lnTo>
                      <a:pt x="1" y="1"/>
                    </a:lnTo>
                    <a:lnTo>
                      <a:pt x="57" y="2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6" name="Google Shape;786;p29"/>
              <p:cNvSpPr/>
              <p:nvPr/>
            </p:nvSpPr>
            <p:spPr>
              <a:xfrm>
                <a:off x="973657" y="3906005"/>
                <a:ext cx="82" cy="82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7" name="Google Shape;787;p29"/>
              <p:cNvSpPr/>
              <p:nvPr/>
            </p:nvSpPr>
            <p:spPr>
              <a:xfrm>
                <a:off x="1143920" y="3986235"/>
                <a:ext cx="5272" cy="2554"/>
              </a:xfrm>
              <a:custGeom>
                <a:rect b="b" l="l" r="r" t="t"/>
                <a:pathLst>
                  <a:path extrusionOk="0" h="31" w="64">
                    <a:moveTo>
                      <a:pt x="63" y="31"/>
                    </a:moveTo>
                    <a:lnTo>
                      <a:pt x="63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8" name="Google Shape;788;p29"/>
              <p:cNvSpPr/>
              <p:nvPr/>
            </p:nvSpPr>
            <p:spPr>
              <a:xfrm>
                <a:off x="1062701" y="3948097"/>
                <a:ext cx="35173" cy="16392"/>
              </a:xfrm>
              <a:custGeom>
                <a:rect b="b" l="l" r="r" t="t"/>
                <a:pathLst>
                  <a:path extrusionOk="0" h="199" w="427">
                    <a:moveTo>
                      <a:pt x="0" y="0"/>
                    </a:moveTo>
                    <a:lnTo>
                      <a:pt x="427" y="199"/>
                    </a:lnTo>
                    <a:lnTo>
                      <a:pt x="215" y="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9" name="Google Shape;789;p29"/>
              <p:cNvSpPr/>
              <p:nvPr/>
            </p:nvSpPr>
            <p:spPr>
              <a:xfrm>
                <a:off x="1018962" y="3927339"/>
                <a:ext cx="35008" cy="16722"/>
              </a:xfrm>
              <a:custGeom>
                <a:rect b="b" l="l" r="r" t="t"/>
                <a:pathLst>
                  <a:path extrusionOk="0" h="203" w="425">
                    <a:moveTo>
                      <a:pt x="1" y="0"/>
                    </a:moveTo>
                    <a:lnTo>
                      <a:pt x="209" y="99"/>
                    </a:lnTo>
                    <a:lnTo>
                      <a:pt x="425" y="203"/>
                    </a:lnTo>
                    <a:lnTo>
                      <a:pt x="425" y="19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0" name="Google Shape;790;p29"/>
              <p:cNvSpPr/>
              <p:nvPr/>
            </p:nvSpPr>
            <p:spPr>
              <a:xfrm>
                <a:off x="-22716" y="4563993"/>
                <a:ext cx="82" cy="44234"/>
              </a:xfrm>
              <a:custGeom>
                <a:rect b="b" l="l" r="r" t="t"/>
                <a:pathLst>
                  <a:path extrusionOk="0" h="537" w="1">
                    <a:moveTo>
                      <a:pt x="0" y="537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1" name="Google Shape;791;p29"/>
              <p:cNvSpPr/>
              <p:nvPr/>
            </p:nvSpPr>
            <p:spPr>
              <a:xfrm>
                <a:off x="-22716" y="4752213"/>
                <a:ext cx="82" cy="43740"/>
              </a:xfrm>
              <a:custGeom>
                <a:rect b="b" l="l" r="r" t="t"/>
                <a:pathLst>
                  <a:path extrusionOk="0" h="531" w="1">
                    <a:moveTo>
                      <a:pt x="0" y="53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2" name="Google Shape;792;p29"/>
              <p:cNvSpPr/>
              <p:nvPr/>
            </p:nvSpPr>
            <p:spPr>
              <a:xfrm>
                <a:off x="-22716" y="4378985"/>
                <a:ext cx="1342672" cy="793412"/>
              </a:xfrm>
              <a:custGeom>
                <a:rect b="b" l="l" r="r" t="t"/>
                <a:pathLst>
                  <a:path extrusionOk="0" h="9632" w="16300">
                    <a:moveTo>
                      <a:pt x="0" y="1"/>
                    </a:moveTo>
                    <a:lnTo>
                      <a:pt x="0" y="537"/>
                    </a:lnTo>
                    <a:cubicBezTo>
                      <a:pt x="1219" y="1289"/>
                      <a:pt x="2441" y="2035"/>
                      <a:pt x="3669" y="2770"/>
                    </a:cubicBezTo>
                    <a:cubicBezTo>
                      <a:pt x="5206" y="3693"/>
                      <a:pt x="6746" y="4611"/>
                      <a:pt x="8296" y="5512"/>
                    </a:cubicBezTo>
                    <a:cubicBezTo>
                      <a:pt x="10689" y="6912"/>
                      <a:pt x="13101" y="8283"/>
                      <a:pt x="15525" y="9631"/>
                    </a:cubicBezTo>
                    <a:lnTo>
                      <a:pt x="16257" y="9631"/>
                    </a:lnTo>
                    <a:lnTo>
                      <a:pt x="16300" y="9542"/>
                    </a:lnTo>
                    <a:cubicBezTo>
                      <a:pt x="13690" y="8098"/>
                      <a:pt x="11097" y="6621"/>
                      <a:pt x="8521" y="5118"/>
                    </a:cubicBezTo>
                    <a:cubicBezTo>
                      <a:pt x="7011" y="4233"/>
                      <a:pt x="5501" y="3343"/>
                      <a:pt x="3998" y="2438"/>
                    </a:cubicBezTo>
                    <a:cubicBezTo>
                      <a:pt x="2662" y="1634"/>
                      <a:pt x="1328" y="823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3" name="Google Shape;793;p29"/>
              <p:cNvSpPr/>
              <p:nvPr/>
            </p:nvSpPr>
            <p:spPr>
              <a:xfrm>
                <a:off x="-22716" y="4563993"/>
                <a:ext cx="1042094" cy="608403"/>
              </a:xfrm>
              <a:custGeom>
                <a:rect b="b" l="l" r="r" t="t"/>
                <a:pathLst>
                  <a:path extrusionOk="0" h="7386" w="12651">
                    <a:moveTo>
                      <a:pt x="0" y="0"/>
                    </a:moveTo>
                    <a:lnTo>
                      <a:pt x="0" y="537"/>
                    </a:lnTo>
                    <a:cubicBezTo>
                      <a:pt x="620" y="924"/>
                      <a:pt x="1229" y="1322"/>
                      <a:pt x="1848" y="1703"/>
                    </a:cubicBezTo>
                    <a:cubicBezTo>
                      <a:pt x="1981" y="1785"/>
                      <a:pt x="2116" y="1872"/>
                      <a:pt x="2252" y="1954"/>
                    </a:cubicBezTo>
                    <a:cubicBezTo>
                      <a:pt x="3680" y="2832"/>
                      <a:pt x="5120" y="3689"/>
                      <a:pt x="6570" y="4530"/>
                    </a:cubicBezTo>
                    <a:cubicBezTo>
                      <a:pt x="6815" y="4673"/>
                      <a:pt x="7064" y="4816"/>
                      <a:pt x="7312" y="4955"/>
                    </a:cubicBezTo>
                    <a:cubicBezTo>
                      <a:pt x="8756" y="5786"/>
                      <a:pt x="10217" y="6593"/>
                      <a:pt x="11683" y="7385"/>
                    </a:cubicBezTo>
                    <a:lnTo>
                      <a:pt x="12650" y="7385"/>
                    </a:lnTo>
                    <a:cubicBezTo>
                      <a:pt x="10932" y="6471"/>
                      <a:pt x="9226" y="5531"/>
                      <a:pt x="7541" y="4564"/>
                    </a:cubicBezTo>
                    <a:cubicBezTo>
                      <a:pt x="7292" y="4421"/>
                      <a:pt x="7047" y="4279"/>
                      <a:pt x="6799" y="4137"/>
                    </a:cubicBezTo>
                    <a:cubicBezTo>
                      <a:pt x="5381" y="3315"/>
                      <a:pt x="3978" y="2481"/>
                      <a:pt x="2583" y="1620"/>
                    </a:cubicBezTo>
                    <a:cubicBezTo>
                      <a:pt x="2454" y="1544"/>
                      <a:pt x="2329" y="1467"/>
                      <a:pt x="2199" y="1388"/>
                    </a:cubicBezTo>
                    <a:cubicBezTo>
                      <a:pt x="1464" y="931"/>
                      <a:pt x="739" y="454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4" name="Google Shape;794;p29"/>
              <p:cNvSpPr/>
              <p:nvPr/>
            </p:nvSpPr>
            <p:spPr>
              <a:xfrm>
                <a:off x="-22716" y="4752213"/>
                <a:ext cx="718288" cy="420182"/>
              </a:xfrm>
              <a:custGeom>
                <a:rect b="b" l="l" r="r" t="t"/>
                <a:pathLst>
                  <a:path extrusionOk="0" h="5101" w="8720">
                    <a:moveTo>
                      <a:pt x="0" y="0"/>
                    </a:moveTo>
                    <a:lnTo>
                      <a:pt x="0" y="530"/>
                    </a:lnTo>
                    <a:lnTo>
                      <a:pt x="888" y="1047"/>
                    </a:lnTo>
                    <a:cubicBezTo>
                      <a:pt x="2719" y="2120"/>
                      <a:pt x="4554" y="3193"/>
                      <a:pt x="6385" y="4262"/>
                    </a:cubicBezTo>
                    <a:cubicBezTo>
                      <a:pt x="6862" y="4544"/>
                      <a:pt x="7339" y="4822"/>
                      <a:pt x="7816" y="5100"/>
                    </a:cubicBezTo>
                    <a:lnTo>
                      <a:pt x="8719" y="5100"/>
                    </a:lnTo>
                    <a:cubicBezTo>
                      <a:pt x="8018" y="4689"/>
                      <a:pt x="7316" y="4279"/>
                      <a:pt x="6613" y="3868"/>
                    </a:cubicBezTo>
                    <a:cubicBezTo>
                      <a:pt x="4815" y="2815"/>
                      <a:pt x="3017" y="1765"/>
                      <a:pt x="1219" y="712"/>
                    </a:cubicBezTo>
                    <a:cubicBezTo>
                      <a:pt x="811" y="477"/>
                      <a:pt x="408" y="238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95" name="Google Shape;795;p29"/>
            <p:cNvGrpSpPr/>
            <p:nvPr/>
          </p:nvGrpSpPr>
          <p:grpSpPr>
            <a:xfrm>
              <a:off x="-42914" y="2246331"/>
              <a:ext cx="2695429" cy="2921514"/>
              <a:chOff x="-17279" y="3092143"/>
              <a:chExt cx="1919274" cy="2080257"/>
            </a:xfrm>
          </p:grpSpPr>
          <p:sp>
            <p:nvSpPr>
              <p:cNvPr id="796" name="Google Shape;796;p29"/>
              <p:cNvSpPr/>
              <p:nvPr/>
            </p:nvSpPr>
            <p:spPr>
              <a:xfrm flipH="1" rot="2023777">
                <a:off x="801901" y="3300025"/>
                <a:ext cx="974975" cy="746223"/>
              </a:xfrm>
              <a:custGeom>
                <a:rect b="b" l="l" r="r" t="t"/>
                <a:pathLst>
                  <a:path extrusionOk="0" h="9059" w="11836">
                    <a:moveTo>
                      <a:pt x="3551" y="5264"/>
                    </a:moveTo>
                    <a:cubicBezTo>
                      <a:pt x="3555" y="5264"/>
                      <a:pt x="3559" y="5264"/>
                      <a:pt x="3563" y="5264"/>
                    </a:cubicBezTo>
                    <a:cubicBezTo>
                      <a:pt x="3620" y="5354"/>
                      <a:pt x="3626" y="5470"/>
                      <a:pt x="3580" y="5589"/>
                    </a:cubicBezTo>
                    <a:cubicBezTo>
                      <a:pt x="3514" y="5751"/>
                      <a:pt x="3368" y="5877"/>
                      <a:pt x="3216" y="5900"/>
                    </a:cubicBezTo>
                    <a:cubicBezTo>
                      <a:pt x="3186" y="5905"/>
                      <a:pt x="3156" y="5908"/>
                      <a:pt x="3127" y="5908"/>
                    </a:cubicBezTo>
                    <a:cubicBezTo>
                      <a:pt x="3069" y="5908"/>
                      <a:pt x="3014" y="5898"/>
                      <a:pt x="2961" y="5880"/>
                    </a:cubicBezTo>
                    <a:cubicBezTo>
                      <a:pt x="3007" y="5685"/>
                      <a:pt x="3106" y="5502"/>
                      <a:pt x="3236" y="5387"/>
                    </a:cubicBezTo>
                    <a:cubicBezTo>
                      <a:pt x="3332" y="5304"/>
                      <a:pt x="3439" y="5264"/>
                      <a:pt x="3551" y="5264"/>
                    </a:cubicBezTo>
                    <a:close/>
                    <a:moveTo>
                      <a:pt x="5752" y="1811"/>
                    </a:moveTo>
                    <a:cubicBezTo>
                      <a:pt x="5941" y="1811"/>
                      <a:pt x="6094" y="1877"/>
                      <a:pt x="6223" y="2016"/>
                    </a:cubicBezTo>
                    <a:cubicBezTo>
                      <a:pt x="7180" y="3049"/>
                      <a:pt x="6316" y="7457"/>
                      <a:pt x="6084" y="8546"/>
                    </a:cubicBezTo>
                    <a:cubicBezTo>
                      <a:pt x="5700" y="7539"/>
                      <a:pt x="4275" y="3566"/>
                      <a:pt x="5030" y="2231"/>
                    </a:cubicBezTo>
                    <a:cubicBezTo>
                      <a:pt x="5166" y="1996"/>
                      <a:pt x="5359" y="1860"/>
                      <a:pt x="5620" y="1820"/>
                    </a:cubicBezTo>
                    <a:cubicBezTo>
                      <a:pt x="5666" y="1814"/>
                      <a:pt x="5709" y="1811"/>
                      <a:pt x="5752" y="1811"/>
                    </a:cubicBezTo>
                    <a:close/>
                    <a:moveTo>
                      <a:pt x="10448" y="2943"/>
                    </a:moveTo>
                    <a:cubicBezTo>
                      <a:pt x="10580" y="2943"/>
                      <a:pt x="10687" y="3016"/>
                      <a:pt x="10769" y="3168"/>
                    </a:cubicBezTo>
                    <a:cubicBezTo>
                      <a:pt x="11567" y="4628"/>
                      <a:pt x="7401" y="7778"/>
                      <a:pt x="6312" y="8566"/>
                    </a:cubicBezTo>
                    <a:cubicBezTo>
                      <a:pt x="7398" y="6480"/>
                      <a:pt x="9478" y="2959"/>
                      <a:pt x="10445" y="2943"/>
                    </a:cubicBezTo>
                    <a:close/>
                    <a:moveTo>
                      <a:pt x="836" y="0"/>
                    </a:moveTo>
                    <a:cubicBezTo>
                      <a:pt x="526" y="0"/>
                      <a:pt x="236" y="51"/>
                      <a:pt x="1" y="112"/>
                    </a:cubicBezTo>
                    <a:lnTo>
                      <a:pt x="40" y="261"/>
                    </a:lnTo>
                    <a:cubicBezTo>
                      <a:pt x="266" y="203"/>
                      <a:pt x="544" y="154"/>
                      <a:pt x="841" y="154"/>
                    </a:cubicBezTo>
                    <a:cubicBezTo>
                      <a:pt x="1139" y="154"/>
                      <a:pt x="1456" y="203"/>
                      <a:pt x="1758" y="340"/>
                    </a:cubicBezTo>
                    <a:cubicBezTo>
                      <a:pt x="2315" y="595"/>
                      <a:pt x="2692" y="1148"/>
                      <a:pt x="2683" y="1681"/>
                    </a:cubicBezTo>
                    <a:cubicBezTo>
                      <a:pt x="2680" y="1999"/>
                      <a:pt x="2553" y="2294"/>
                      <a:pt x="2418" y="2605"/>
                    </a:cubicBezTo>
                    <a:cubicBezTo>
                      <a:pt x="2339" y="2794"/>
                      <a:pt x="2255" y="2989"/>
                      <a:pt x="2200" y="3194"/>
                    </a:cubicBezTo>
                    <a:cubicBezTo>
                      <a:pt x="2093" y="3585"/>
                      <a:pt x="2100" y="3992"/>
                      <a:pt x="2116" y="4443"/>
                    </a:cubicBezTo>
                    <a:cubicBezTo>
                      <a:pt x="2130" y="4764"/>
                      <a:pt x="2146" y="5161"/>
                      <a:pt x="2319" y="5502"/>
                    </a:cubicBezTo>
                    <a:cubicBezTo>
                      <a:pt x="2414" y="5688"/>
                      <a:pt x="2580" y="5877"/>
                      <a:pt x="2788" y="5979"/>
                    </a:cubicBezTo>
                    <a:cubicBezTo>
                      <a:pt x="2785" y="6016"/>
                      <a:pt x="2782" y="6052"/>
                      <a:pt x="2782" y="6089"/>
                    </a:cubicBezTo>
                    <a:cubicBezTo>
                      <a:pt x="2765" y="6827"/>
                      <a:pt x="3226" y="7589"/>
                      <a:pt x="3977" y="8082"/>
                    </a:cubicBezTo>
                    <a:cubicBezTo>
                      <a:pt x="4590" y="8487"/>
                      <a:pt x="5299" y="8681"/>
                      <a:pt x="5995" y="8857"/>
                    </a:cubicBezTo>
                    <a:lnTo>
                      <a:pt x="5898" y="9043"/>
                    </a:lnTo>
                    <a:lnTo>
                      <a:pt x="6067" y="8927"/>
                    </a:lnTo>
                    <a:lnTo>
                      <a:pt x="6123" y="9059"/>
                    </a:lnTo>
                    <a:lnTo>
                      <a:pt x="6160" y="8900"/>
                    </a:lnTo>
                    <a:cubicBezTo>
                      <a:pt x="6169" y="8904"/>
                      <a:pt x="6183" y="8904"/>
                      <a:pt x="6193" y="8907"/>
                    </a:cubicBezTo>
                    <a:lnTo>
                      <a:pt x="6213" y="8824"/>
                    </a:lnTo>
                    <a:cubicBezTo>
                      <a:pt x="6881" y="8354"/>
                      <a:pt x="11836" y="4797"/>
                      <a:pt x="10905" y="3095"/>
                    </a:cubicBezTo>
                    <a:cubicBezTo>
                      <a:pt x="10794" y="2893"/>
                      <a:pt x="10635" y="2791"/>
                      <a:pt x="10450" y="2791"/>
                    </a:cubicBezTo>
                    <a:cubicBezTo>
                      <a:pt x="10447" y="2791"/>
                      <a:pt x="10444" y="2791"/>
                      <a:pt x="10441" y="2791"/>
                    </a:cubicBezTo>
                    <a:cubicBezTo>
                      <a:pt x="9305" y="2807"/>
                      <a:pt x="7060" y="6838"/>
                      <a:pt x="6296" y="8278"/>
                    </a:cubicBezTo>
                    <a:cubicBezTo>
                      <a:pt x="6594" y="6824"/>
                      <a:pt x="7279" y="2933"/>
                      <a:pt x="6335" y="1913"/>
                    </a:cubicBezTo>
                    <a:cubicBezTo>
                      <a:pt x="6179" y="1743"/>
                      <a:pt x="5985" y="1659"/>
                      <a:pt x="5757" y="1659"/>
                    </a:cubicBezTo>
                    <a:cubicBezTo>
                      <a:pt x="5706" y="1659"/>
                      <a:pt x="5652" y="1663"/>
                      <a:pt x="5597" y="1672"/>
                    </a:cubicBezTo>
                    <a:cubicBezTo>
                      <a:pt x="5292" y="1718"/>
                      <a:pt x="5057" y="1880"/>
                      <a:pt x="4902" y="2158"/>
                    </a:cubicBezTo>
                    <a:cubicBezTo>
                      <a:pt x="4070" y="3615"/>
                      <a:pt x="5653" y="7860"/>
                      <a:pt x="5978" y="8698"/>
                    </a:cubicBezTo>
                    <a:cubicBezTo>
                      <a:pt x="5312" y="8530"/>
                      <a:pt x="4639" y="8334"/>
                      <a:pt x="4060" y="7957"/>
                    </a:cubicBezTo>
                    <a:cubicBezTo>
                      <a:pt x="3504" y="7593"/>
                      <a:pt x="2918" y="6910"/>
                      <a:pt x="2935" y="6092"/>
                    </a:cubicBezTo>
                    <a:cubicBezTo>
                      <a:pt x="2935" y="6072"/>
                      <a:pt x="2935" y="6052"/>
                      <a:pt x="2938" y="6036"/>
                    </a:cubicBezTo>
                    <a:cubicBezTo>
                      <a:pt x="3001" y="6051"/>
                      <a:pt x="3066" y="6061"/>
                      <a:pt x="3134" y="6061"/>
                    </a:cubicBezTo>
                    <a:cubicBezTo>
                      <a:pt x="3168" y="6061"/>
                      <a:pt x="3203" y="6058"/>
                      <a:pt x="3239" y="6052"/>
                    </a:cubicBezTo>
                    <a:cubicBezTo>
                      <a:pt x="3447" y="6019"/>
                      <a:pt x="3636" y="5860"/>
                      <a:pt x="3719" y="5645"/>
                    </a:cubicBezTo>
                    <a:cubicBezTo>
                      <a:pt x="3792" y="5463"/>
                      <a:pt x="3772" y="5277"/>
                      <a:pt x="3663" y="5145"/>
                    </a:cubicBezTo>
                    <a:lnTo>
                      <a:pt x="3643" y="5118"/>
                    </a:lnTo>
                    <a:lnTo>
                      <a:pt x="3613" y="5115"/>
                    </a:lnTo>
                    <a:cubicBezTo>
                      <a:pt x="3591" y="5113"/>
                      <a:pt x="3568" y="5111"/>
                      <a:pt x="3546" y="5111"/>
                    </a:cubicBezTo>
                    <a:cubicBezTo>
                      <a:pt x="3398" y="5111"/>
                      <a:pt x="3257" y="5168"/>
                      <a:pt x="3137" y="5274"/>
                    </a:cubicBezTo>
                    <a:cubicBezTo>
                      <a:pt x="2987" y="5403"/>
                      <a:pt x="2875" y="5602"/>
                      <a:pt x="2819" y="5820"/>
                    </a:cubicBezTo>
                    <a:cubicBezTo>
                      <a:pt x="2663" y="5731"/>
                      <a:pt x="2530" y="5586"/>
                      <a:pt x="2454" y="5433"/>
                    </a:cubicBezTo>
                    <a:cubicBezTo>
                      <a:pt x="2295" y="5122"/>
                      <a:pt x="2282" y="4744"/>
                      <a:pt x="2269" y="4440"/>
                    </a:cubicBezTo>
                    <a:cubicBezTo>
                      <a:pt x="2252" y="3999"/>
                      <a:pt x="2246" y="3605"/>
                      <a:pt x="2348" y="3231"/>
                    </a:cubicBezTo>
                    <a:cubicBezTo>
                      <a:pt x="2398" y="3039"/>
                      <a:pt x="2481" y="2850"/>
                      <a:pt x="2560" y="2665"/>
                    </a:cubicBezTo>
                    <a:cubicBezTo>
                      <a:pt x="2692" y="2354"/>
                      <a:pt x="2828" y="2032"/>
                      <a:pt x="2835" y="1684"/>
                    </a:cubicBezTo>
                    <a:cubicBezTo>
                      <a:pt x="2845" y="1082"/>
                      <a:pt x="2441" y="486"/>
                      <a:pt x="1822" y="204"/>
                    </a:cubicBezTo>
                    <a:cubicBezTo>
                      <a:pt x="1495" y="54"/>
                      <a:pt x="1155" y="0"/>
                      <a:pt x="8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7" name="Google Shape;797;p29"/>
              <p:cNvSpPr/>
              <p:nvPr/>
            </p:nvSpPr>
            <p:spPr>
              <a:xfrm>
                <a:off x="-17279" y="3906005"/>
                <a:ext cx="1168042" cy="1266395"/>
              </a:xfrm>
              <a:custGeom>
                <a:rect b="b" l="l" r="r" t="t"/>
                <a:pathLst>
                  <a:path extrusionOk="0" h="15374" w="14180">
                    <a:moveTo>
                      <a:pt x="12031" y="1"/>
                    </a:moveTo>
                    <a:lnTo>
                      <a:pt x="11859" y="176"/>
                    </a:lnTo>
                    <a:lnTo>
                      <a:pt x="1" y="12148"/>
                    </a:lnTo>
                    <a:lnTo>
                      <a:pt x="1" y="15373"/>
                    </a:lnTo>
                    <a:lnTo>
                      <a:pt x="5832" y="15373"/>
                    </a:lnTo>
                    <a:lnTo>
                      <a:pt x="14180" y="1014"/>
                    </a:lnTo>
                    <a:lnTo>
                      <a:pt x="14160" y="1005"/>
                    </a:lnTo>
                    <a:lnTo>
                      <a:pt x="14097" y="974"/>
                    </a:lnTo>
                    <a:lnTo>
                      <a:pt x="13640" y="760"/>
                    </a:lnTo>
                    <a:lnTo>
                      <a:pt x="13594" y="736"/>
                    </a:lnTo>
                    <a:lnTo>
                      <a:pt x="13538" y="710"/>
                    </a:lnTo>
                    <a:lnTo>
                      <a:pt x="13326" y="610"/>
                    </a:lnTo>
                    <a:lnTo>
                      <a:pt x="13111" y="511"/>
                    </a:lnTo>
                    <a:lnTo>
                      <a:pt x="13005" y="462"/>
                    </a:lnTo>
                    <a:lnTo>
                      <a:pt x="12789" y="358"/>
                    </a:lnTo>
                    <a:lnTo>
                      <a:pt x="12581" y="259"/>
                    </a:lnTo>
                    <a:lnTo>
                      <a:pt x="12436" y="190"/>
                    </a:lnTo>
                    <a:lnTo>
                      <a:pt x="12306" y="130"/>
                    </a:lnTo>
                    <a:lnTo>
                      <a:pt x="1203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98" name="Google Shape;798;p29"/>
            <p:cNvSpPr/>
            <p:nvPr/>
          </p:nvSpPr>
          <p:spPr>
            <a:xfrm flipH="1">
              <a:off x="6784780" y="3129448"/>
              <a:ext cx="2396310" cy="2026166"/>
            </a:xfrm>
            <a:custGeom>
              <a:rect b="b" l="l" r="r" t="t"/>
              <a:pathLst>
                <a:path extrusionOk="0" h="18201" w="21526">
                  <a:moveTo>
                    <a:pt x="6024" y="0"/>
                  </a:moveTo>
                  <a:lnTo>
                    <a:pt x="5676" y="454"/>
                  </a:lnTo>
                  <a:lnTo>
                    <a:pt x="5398" y="821"/>
                  </a:lnTo>
                  <a:lnTo>
                    <a:pt x="4623" y="1834"/>
                  </a:lnTo>
                  <a:lnTo>
                    <a:pt x="4342" y="2206"/>
                  </a:lnTo>
                  <a:lnTo>
                    <a:pt x="3428" y="3404"/>
                  </a:lnTo>
                  <a:lnTo>
                    <a:pt x="3146" y="3772"/>
                  </a:lnTo>
                  <a:lnTo>
                    <a:pt x="2130" y="5106"/>
                  </a:lnTo>
                  <a:lnTo>
                    <a:pt x="1852" y="5474"/>
                  </a:lnTo>
                  <a:lnTo>
                    <a:pt x="967" y="6630"/>
                  </a:lnTo>
                  <a:lnTo>
                    <a:pt x="689" y="6997"/>
                  </a:lnTo>
                  <a:lnTo>
                    <a:pt x="1" y="7902"/>
                  </a:lnTo>
                  <a:lnTo>
                    <a:pt x="1" y="18200"/>
                  </a:lnTo>
                  <a:lnTo>
                    <a:pt x="16191" y="18200"/>
                  </a:lnTo>
                  <a:lnTo>
                    <a:pt x="16234" y="18111"/>
                  </a:lnTo>
                  <a:lnTo>
                    <a:pt x="17339" y="15846"/>
                  </a:lnTo>
                  <a:lnTo>
                    <a:pt x="17542" y="15435"/>
                  </a:lnTo>
                  <a:lnTo>
                    <a:pt x="18257" y="13978"/>
                  </a:lnTo>
                  <a:lnTo>
                    <a:pt x="18456" y="13567"/>
                  </a:lnTo>
                  <a:lnTo>
                    <a:pt x="19310" y="11819"/>
                  </a:lnTo>
                  <a:lnTo>
                    <a:pt x="19512" y="11411"/>
                  </a:lnTo>
                  <a:lnTo>
                    <a:pt x="20078" y="10249"/>
                  </a:lnTo>
                  <a:lnTo>
                    <a:pt x="20280" y="9838"/>
                  </a:lnTo>
                  <a:lnTo>
                    <a:pt x="20816" y="8739"/>
                  </a:lnTo>
                  <a:lnTo>
                    <a:pt x="21019" y="8332"/>
                  </a:lnTo>
                  <a:lnTo>
                    <a:pt x="21522" y="7298"/>
                  </a:lnTo>
                  <a:lnTo>
                    <a:pt x="21525" y="7298"/>
                  </a:lnTo>
                  <a:cubicBezTo>
                    <a:pt x="21508" y="7252"/>
                    <a:pt x="19257" y="6210"/>
                    <a:pt x="16922" y="5129"/>
                  </a:cubicBezTo>
                  <a:lnTo>
                    <a:pt x="14180" y="3841"/>
                  </a:lnTo>
                  <a:lnTo>
                    <a:pt x="14167" y="3855"/>
                  </a:lnTo>
                  <a:cubicBezTo>
                    <a:pt x="12789" y="3216"/>
                    <a:pt x="11773" y="2736"/>
                    <a:pt x="11763" y="2702"/>
                  </a:cubicBezTo>
                  <a:lnTo>
                    <a:pt x="60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99" name="Google Shape;799;p29"/>
            <p:cNvGrpSpPr/>
            <p:nvPr/>
          </p:nvGrpSpPr>
          <p:grpSpPr>
            <a:xfrm>
              <a:off x="6841223" y="3179876"/>
              <a:ext cx="2347214" cy="1981961"/>
              <a:chOff x="7451026" y="3699288"/>
              <a:chExt cx="1736822" cy="1466553"/>
            </a:xfrm>
          </p:grpSpPr>
          <p:sp>
            <p:nvSpPr>
              <p:cNvPr id="800" name="Google Shape;800;p29"/>
              <p:cNvSpPr/>
              <p:nvPr/>
            </p:nvSpPr>
            <p:spPr>
              <a:xfrm>
                <a:off x="7725382" y="5161146"/>
                <a:ext cx="8073" cy="4695"/>
              </a:xfrm>
              <a:custGeom>
                <a:rect b="b" l="l" r="r" t="t"/>
                <a:pathLst>
                  <a:path extrusionOk="0" h="57" w="98">
                    <a:moveTo>
                      <a:pt x="1" y="0"/>
                    </a:moveTo>
                    <a:cubicBezTo>
                      <a:pt x="34" y="17"/>
                      <a:pt x="67" y="33"/>
                      <a:pt x="97" y="56"/>
                    </a:cubicBezTo>
                    <a:lnTo>
                      <a:pt x="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1" name="Google Shape;801;p29"/>
              <p:cNvSpPr/>
              <p:nvPr/>
            </p:nvSpPr>
            <p:spPr>
              <a:xfrm>
                <a:off x="7700341" y="4682646"/>
                <a:ext cx="82" cy="412"/>
              </a:xfrm>
              <a:custGeom>
                <a:rect b="b" l="l" r="r" t="t"/>
                <a:pathLst>
                  <a:path extrusionOk="0" h="5" w="1">
                    <a:moveTo>
                      <a:pt x="0" y="4"/>
                    </a:moveTo>
                    <a:lnTo>
                      <a:pt x="0" y="4"/>
                    </a:lnTo>
                    <a:cubicBezTo>
                      <a:pt x="0" y="4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2" name="Google Shape;802;p29"/>
              <p:cNvSpPr/>
              <p:nvPr/>
            </p:nvSpPr>
            <p:spPr>
              <a:xfrm flipH="1">
                <a:off x="7451026" y="3699288"/>
                <a:ext cx="1286823" cy="682621"/>
              </a:xfrm>
              <a:custGeom>
                <a:rect b="b" l="l" r="r" t="t"/>
                <a:pathLst>
                  <a:path extrusionOk="0" h="8287" w="15622">
                    <a:moveTo>
                      <a:pt x="279" y="1"/>
                    </a:moveTo>
                    <a:lnTo>
                      <a:pt x="1" y="368"/>
                    </a:lnTo>
                    <a:cubicBezTo>
                      <a:pt x="1908" y="1342"/>
                      <a:pt x="3816" y="2319"/>
                      <a:pt x="5723" y="3299"/>
                    </a:cubicBezTo>
                    <a:cubicBezTo>
                      <a:pt x="6522" y="3706"/>
                      <a:pt x="7323" y="4117"/>
                      <a:pt x="8121" y="4528"/>
                    </a:cubicBezTo>
                    <a:cubicBezTo>
                      <a:pt x="10555" y="5780"/>
                      <a:pt x="12989" y="7031"/>
                      <a:pt x="15419" y="8286"/>
                    </a:cubicBezTo>
                    <a:lnTo>
                      <a:pt x="15622" y="7879"/>
                    </a:lnTo>
                    <a:cubicBezTo>
                      <a:pt x="13198" y="6627"/>
                      <a:pt x="10774" y="5382"/>
                      <a:pt x="8350" y="4137"/>
                    </a:cubicBezTo>
                    <a:cubicBezTo>
                      <a:pt x="8088" y="4001"/>
                      <a:pt x="7826" y="3865"/>
                      <a:pt x="7565" y="3733"/>
                    </a:cubicBezTo>
                    <a:cubicBezTo>
                      <a:pt x="7508" y="3703"/>
                      <a:pt x="7449" y="3673"/>
                      <a:pt x="7392" y="3643"/>
                    </a:cubicBezTo>
                    <a:cubicBezTo>
                      <a:pt x="7346" y="3620"/>
                      <a:pt x="7300" y="3597"/>
                      <a:pt x="7253" y="3574"/>
                    </a:cubicBezTo>
                    <a:cubicBezTo>
                      <a:pt x="7170" y="3527"/>
                      <a:pt x="7088" y="3488"/>
                      <a:pt x="7008" y="3448"/>
                    </a:cubicBezTo>
                    <a:cubicBezTo>
                      <a:pt x="6690" y="3282"/>
                      <a:pt x="6376" y="3120"/>
                      <a:pt x="6058" y="2958"/>
                    </a:cubicBezTo>
                    <a:cubicBezTo>
                      <a:pt x="4134" y="1971"/>
                      <a:pt x="2206" y="984"/>
                      <a:pt x="2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3" name="Google Shape;803;p29"/>
              <p:cNvSpPr/>
              <p:nvPr/>
            </p:nvSpPr>
            <p:spPr>
              <a:xfrm flipH="1">
                <a:off x="7511899" y="3813044"/>
                <a:ext cx="1312935" cy="693247"/>
              </a:xfrm>
              <a:custGeom>
                <a:rect b="b" l="l" r="r" t="t"/>
                <a:pathLst>
                  <a:path extrusionOk="0" h="8416" w="15939">
                    <a:moveTo>
                      <a:pt x="282" y="0"/>
                    </a:moveTo>
                    <a:lnTo>
                      <a:pt x="1" y="372"/>
                    </a:lnTo>
                    <a:cubicBezTo>
                      <a:pt x="1895" y="1239"/>
                      <a:pt x="3776" y="2137"/>
                      <a:pt x="5643" y="3064"/>
                    </a:cubicBezTo>
                    <a:cubicBezTo>
                      <a:pt x="6571" y="3521"/>
                      <a:pt x="7491" y="3988"/>
                      <a:pt x="8412" y="4461"/>
                    </a:cubicBezTo>
                    <a:cubicBezTo>
                      <a:pt x="10883" y="5730"/>
                      <a:pt x="13323" y="7048"/>
                      <a:pt x="15737" y="8415"/>
                    </a:cubicBezTo>
                    <a:lnTo>
                      <a:pt x="15939" y="8004"/>
                    </a:lnTo>
                    <a:cubicBezTo>
                      <a:pt x="13535" y="6644"/>
                      <a:pt x="11101" y="5332"/>
                      <a:pt x="8644" y="4067"/>
                    </a:cubicBezTo>
                    <a:lnTo>
                      <a:pt x="8641" y="4067"/>
                    </a:lnTo>
                    <a:cubicBezTo>
                      <a:pt x="7760" y="3613"/>
                      <a:pt x="6869" y="3164"/>
                      <a:pt x="5981" y="2722"/>
                    </a:cubicBezTo>
                    <a:cubicBezTo>
                      <a:pt x="4094" y="1785"/>
                      <a:pt x="2197" y="879"/>
                      <a:pt x="2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4" name="Google Shape;804;p29"/>
              <p:cNvSpPr/>
              <p:nvPr/>
            </p:nvSpPr>
            <p:spPr>
              <a:xfrm flipH="1">
                <a:off x="7575161" y="3942368"/>
                <a:ext cx="1348108" cy="693165"/>
              </a:xfrm>
              <a:custGeom>
                <a:rect b="b" l="l" r="r" t="t"/>
                <a:pathLst>
                  <a:path extrusionOk="0" h="8415" w="16366">
                    <a:moveTo>
                      <a:pt x="282" y="0"/>
                    </a:moveTo>
                    <a:lnTo>
                      <a:pt x="0" y="368"/>
                    </a:lnTo>
                    <a:cubicBezTo>
                      <a:pt x="1779" y="1252"/>
                      <a:pt x="3551" y="2133"/>
                      <a:pt x="5325" y="3017"/>
                    </a:cubicBezTo>
                    <a:cubicBezTo>
                      <a:pt x="6415" y="3561"/>
                      <a:pt x="7501" y="4100"/>
                      <a:pt x="8590" y="4643"/>
                    </a:cubicBezTo>
                    <a:cubicBezTo>
                      <a:pt x="11113" y="5901"/>
                      <a:pt x="13641" y="7160"/>
                      <a:pt x="16164" y="8415"/>
                    </a:cubicBezTo>
                    <a:lnTo>
                      <a:pt x="16366" y="8007"/>
                    </a:lnTo>
                    <a:cubicBezTo>
                      <a:pt x="13849" y="6755"/>
                      <a:pt x="11336" y="5501"/>
                      <a:pt x="8819" y="4249"/>
                    </a:cubicBezTo>
                    <a:cubicBezTo>
                      <a:pt x="7766" y="3726"/>
                      <a:pt x="6716" y="3203"/>
                      <a:pt x="5663" y="2679"/>
                    </a:cubicBezTo>
                    <a:cubicBezTo>
                      <a:pt x="3872" y="1785"/>
                      <a:pt x="2077" y="891"/>
                      <a:pt x="2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5" name="Google Shape;805;p29"/>
              <p:cNvSpPr/>
              <p:nvPr/>
            </p:nvSpPr>
            <p:spPr>
              <a:xfrm flipH="1">
                <a:off x="7662145" y="4082565"/>
                <a:ext cx="1367795" cy="730891"/>
              </a:xfrm>
              <a:custGeom>
                <a:rect b="b" l="l" r="r" t="t"/>
                <a:pathLst>
                  <a:path extrusionOk="0" h="8873" w="16605">
                    <a:moveTo>
                      <a:pt x="279" y="0"/>
                    </a:moveTo>
                    <a:lnTo>
                      <a:pt x="1" y="368"/>
                    </a:lnTo>
                    <a:cubicBezTo>
                      <a:pt x="1667" y="1232"/>
                      <a:pt x="3332" y="2093"/>
                      <a:pt x="4997" y="2958"/>
                    </a:cubicBezTo>
                    <a:cubicBezTo>
                      <a:pt x="6246" y="3603"/>
                      <a:pt x="7495" y="4252"/>
                      <a:pt x="8746" y="4902"/>
                    </a:cubicBezTo>
                    <a:cubicBezTo>
                      <a:pt x="11300" y="6223"/>
                      <a:pt x="13853" y="7547"/>
                      <a:pt x="16406" y="8872"/>
                    </a:cubicBezTo>
                    <a:lnTo>
                      <a:pt x="16605" y="8461"/>
                    </a:lnTo>
                    <a:cubicBezTo>
                      <a:pt x="14062" y="7144"/>
                      <a:pt x="11518" y="5825"/>
                      <a:pt x="8975" y="4507"/>
                    </a:cubicBezTo>
                    <a:cubicBezTo>
                      <a:pt x="7759" y="3878"/>
                      <a:pt x="6547" y="3245"/>
                      <a:pt x="5332" y="2620"/>
                    </a:cubicBezTo>
                    <a:cubicBezTo>
                      <a:pt x="3646" y="1746"/>
                      <a:pt x="1965" y="871"/>
                      <a:pt x="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6" name="Google Shape;806;p29"/>
              <p:cNvSpPr/>
              <p:nvPr/>
            </p:nvSpPr>
            <p:spPr>
              <a:xfrm flipH="1">
                <a:off x="7737433" y="4208018"/>
                <a:ext cx="1388224" cy="759227"/>
              </a:xfrm>
              <a:custGeom>
                <a:rect b="b" l="l" r="r" t="t"/>
                <a:pathLst>
                  <a:path extrusionOk="0" h="9217" w="16853">
                    <a:moveTo>
                      <a:pt x="278" y="1"/>
                    </a:moveTo>
                    <a:lnTo>
                      <a:pt x="0" y="368"/>
                    </a:lnTo>
                    <a:cubicBezTo>
                      <a:pt x="1574" y="1206"/>
                      <a:pt x="3150" y="2044"/>
                      <a:pt x="4726" y="2882"/>
                    </a:cubicBezTo>
                    <a:cubicBezTo>
                      <a:pt x="6120" y="3620"/>
                      <a:pt x="7510" y="4362"/>
                      <a:pt x="8905" y="5100"/>
                    </a:cubicBezTo>
                    <a:cubicBezTo>
                      <a:pt x="11488" y="6475"/>
                      <a:pt x="14067" y="7846"/>
                      <a:pt x="16650" y="9217"/>
                    </a:cubicBezTo>
                    <a:lnTo>
                      <a:pt x="16853" y="8806"/>
                    </a:lnTo>
                    <a:cubicBezTo>
                      <a:pt x="14279" y="7441"/>
                      <a:pt x="11707" y="6074"/>
                      <a:pt x="9133" y="4707"/>
                    </a:cubicBezTo>
                    <a:cubicBezTo>
                      <a:pt x="7776" y="3984"/>
                      <a:pt x="6418" y="3263"/>
                      <a:pt x="5060" y="2544"/>
                    </a:cubicBezTo>
                    <a:cubicBezTo>
                      <a:pt x="3468" y="1696"/>
                      <a:pt x="1875" y="848"/>
                      <a:pt x="27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7" name="Google Shape;807;p29"/>
              <p:cNvSpPr/>
              <p:nvPr/>
            </p:nvSpPr>
            <p:spPr>
              <a:xfrm flipH="1">
                <a:off x="8158032" y="3905548"/>
                <a:ext cx="10791" cy="4942"/>
              </a:xfrm>
              <a:custGeom>
                <a:rect b="b" l="l" r="r" t="t"/>
                <a:pathLst>
                  <a:path extrusionOk="0" h="60" w="131">
                    <a:moveTo>
                      <a:pt x="131" y="6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8" name="Google Shape;808;p29"/>
              <p:cNvSpPr/>
              <p:nvPr/>
            </p:nvSpPr>
            <p:spPr>
              <a:xfrm flipH="1">
                <a:off x="8058774" y="3955465"/>
                <a:ext cx="3872" cy="1977"/>
              </a:xfrm>
              <a:custGeom>
                <a:rect b="b" l="l" r="r" t="t"/>
                <a:pathLst>
                  <a:path extrusionOk="0" h="24" w="47">
                    <a:moveTo>
                      <a:pt x="46" y="24"/>
                    </a:moveTo>
                    <a:lnTo>
                      <a:pt x="46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9" name="Google Shape;809;p29"/>
              <p:cNvSpPr/>
              <p:nvPr/>
            </p:nvSpPr>
            <p:spPr>
              <a:xfrm flipH="1">
                <a:off x="8191393" y="3884543"/>
                <a:ext cx="22076" cy="24876"/>
              </a:xfrm>
              <a:custGeom>
                <a:rect b="b" l="l" r="r" t="t"/>
                <a:pathLst>
                  <a:path extrusionOk="0" h="302" w="268">
                    <a:moveTo>
                      <a:pt x="0" y="0"/>
                    </a:moveTo>
                    <a:lnTo>
                      <a:pt x="0" y="0"/>
                    </a:lnTo>
                    <a:cubicBezTo>
                      <a:pt x="33" y="103"/>
                      <a:pt x="63" y="205"/>
                      <a:pt x="96" y="301"/>
                    </a:cubicBezTo>
                    <a:lnTo>
                      <a:pt x="268" y="1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0" name="Google Shape;810;p29"/>
              <p:cNvSpPr/>
              <p:nvPr/>
            </p:nvSpPr>
            <p:spPr>
              <a:xfrm flipH="1">
                <a:off x="8168740" y="3894839"/>
                <a:ext cx="22735" cy="10791"/>
              </a:xfrm>
              <a:custGeom>
                <a:rect b="b" l="l" r="r" t="t"/>
                <a:pathLst>
                  <a:path extrusionOk="0" h="131" w="276">
                    <a:moveTo>
                      <a:pt x="1" y="1"/>
                    </a:moveTo>
                    <a:lnTo>
                      <a:pt x="276" y="130"/>
                    </a:lnTo>
                    <a:lnTo>
                      <a:pt x="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1" name="Google Shape;811;p29"/>
              <p:cNvSpPr/>
              <p:nvPr/>
            </p:nvSpPr>
            <p:spPr>
              <a:xfrm flipH="1">
                <a:off x="8021130" y="3957360"/>
                <a:ext cx="37727" cy="17792"/>
              </a:xfrm>
              <a:custGeom>
                <a:rect b="b" l="l" r="r" t="t"/>
                <a:pathLst>
                  <a:path extrusionOk="0" h="216" w="458">
                    <a:moveTo>
                      <a:pt x="0" y="1"/>
                    </a:moveTo>
                    <a:lnTo>
                      <a:pt x="457" y="215"/>
                    </a:lnTo>
                    <a:lnTo>
                      <a:pt x="255" y="12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2" name="Google Shape;812;p29"/>
              <p:cNvSpPr/>
              <p:nvPr/>
            </p:nvSpPr>
            <p:spPr>
              <a:xfrm flipH="1">
                <a:off x="8014375" y="3977541"/>
                <a:ext cx="1647" cy="906"/>
              </a:xfrm>
              <a:custGeom>
                <a:rect b="b" l="l" r="r" t="t"/>
                <a:pathLst>
                  <a:path extrusionOk="0" h="11" w="20">
                    <a:moveTo>
                      <a:pt x="20" y="10"/>
                    </a:moveTo>
                    <a:lnTo>
                      <a:pt x="20" y="10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3" name="Google Shape;813;p29"/>
              <p:cNvSpPr/>
              <p:nvPr/>
            </p:nvSpPr>
            <p:spPr>
              <a:xfrm flipH="1">
                <a:off x="8102349" y="3932484"/>
                <a:ext cx="8896" cy="4530"/>
              </a:xfrm>
              <a:custGeom>
                <a:rect b="b" l="l" r="r" t="t"/>
                <a:pathLst>
                  <a:path extrusionOk="0" h="55" w="108">
                    <a:moveTo>
                      <a:pt x="1" y="1"/>
                    </a:moveTo>
                    <a:lnTo>
                      <a:pt x="1" y="5"/>
                    </a:lnTo>
                    <a:lnTo>
                      <a:pt x="107" y="5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4" name="Google Shape;814;p29"/>
              <p:cNvSpPr/>
              <p:nvPr/>
            </p:nvSpPr>
            <p:spPr>
              <a:xfrm flipH="1">
                <a:off x="8146088" y="3910490"/>
                <a:ext cx="12026" cy="5766"/>
              </a:xfrm>
              <a:custGeom>
                <a:rect b="b" l="l" r="r" t="t"/>
                <a:pathLst>
                  <a:path extrusionOk="0" h="70" w="146">
                    <a:moveTo>
                      <a:pt x="146" y="69"/>
                    </a:moveTo>
                    <a:lnTo>
                      <a:pt x="146" y="6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5" name="Google Shape;815;p29"/>
              <p:cNvSpPr/>
              <p:nvPr/>
            </p:nvSpPr>
            <p:spPr>
              <a:xfrm flipH="1">
                <a:off x="8062563" y="3953241"/>
                <a:ext cx="4778" cy="2224"/>
              </a:xfrm>
              <a:custGeom>
                <a:rect b="b" l="l" r="r" t="t"/>
                <a:pathLst>
                  <a:path extrusionOk="0" h="27" w="58">
                    <a:moveTo>
                      <a:pt x="1" y="1"/>
                    </a:moveTo>
                    <a:lnTo>
                      <a:pt x="1" y="1"/>
                    </a:lnTo>
                    <a:lnTo>
                      <a:pt x="57" y="2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6" name="Google Shape;816;p29"/>
              <p:cNvSpPr/>
              <p:nvPr/>
            </p:nvSpPr>
            <p:spPr>
              <a:xfrm flipH="1">
                <a:off x="8191393" y="3894839"/>
                <a:ext cx="82" cy="82"/>
              </a:xfrm>
              <a:custGeom>
                <a:rect b="b" l="l" r="r" t="t"/>
                <a:pathLst>
                  <a:path extrusionOk="0" h="1" w="1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7" name="Google Shape;817;p29"/>
              <p:cNvSpPr/>
              <p:nvPr/>
            </p:nvSpPr>
            <p:spPr>
              <a:xfrm flipH="1">
                <a:off x="8015940" y="3975070"/>
                <a:ext cx="5272" cy="2554"/>
              </a:xfrm>
              <a:custGeom>
                <a:rect b="b" l="l" r="r" t="t"/>
                <a:pathLst>
                  <a:path extrusionOk="0" h="31" w="64">
                    <a:moveTo>
                      <a:pt x="63" y="31"/>
                    </a:moveTo>
                    <a:lnTo>
                      <a:pt x="63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8" name="Google Shape;818;p29"/>
              <p:cNvSpPr/>
              <p:nvPr/>
            </p:nvSpPr>
            <p:spPr>
              <a:xfrm flipH="1">
                <a:off x="8067258" y="3936932"/>
                <a:ext cx="35173" cy="16392"/>
              </a:xfrm>
              <a:custGeom>
                <a:rect b="b" l="l" r="r" t="t"/>
                <a:pathLst>
                  <a:path extrusionOk="0" h="199" w="427">
                    <a:moveTo>
                      <a:pt x="0" y="0"/>
                    </a:moveTo>
                    <a:lnTo>
                      <a:pt x="427" y="199"/>
                    </a:lnTo>
                    <a:lnTo>
                      <a:pt x="215" y="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9" name="Google Shape;819;p29"/>
              <p:cNvSpPr/>
              <p:nvPr/>
            </p:nvSpPr>
            <p:spPr>
              <a:xfrm flipH="1">
                <a:off x="8111162" y="3916174"/>
                <a:ext cx="35008" cy="16722"/>
              </a:xfrm>
              <a:custGeom>
                <a:rect b="b" l="l" r="r" t="t"/>
                <a:pathLst>
                  <a:path extrusionOk="0" h="203" w="425">
                    <a:moveTo>
                      <a:pt x="1" y="0"/>
                    </a:moveTo>
                    <a:lnTo>
                      <a:pt x="209" y="99"/>
                    </a:lnTo>
                    <a:lnTo>
                      <a:pt x="425" y="203"/>
                    </a:lnTo>
                    <a:lnTo>
                      <a:pt x="425" y="19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0" name="Google Shape;820;p29"/>
              <p:cNvSpPr/>
              <p:nvPr/>
            </p:nvSpPr>
            <p:spPr>
              <a:xfrm flipH="1">
                <a:off x="9187766" y="4552828"/>
                <a:ext cx="82" cy="44234"/>
              </a:xfrm>
              <a:custGeom>
                <a:rect b="b" l="l" r="r" t="t"/>
                <a:pathLst>
                  <a:path extrusionOk="0" h="537" w="1">
                    <a:moveTo>
                      <a:pt x="0" y="537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1" name="Google Shape;821;p29"/>
              <p:cNvSpPr/>
              <p:nvPr/>
            </p:nvSpPr>
            <p:spPr>
              <a:xfrm flipH="1">
                <a:off x="9187766" y="4741048"/>
                <a:ext cx="82" cy="43740"/>
              </a:xfrm>
              <a:custGeom>
                <a:rect b="b" l="l" r="r" t="t"/>
                <a:pathLst>
                  <a:path extrusionOk="0" h="531" w="1">
                    <a:moveTo>
                      <a:pt x="0" y="53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2" name="Google Shape;822;p29"/>
              <p:cNvSpPr/>
              <p:nvPr/>
            </p:nvSpPr>
            <p:spPr>
              <a:xfrm flipH="1">
                <a:off x="7845176" y="4367820"/>
                <a:ext cx="1342672" cy="793412"/>
              </a:xfrm>
              <a:custGeom>
                <a:rect b="b" l="l" r="r" t="t"/>
                <a:pathLst>
                  <a:path extrusionOk="0" h="9632" w="16300">
                    <a:moveTo>
                      <a:pt x="0" y="1"/>
                    </a:moveTo>
                    <a:lnTo>
                      <a:pt x="0" y="537"/>
                    </a:lnTo>
                    <a:cubicBezTo>
                      <a:pt x="1219" y="1289"/>
                      <a:pt x="2441" y="2035"/>
                      <a:pt x="3669" y="2770"/>
                    </a:cubicBezTo>
                    <a:cubicBezTo>
                      <a:pt x="5206" y="3693"/>
                      <a:pt x="6746" y="4611"/>
                      <a:pt x="8296" y="5512"/>
                    </a:cubicBezTo>
                    <a:cubicBezTo>
                      <a:pt x="10689" y="6912"/>
                      <a:pt x="13101" y="8283"/>
                      <a:pt x="15525" y="9631"/>
                    </a:cubicBezTo>
                    <a:lnTo>
                      <a:pt x="16257" y="9631"/>
                    </a:lnTo>
                    <a:lnTo>
                      <a:pt x="16300" y="9542"/>
                    </a:lnTo>
                    <a:cubicBezTo>
                      <a:pt x="13690" y="8098"/>
                      <a:pt x="11097" y="6621"/>
                      <a:pt x="8521" y="5118"/>
                    </a:cubicBezTo>
                    <a:cubicBezTo>
                      <a:pt x="7011" y="4233"/>
                      <a:pt x="5501" y="3343"/>
                      <a:pt x="3998" y="2438"/>
                    </a:cubicBezTo>
                    <a:cubicBezTo>
                      <a:pt x="2662" y="1634"/>
                      <a:pt x="1328" y="823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3" name="Google Shape;823;p29"/>
              <p:cNvSpPr/>
              <p:nvPr/>
            </p:nvSpPr>
            <p:spPr>
              <a:xfrm flipH="1">
                <a:off x="8145753" y="4552828"/>
                <a:ext cx="1042094" cy="608403"/>
              </a:xfrm>
              <a:custGeom>
                <a:rect b="b" l="l" r="r" t="t"/>
                <a:pathLst>
                  <a:path extrusionOk="0" h="7386" w="12651">
                    <a:moveTo>
                      <a:pt x="0" y="0"/>
                    </a:moveTo>
                    <a:lnTo>
                      <a:pt x="0" y="537"/>
                    </a:lnTo>
                    <a:cubicBezTo>
                      <a:pt x="620" y="924"/>
                      <a:pt x="1229" y="1322"/>
                      <a:pt x="1848" y="1703"/>
                    </a:cubicBezTo>
                    <a:cubicBezTo>
                      <a:pt x="1981" y="1785"/>
                      <a:pt x="2116" y="1872"/>
                      <a:pt x="2252" y="1954"/>
                    </a:cubicBezTo>
                    <a:cubicBezTo>
                      <a:pt x="3680" y="2832"/>
                      <a:pt x="5120" y="3689"/>
                      <a:pt x="6570" y="4530"/>
                    </a:cubicBezTo>
                    <a:cubicBezTo>
                      <a:pt x="6815" y="4673"/>
                      <a:pt x="7064" y="4816"/>
                      <a:pt x="7312" y="4955"/>
                    </a:cubicBezTo>
                    <a:cubicBezTo>
                      <a:pt x="8756" y="5786"/>
                      <a:pt x="10217" y="6593"/>
                      <a:pt x="11683" y="7385"/>
                    </a:cubicBezTo>
                    <a:lnTo>
                      <a:pt x="12650" y="7385"/>
                    </a:lnTo>
                    <a:cubicBezTo>
                      <a:pt x="10932" y="6471"/>
                      <a:pt x="9226" y="5531"/>
                      <a:pt x="7541" y="4564"/>
                    </a:cubicBezTo>
                    <a:cubicBezTo>
                      <a:pt x="7292" y="4421"/>
                      <a:pt x="7047" y="4279"/>
                      <a:pt x="6799" y="4137"/>
                    </a:cubicBezTo>
                    <a:cubicBezTo>
                      <a:pt x="5381" y="3315"/>
                      <a:pt x="3978" y="2481"/>
                      <a:pt x="2583" y="1620"/>
                    </a:cubicBezTo>
                    <a:cubicBezTo>
                      <a:pt x="2454" y="1544"/>
                      <a:pt x="2329" y="1467"/>
                      <a:pt x="2199" y="1388"/>
                    </a:cubicBezTo>
                    <a:cubicBezTo>
                      <a:pt x="1464" y="931"/>
                      <a:pt x="739" y="454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4" name="Google Shape;824;p29"/>
              <p:cNvSpPr/>
              <p:nvPr/>
            </p:nvSpPr>
            <p:spPr>
              <a:xfrm flipH="1">
                <a:off x="8469560" y="4741048"/>
                <a:ext cx="718288" cy="420182"/>
              </a:xfrm>
              <a:custGeom>
                <a:rect b="b" l="l" r="r" t="t"/>
                <a:pathLst>
                  <a:path extrusionOk="0" h="5101" w="8720">
                    <a:moveTo>
                      <a:pt x="0" y="0"/>
                    </a:moveTo>
                    <a:lnTo>
                      <a:pt x="0" y="530"/>
                    </a:lnTo>
                    <a:lnTo>
                      <a:pt x="888" y="1047"/>
                    </a:lnTo>
                    <a:cubicBezTo>
                      <a:pt x="2719" y="2120"/>
                      <a:pt x="4554" y="3193"/>
                      <a:pt x="6385" y="4262"/>
                    </a:cubicBezTo>
                    <a:cubicBezTo>
                      <a:pt x="6862" y="4544"/>
                      <a:pt x="7339" y="4822"/>
                      <a:pt x="7816" y="5100"/>
                    </a:cubicBezTo>
                    <a:lnTo>
                      <a:pt x="8719" y="5100"/>
                    </a:lnTo>
                    <a:cubicBezTo>
                      <a:pt x="8018" y="4689"/>
                      <a:pt x="7316" y="4279"/>
                      <a:pt x="6613" y="3868"/>
                    </a:cubicBezTo>
                    <a:cubicBezTo>
                      <a:pt x="4815" y="2815"/>
                      <a:pt x="3017" y="1765"/>
                      <a:pt x="1219" y="712"/>
                    </a:cubicBezTo>
                    <a:cubicBezTo>
                      <a:pt x="811" y="477"/>
                      <a:pt x="408" y="238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5" name="Google Shape;825;p29"/>
            <p:cNvGrpSpPr/>
            <p:nvPr/>
          </p:nvGrpSpPr>
          <p:grpSpPr>
            <a:xfrm>
              <a:off x="6587303" y="2344265"/>
              <a:ext cx="2593788" cy="2811347"/>
              <a:chOff x="7263138" y="3080978"/>
              <a:chExt cx="1919274" cy="2080257"/>
            </a:xfrm>
          </p:grpSpPr>
          <p:sp>
            <p:nvSpPr>
              <p:cNvPr id="826" name="Google Shape;826;p29"/>
              <p:cNvSpPr/>
              <p:nvPr/>
            </p:nvSpPr>
            <p:spPr>
              <a:xfrm rot="-2023777">
                <a:off x="7388257" y="3288860"/>
                <a:ext cx="974975" cy="746223"/>
              </a:xfrm>
              <a:custGeom>
                <a:rect b="b" l="l" r="r" t="t"/>
                <a:pathLst>
                  <a:path extrusionOk="0" h="9059" w="11836">
                    <a:moveTo>
                      <a:pt x="3551" y="5264"/>
                    </a:moveTo>
                    <a:cubicBezTo>
                      <a:pt x="3555" y="5264"/>
                      <a:pt x="3559" y="5264"/>
                      <a:pt x="3563" y="5264"/>
                    </a:cubicBezTo>
                    <a:cubicBezTo>
                      <a:pt x="3620" y="5354"/>
                      <a:pt x="3626" y="5470"/>
                      <a:pt x="3580" y="5589"/>
                    </a:cubicBezTo>
                    <a:cubicBezTo>
                      <a:pt x="3514" y="5751"/>
                      <a:pt x="3368" y="5877"/>
                      <a:pt x="3216" y="5900"/>
                    </a:cubicBezTo>
                    <a:cubicBezTo>
                      <a:pt x="3186" y="5905"/>
                      <a:pt x="3156" y="5908"/>
                      <a:pt x="3127" y="5908"/>
                    </a:cubicBezTo>
                    <a:cubicBezTo>
                      <a:pt x="3069" y="5908"/>
                      <a:pt x="3014" y="5898"/>
                      <a:pt x="2961" y="5880"/>
                    </a:cubicBezTo>
                    <a:cubicBezTo>
                      <a:pt x="3007" y="5685"/>
                      <a:pt x="3106" y="5502"/>
                      <a:pt x="3236" y="5387"/>
                    </a:cubicBezTo>
                    <a:cubicBezTo>
                      <a:pt x="3332" y="5304"/>
                      <a:pt x="3439" y="5264"/>
                      <a:pt x="3551" y="5264"/>
                    </a:cubicBezTo>
                    <a:close/>
                    <a:moveTo>
                      <a:pt x="5752" y="1811"/>
                    </a:moveTo>
                    <a:cubicBezTo>
                      <a:pt x="5941" y="1811"/>
                      <a:pt x="6094" y="1877"/>
                      <a:pt x="6223" y="2016"/>
                    </a:cubicBezTo>
                    <a:cubicBezTo>
                      <a:pt x="7180" y="3049"/>
                      <a:pt x="6316" y="7457"/>
                      <a:pt x="6084" y="8546"/>
                    </a:cubicBezTo>
                    <a:cubicBezTo>
                      <a:pt x="5700" y="7539"/>
                      <a:pt x="4275" y="3566"/>
                      <a:pt x="5030" y="2231"/>
                    </a:cubicBezTo>
                    <a:cubicBezTo>
                      <a:pt x="5166" y="1996"/>
                      <a:pt x="5359" y="1860"/>
                      <a:pt x="5620" y="1820"/>
                    </a:cubicBezTo>
                    <a:cubicBezTo>
                      <a:pt x="5666" y="1814"/>
                      <a:pt x="5709" y="1811"/>
                      <a:pt x="5752" y="1811"/>
                    </a:cubicBezTo>
                    <a:close/>
                    <a:moveTo>
                      <a:pt x="10448" y="2943"/>
                    </a:moveTo>
                    <a:cubicBezTo>
                      <a:pt x="10580" y="2943"/>
                      <a:pt x="10687" y="3016"/>
                      <a:pt x="10769" y="3168"/>
                    </a:cubicBezTo>
                    <a:cubicBezTo>
                      <a:pt x="11567" y="4628"/>
                      <a:pt x="7401" y="7778"/>
                      <a:pt x="6312" y="8566"/>
                    </a:cubicBezTo>
                    <a:cubicBezTo>
                      <a:pt x="7398" y="6480"/>
                      <a:pt x="9478" y="2959"/>
                      <a:pt x="10445" y="2943"/>
                    </a:cubicBezTo>
                    <a:close/>
                    <a:moveTo>
                      <a:pt x="836" y="0"/>
                    </a:moveTo>
                    <a:cubicBezTo>
                      <a:pt x="526" y="0"/>
                      <a:pt x="236" y="51"/>
                      <a:pt x="1" y="112"/>
                    </a:cubicBezTo>
                    <a:lnTo>
                      <a:pt x="40" y="261"/>
                    </a:lnTo>
                    <a:cubicBezTo>
                      <a:pt x="266" y="203"/>
                      <a:pt x="544" y="154"/>
                      <a:pt x="841" y="154"/>
                    </a:cubicBezTo>
                    <a:cubicBezTo>
                      <a:pt x="1139" y="154"/>
                      <a:pt x="1456" y="203"/>
                      <a:pt x="1758" y="340"/>
                    </a:cubicBezTo>
                    <a:cubicBezTo>
                      <a:pt x="2315" y="595"/>
                      <a:pt x="2692" y="1148"/>
                      <a:pt x="2683" y="1681"/>
                    </a:cubicBezTo>
                    <a:cubicBezTo>
                      <a:pt x="2680" y="1999"/>
                      <a:pt x="2553" y="2294"/>
                      <a:pt x="2418" y="2605"/>
                    </a:cubicBezTo>
                    <a:cubicBezTo>
                      <a:pt x="2339" y="2794"/>
                      <a:pt x="2255" y="2989"/>
                      <a:pt x="2200" y="3194"/>
                    </a:cubicBezTo>
                    <a:cubicBezTo>
                      <a:pt x="2093" y="3585"/>
                      <a:pt x="2100" y="3992"/>
                      <a:pt x="2116" y="4443"/>
                    </a:cubicBezTo>
                    <a:cubicBezTo>
                      <a:pt x="2130" y="4764"/>
                      <a:pt x="2146" y="5161"/>
                      <a:pt x="2319" y="5502"/>
                    </a:cubicBezTo>
                    <a:cubicBezTo>
                      <a:pt x="2414" y="5688"/>
                      <a:pt x="2580" y="5877"/>
                      <a:pt x="2788" y="5979"/>
                    </a:cubicBezTo>
                    <a:cubicBezTo>
                      <a:pt x="2785" y="6016"/>
                      <a:pt x="2782" y="6052"/>
                      <a:pt x="2782" y="6089"/>
                    </a:cubicBezTo>
                    <a:cubicBezTo>
                      <a:pt x="2765" y="6827"/>
                      <a:pt x="3226" y="7589"/>
                      <a:pt x="3977" y="8082"/>
                    </a:cubicBezTo>
                    <a:cubicBezTo>
                      <a:pt x="4590" y="8487"/>
                      <a:pt x="5299" y="8681"/>
                      <a:pt x="5995" y="8857"/>
                    </a:cubicBezTo>
                    <a:lnTo>
                      <a:pt x="5898" y="9043"/>
                    </a:lnTo>
                    <a:lnTo>
                      <a:pt x="6067" y="8927"/>
                    </a:lnTo>
                    <a:lnTo>
                      <a:pt x="6123" y="9059"/>
                    </a:lnTo>
                    <a:lnTo>
                      <a:pt x="6160" y="8900"/>
                    </a:lnTo>
                    <a:cubicBezTo>
                      <a:pt x="6169" y="8904"/>
                      <a:pt x="6183" y="8904"/>
                      <a:pt x="6193" y="8907"/>
                    </a:cubicBezTo>
                    <a:lnTo>
                      <a:pt x="6213" y="8824"/>
                    </a:lnTo>
                    <a:cubicBezTo>
                      <a:pt x="6881" y="8354"/>
                      <a:pt x="11836" y="4797"/>
                      <a:pt x="10905" y="3095"/>
                    </a:cubicBezTo>
                    <a:cubicBezTo>
                      <a:pt x="10794" y="2893"/>
                      <a:pt x="10635" y="2791"/>
                      <a:pt x="10450" y="2791"/>
                    </a:cubicBezTo>
                    <a:cubicBezTo>
                      <a:pt x="10447" y="2791"/>
                      <a:pt x="10444" y="2791"/>
                      <a:pt x="10441" y="2791"/>
                    </a:cubicBezTo>
                    <a:cubicBezTo>
                      <a:pt x="9305" y="2807"/>
                      <a:pt x="7060" y="6838"/>
                      <a:pt x="6296" y="8278"/>
                    </a:cubicBezTo>
                    <a:cubicBezTo>
                      <a:pt x="6594" y="6824"/>
                      <a:pt x="7279" y="2933"/>
                      <a:pt x="6335" y="1913"/>
                    </a:cubicBezTo>
                    <a:cubicBezTo>
                      <a:pt x="6179" y="1743"/>
                      <a:pt x="5985" y="1659"/>
                      <a:pt x="5757" y="1659"/>
                    </a:cubicBezTo>
                    <a:cubicBezTo>
                      <a:pt x="5706" y="1659"/>
                      <a:pt x="5652" y="1663"/>
                      <a:pt x="5597" y="1672"/>
                    </a:cubicBezTo>
                    <a:cubicBezTo>
                      <a:pt x="5292" y="1718"/>
                      <a:pt x="5057" y="1880"/>
                      <a:pt x="4902" y="2158"/>
                    </a:cubicBezTo>
                    <a:cubicBezTo>
                      <a:pt x="4070" y="3615"/>
                      <a:pt x="5653" y="7860"/>
                      <a:pt x="5978" y="8698"/>
                    </a:cubicBezTo>
                    <a:cubicBezTo>
                      <a:pt x="5312" y="8530"/>
                      <a:pt x="4639" y="8334"/>
                      <a:pt x="4060" y="7957"/>
                    </a:cubicBezTo>
                    <a:cubicBezTo>
                      <a:pt x="3504" y="7593"/>
                      <a:pt x="2918" y="6910"/>
                      <a:pt x="2935" y="6092"/>
                    </a:cubicBezTo>
                    <a:cubicBezTo>
                      <a:pt x="2935" y="6072"/>
                      <a:pt x="2935" y="6052"/>
                      <a:pt x="2938" y="6036"/>
                    </a:cubicBezTo>
                    <a:cubicBezTo>
                      <a:pt x="3001" y="6051"/>
                      <a:pt x="3066" y="6061"/>
                      <a:pt x="3134" y="6061"/>
                    </a:cubicBezTo>
                    <a:cubicBezTo>
                      <a:pt x="3168" y="6061"/>
                      <a:pt x="3203" y="6058"/>
                      <a:pt x="3239" y="6052"/>
                    </a:cubicBezTo>
                    <a:cubicBezTo>
                      <a:pt x="3447" y="6019"/>
                      <a:pt x="3636" y="5860"/>
                      <a:pt x="3719" y="5645"/>
                    </a:cubicBezTo>
                    <a:cubicBezTo>
                      <a:pt x="3792" y="5463"/>
                      <a:pt x="3772" y="5277"/>
                      <a:pt x="3663" y="5145"/>
                    </a:cubicBezTo>
                    <a:lnTo>
                      <a:pt x="3643" y="5118"/>
                    </a:lnTo>
                    <a:lnTo>
                      <a:pt x="3613" y="5115"/>
                    </a:lnTo>
                    <a:cubicBezTo>
                      <a:pt x="3591" y="5113"/>
                      <a:pt x="3568" y="5111"/>
                      <a:pt x="3546" y="5111"/>
                    </a:cubicBezTo>
                    <a:cubicBezTo>
                      <a:pt x="3398" y="5111"/>
                      <a:pt x="3257" y="5168"/>
                      <a:pt x="3137" y="5274"/>
                    </a:cubicBezTo>
                    <a:cubicBezTo>
                      <a:pt x="2987" y="5403"/>
                      <a:pt x="2875" y="5602"/>
                      <a:pt x="2819" y="5820"/>
                    </a:cubicBezTo>
                    <a:cubicBezTo>
                      <a:pt x="2663" y="5731"/>
                      <a:pt x="2530" y="5586"/>
                      <a:pt x="2454" y="5433"/>
                    </a:cubicBezTo>
                    <a:cubicBezTo>
                      <a:pt x="2295" y="5122"/>
                      <a:pt x="2282" y="4744"/>
                      <a:pt x="2269" y="4440"/>
                    </a:cubicBezTo>
                    <a:cubicBezTo>
                      <a:pt x="2252" y="3999"/>
                      <a:pt x="2246" y="3605"/>
                      <a:pt x="2348" y="3231"/>
                    </a:cubicBezTo>
                    <a:cubicBezTo>
                      <a:pt x="2398" y="3039"/>
                      <a:pt x="2481" y="2850"/>
                      <a:pt x="2560" y="2665"/>
                    </a:cubicBezTo>
                    <a:cubicBezTo>
                      <a:pt x="2692" y="2354"/>
                      <a:pt x="2828" y="2032"/>
                      <a:pt x="2835" y="1684"/>
                    </a:cubicBezTo>
                    <a:cubicBezTo>
                      <a:pt x="2845" y="1082"/>
                      <a:pt x="2441" y="486"/>
                      <a:pt x="1822" y="204"/>
                    </a:cubicBezTo>
                    <a:cubicBezTo>
                      <a:pt x="1495" y="54"/>
                      <a:pt x="1155" y="0"/>
                      <a:pt x="8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7" name="Google Shape;827;p29"/>
              <p:cNvSpPr/>
              <p:nvPr/>
            </p:nvSpPr>
            <p:spPr>
              <a:xfrm flipH="1">
                <a:off x="8014369" y="3894839"/>
                <a:ext cx="1168042" cy="1266395"/>
              </a:xfrm>
              <a:custGeom>
                <a:rect b="b" l="l" r="r" t="t"/>
                <a:pathLst>
                  <a:path extrusionOk="0" h="15374" w="14180">
                    <a:moveTo>
                      <a:pt x="12031" y="1"/>
                    </a:moveTo>
                    <a:lnTo>
                      <a:pt x="11859" y="176"/>
                    </a:lnTo>
                    <a:lnTo>
                      <a:pt x="1" y="12148"/>
                    </a:lnTo>
                    <a:lnTo>
                      <a:pt x="1" y="15373"/>
                    </a:lnTo>
                    <a:lnTo>
                      <a:pt x="5832" y="15373"/>
                    </a:lnTo>
                    <a:lnTo>
                      <a:pt x="14180" y="1014"/>
                    </a:lnTo>
                    <a:lnTo>
                      <a:pt x="14160" y="1005"/>
                    </a:lnTo>
                    <a:lnTo>
                      <a:pt x="14097" y="974"/>
                    </a:lnTo>
                    <a:lnTo>
                      <a:pt x="13640" y="760"/>
                    </a:lnTo>
                    <a:lnTo>
                      <a:pt x="13594" y="736"/>
                    </a:lnTo>
                    <a:lnTo>
                      <a:pt x="13538" y="710"/>
                    </a:lnTo>
                    <a:lnTo>
                      <a:pt x="13326" y="610"/>
                    </a:lnTo>
                    <a:lnTo>
                      <a:pt x="13111" y="511"/>
                    </a:lnTo>
                    <a:lnTo>
                      <a:pt x="13005" y="462"/>
                    </a:lnTo>
                    <a:lnTo>
                      <a:pt x="12789" y="358"/>
                    </a:lnTo>
                    <a:lnTo>
                      <a:pt x="12581" y="259"/>
                    </a:lnTo>
                    <a:lnTo>
                      <a:pt x="12436" y="190"/>
                    </a:lnTo>
                    <a:lnTo>
                      <a:pt x="12306" y="130"/>
                    </a:lnTo>
                    <a:lnTo>
                      <a:pt x="120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8" name="Google Shape;828;p29"/>
            <p:cNvGrpSpPr/>
            <p:nvPr/>
          </p:nvGrpSpPr>
          <p:grpSpPr>
            <a:xfrm>
              <a:off x="1553829" y="529570"/>
              <a:ext cx="6008321" cy="2457706"/>
              <a:chOff x="1576825" y="547825"/>
              <a:chExt cx="5990350" cy="2450355"/>
            </a:xfrm>
          </p:grpSpPr>
          <p:sp>
            <p:nvSpPr>
              <p:cNvPr id="829" name="Google Shape;829;p29"/>
              <p:cNvSpPr/>
              <p:nvPr/>
            </p:nvSpPr>
            <p:spPr>
              <a:xfrm>
                <a:off x="1576825" y="547825"/>
                <a:ext cx="2178581" cy="2450355"/>
              </a:xfrm>
              <a:custGeom>
                <a:rect b="b" l="l" r="r" t="t"/>
                <a:pathLst>
                  <a:path extrusionOk="0" h="145746" w="129581">
                    <a:moveTo>
                      <a:pt x="52071" y="0"/>
                    </a:moveTo>
                    <a:cubicBezTo>
                      <a:pt x="52056" y="36"/>
                      <a:pt x="50409" y="3667"/>
                      <a:pt x="48352" y="9669"/>
                    </a:cubicBezTo>
                    <a:cubicBezTo>
                      <a:pt x="47144" y="13192"/>
                      <a:pt x="46028" y="16828"/>
                      <a:pt x="45042" y="20485"/>
                    </a:cubicBezTo>
                    <a:cubicBezTo>
                      <a:pt x="43813" y="25051"/>
                      <a:pt x="42774" y="29653"/>
                      <a:pt x="41963" y="34168"/>
                    </a:cubicBezTo>
                    <a:cubicBezTo>
                      <a:pt x="39892" y="45660"/>
                      <a:pt x="39252" y="56637"/>
                      <a:pt x="40053" y="66796"/>
                    </a:cubicBezTo>
                    <a:cubicBezTo>
                      <a:pt x="40528" y="72829"/>
                      <a:pt x="41524" y="78634"/>
                      <a:pt x="43017" y="84057"/>
                    </a:cubicBezTo>
                    <a:cubicBezTo>
                      <a:pt x="43818" y="86971"/>
                      <a:pt x="44778" y="89833"/>
                      <a:pt x="45868" y="92560"/>
                    </a:cubicBezTo>
                    <a:cubicBezTo>
                      <a:pt x="46070" y="93066"/>
                      <a:pt x="46282" y="93567"/>
                      <a:pt x="46493" y="94068"/>
                    </a:cubicBezTo>
                    <a:cubicBezTo>
                      <a:pt x="45284" y="94177"/>
                      <a:pt x="44113" y="94229"/>
                      <a:pt x="42971" y="94229"/>
                    </a:cubicBezTo>
                    <a:cubicBezTo>
                      <a:pt x="24309" y="94229"/>
                      <a:pt x="13834" y="80670"/>
                      <a:pt x="8261" y="68888"/>
                    </a:cubicBezTo>
                    <a:cubicBezTo>
                      <a:pt x="4898" y="61786"/>
                      <a:pt x="2919" y="54554"/>
                      <a:pt x="1855" y="49746"/>
                    </a:cubicBezTo>
                    <a:cubicBezTo>
                      <a:pt x="699" y="44529"/>
                      <a:pt x="332" y="40949"/>
                      <a:pt x="327" y="40913"/>
                    </a:cubicBezTo>
                    <a:lnTo>
                      <a:pt x="1" y="40944"/>
                    </a:lnTo>
                    <a:cubicBezTo>
                      <a:pt x="1" y="40980"/>
                      <a:pt x="368" y="44575"/>
                      <a:pt x="1531" y="49807"/>
                    </a:cubicBezTo>
                    <a:cubicBezTo>
                      <a:pt x="2212" y="52881"/>
                      <a:pt x="3028" y="55908"/>
                      <a:pt x="3958" y="58811"/>
                    </a:cubicBezTo>
                    <a:cubicBezTo>
                      <a:pt x="5126" y="62437"/>
                      <a:pt x="6468" y="65872"/>
                      <a:pt x="7961" y="69022"/>
                    </a:cubicBezTo>
                    <a:cubicBezTo>
                      <a:pt x="11758" y="77049"/>
                      <a:pt x="16504" y="83294"/>
                      <a:pt x="22067" y="87576"/>
                    </a:cubicBezTo>
                    <a:cubicBezTo>
                      <a:pt x="23678" y="88815"/>
                      <a:pt x="25378" y="89905"/>
                      <a:pt x="27123" y="90814"/>
                    </a:cubicBezTo>
                    <a:cubicBezTo>
                      <a:pt x="28958" y="91774"/>
                      <a:pt x="30894" y="92560"/>
                      <a:pt x="32878" y="93149"/>
                    </a:cubicBezTo>
                    <a:cubicBezTo>
                      <a:pt x="34954" y="93764"/>
                      <a:pt x="37140" y="94187"/>
                      <a:pt x="39365" y="94394"/>
                    </a:cubicBezTo>
                    <a:cubicBezTo>
                      <a:pt x="40523" y="94508"/>
                      <a:pt x="41705" y="94558"/>
                      <a:pt x="42909" y="94558"/>
                    </a:cubicBezTo>
                    <a:cubicBezTo>
                      <a:pt x="44132" y="94558"/>
                      <a:pt x="45377" y="94501"/>
                      <a:pt x="46633" y="94389"/>
                    </a:cubicBezTo>
                    <a:cubicBezTo>
                      <a:pt x="47584" y="96604"/>
                      <a:pt x="48642" y="98763"/>
                      <a:pt x="49784" y="100835"/>
                    </a:cubicBezTo>
                    <a:cubicBezTo>
                      <a:pt x="51272" y="103520"/>
                      <a:pt x="52939" y="106129"/>
                      <a:pt x="54748" y="108592"/>
                    </a:cubicBezTo>
                    <a:cubicBezTo>
                      <a:pt x="56622" y="111150"/>
                      <a:pt x="58703" y="113623"/>
                      <a:pt x="60930" y="115937"/>
                    </a:cubicBezTo>
                    <a:cubicBezTo>
                      <a:pt x="63239" y="118334"/>
                      <a:pt x="65764" y="120633"/>
                      <a:pt x="68441" y="122760"/>
                    </a:cubicBezTo>
                    <a:cubicBezTo>
                      <a:pt x="71214" y="124966"/>
                      <a:pt x="74220" y="127058"/>
                      <a:pt x="77386" y="128975"/>
                    </a:cubicBezTo>
                    <a:cubicBezTo>
                      <a:pt x="80656" y="130958"/>
                      <a:pt x="84178" y="132806"/>
                      <a:pt x="87861" y="134480"/>
                    </a:cubicBezTo>
                    <a:cubicBezTo>
                      <a:pt x="91663" y="136205"/>
                      <a:pt x="95738" y="137781"/>
                      <a:pt x="99979" y="139176"/>
                    </a:cubicBezTo>
                    <a:cubicBezTo>
                      <a:pt x="104343" y="140606"/>
                      <a:pt x="109008" y="141882"/>
                      <a:pt x="113837" y="142961"/>
                    </a:cubicBezTo>
                    <a:cubicBezTo>
                      <a:pt x="118801" y="144072"/>
                      <a:pt x="124085" y="145012"/>
                      <a:pt x="129534" y="145746"/>
                    </a:cubicBezTo>
                    <a:lnTo>
                      <a:pt x="129580" y="145420"/>
                    </a:lnTo>
                    <a:cubicBezTo>
                      <a:pt x="90289" y="140110"/>
                      <a:pt x="63538" y="125054"/>
                      <a:pt x="50078" y="100675"/>
                    </a:cubicBezTo>
                    <a:cubicBezTo>
                      <a:pt x="41591" y="85308"/>
                      <a:pt x="39562" y="68113"/>
                      <a:pt x="40182" y="53016"/>
                    </a:cubicBezTo>
                    <a:cubicBezTo>
                      <a:pt x="40790" y="52845"/>
                      <a:pt x="43012" y="52189"/>
                      <a:pt x="46132" y="50923"/>
                    </a:cubicBezTo>
                    <a:cubicBezTo>
                      <a:pt x="48280" y="50050"/>
                      <a:pt x="50435" y="49059"/>
                      <a:pt x="52526" y="47979"/>
                    </a:cubicBezTo>
                    <a:cubicBezTo>
                      <a:pt x="55139" y="46632"/>
                      <a:pt x="57671" y="45144"/>
                      <a:pt x="60047" y="43547"/>
                    </a:cubicBezTo>
                    <a:cubicBezTo>
                      <a:pt x="66090" y="39492"/>
                      <a:pt x="71178" y="34757"/>
                      <a:pt x="75160" y="29477"/>
                    </a:cubicBezTo>
                    <a:cubicBezTo>
                      <a:pt x="77526" y="26342"/>
                      <a:pt x="79524" y="22974"/>
                      <a:pt x="81100" y="19472"/>
                    </a:cubicBezTo>
                    <a:cubicBezTo>
                      <a:pt x="82835" y="15624"/>
                      <a:pt x="84096" y="11508"/>
                      <a:pt x="84855" y="7252"/>
                    </a:cubicBezTo>
                    <a:lnTo>
                      <a:pt x="84530" y="7195"/>
                    </a:lnTo>
                    <a:cubicBezTo>
                      <a:pt x="81265" y="25522"/>
                      <a:pt x="69318" y="36926"/>
                      <a:pt x="59871" y="43268"/>
                    </a:cubicBezTo>
                    <a:cubicBezTo>
                      <a:pt x="54514" y="46863"/>
                      <a:pt x="49381" y="49245"/>
                      <a:pt x="46013" y="50613"/>
                    </a:cubicBezTo>
                    <a:cubicBezTo>
                      <a:pt x="43064" y="51812"/>
                      <a:pt x="40920" y="52458"/>
                      <a:pt x="40197" y="52670"/>
                    </a:cubicBezTo>
                    <a:cubicBezTo>
                      <a:pt x="40492" y="45991"/>
                      <a:pt x="41297" y="39735"/>
                      <a:pt x="42284" y="34235"/>
                    </a:cubicBezTo>
                    <a:cubicBezTo>
                      <a:pt x="44123" y="24034"/>
                      <a:pt x="46767" y="15310"/>
                      <a:pt x="48662" y="9783"/>
                    </a:cubicBezTo>
                    <a:cubicBezTo>
                      <a:pt x="50719" y="3797"/>
                      <a:pt x="52356" y="176"/>
                      <a:pt x="52376" y="140"/>
                    </a:cubicBezTo>
                    <a:lnTo>
                      <a:pt x="52071" y="0"/>
                    </a:lnTo>
                    <a:close/>
                  </a:path>
                </a:pathLst>
              </a:custGeom>
              <a:solidFill>
                <a:schemeClr val="lt2"/>
              </a:solidFill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0" name="Google Shape;830;p29"/>
              <p:cNvSpPr/>
              <p:nvPr/>
            </p:nvSpPr>
            <p:spPr>
              <a:xfrm flipH="1">
                <a:off x="5388594" y="547825"/>
                <a:ext cx="2178581" cy="2450355"/>
              </a:xfrm>
              <a:custGeom>
                <a:rect b="b" l="l" r="r" t="t"/>
                <a:pathLst>
                  <a:path extrusionOk="0" h="145746" w="129581">
                    <a:moveTo>
                      <a:pt x="52071" y="0"/>
                    </a:moveTo>
                    <a:cubicBezTo>
                      <a:pt x="52056" y="36"/>
                      <a:pt x="50409" y="3667"/>
                      <a:pt x="48352" y="9669"/>
                    </a:cubicBezTo>
                    <a:cubicBezTo>
                      <a:pt x="47144" y="13192"/>
                      <a:pt x="46028" y="16828"/>
                      <a:pt x="45042" y="20485"/>
                    </a:cubicBezTo>
                    <a:cubicBezTo>
                      <a:pt x="43813" y="25051"/>
                      <a:pt x="42774" y="29653"/>
                      <a:pt x="41963" y="34168"/>
                    </a:cubicBezTo>
                    <a:cubicBezTo>
                      <a:pt x="39892" y="45660"/>
                      <a:pt x="39252" y="56637"/>
                      <a:pt x="40053" y="66796"/>
                    </a:cubicBezTo>
                    <a:cubicBezTo>
                      <a:pt x="40528" y="72829"/>
                      <a:pt x="41524" y="78634"/>
                      <a:pt x="43017" y="84057"/>
                    </a:cubicBezTo>
                    <a:cubicBezTo>
                      <a:pt x="43818" y="86971"/>
                      <a:pt x="44778" y="89833"/>
                      <a:pt x="45868" y="92560"/>
                    </a:cubicBezTo>
                    <a:cubicBezTo>
                      <a:pt x="46070" y="93066"/>
                      <a:pt x="46282" y="93567"/>
                      <a:pt x="46493" y="94068"/>
                    </a:cubicBezTo>
                    <a:cubicBezTo>
                      <a:pt x="45284" y="94177"/>
                      <a:pt x="44113" y="94229"/>
                      <a:pt x="42971" y="94229"/>
                    </a:cubicBezTo>
                    <a:cubicBezTo>
                      <a:pt x="24309" y="94229"/>
                      <a:pt x="13834" y="80670"/>
                      <a:pt x="8261" y="68888"/>
                    </a:cubicBezTo>
                    <a:cubicBezTo>
                      <a:pt x="4898" y="61786"/>
                      <a:pt x="2919" y="54554"/>
                      <a:pt x="1855" y="49746"/>
                    </a:cubicBezTo>
                    <a:cubicBezTo>
                      <a:pt x="699" y="44529"/>
                      <a:pt x="332" y="40949"/>
                      <a:pt x="327" y="40913"/>
                    </a:cubicBezTo>
                    <a:lnTo>
                      <a:pt x="1" y="40944"/>
                    </a:lnTo>
                    <a:cubicBezTo>
                      <a:pt x="1" y="40980"/>
                      <a:pt x="368" y="44575"/>
                      <a:pt x="1531" y="49807"/>
                    </a:cubicBezTo>
                    <a:cubicBezTo>
                      <a:pt x="2212" y="52881"/>
                      <a:pt x="3028" y="55908"/>
                      <a:pt x="3958" y="58811"/>
                    </a:cubicBezTo>
                    <a:cubicBezTo>
                      <a:pt x="5126" y="62437"/>
                      <a:pt x="6468" y="65872"/>
                      <a:pt x="7961" y="69022"/>
                    </a:cubicBezTo>
                    <a:cubicBezTo>
                      <a:pt x="11758" y="77049"/>
                      <a:pt x="16504" y="83294"/>
                      <a:pt x="22067" y="87576"/>
                    </a:cubicBezTo>
                    <a:cubicBezTo>
                      <a:pt x="23678" y="88815"/>
                      <a:pt x="25378" y="89905"/>
                      <a:pt x="27123" y="90814"/>
                    </a:cubicBezTo>
                    <a:cubicBezTo>
                      <a:pt x="28958" y="91774"/>
                      <a:pt x="30894" y="92560"/>
                      <a:pt x="32878" y="93149"/>
                    </a:cubicBezTo>
                    <a:cubicBezTo>
                      <a:pt x="34954" y="93764"/>
                      <a:pt x="37140" y="94187"/>
                      <a:pt x="39365" y="94394"/>
                    </a:cubicBezTo>
                    <a:cubicBezTo>
                      <a:pt x="40523" y="94508"/>
                      <a:pt x="41705" y="94558"/>
                      <a:pt x="42909" y="94558"/>
                    </a:cubicBezTo>
                    <a:cubicBezTo>
                      <a:pt x="44132" y="94558"/>
                      <a:pt x="45377" y="94501"/>
                      <a:pt x="46633" y="94389"/>
                    </a:cubicBezTo>
                    <a:cubicBezTo>
                      <a:pt x="47584" y="96604"/>
                      <a:pt x="48642" y="98763"/>
                      <a:pt x="49784" y="100835"/>
                    </a:cubicBezTo>
                    <a:cubicBezTo>
                      <a:pt x="51272" y="103520"/>
                      <a:pt x="52939" y="106129"/>
                      <a:pt x="54748" y="108592"/>
                    </a:cubicBezTo>
                    <a:cubicBezTo>
                      <a:pt x="56622" y="111150"/>
                      <a:pt x="58703" y="113623"/>
                      <a:pt x="60930" y="115937"/>
                    </a:cubicBezTo>
                    <a:cubicBezTo>
                      <a:pt x="63239" y="118334"/>
                      <a:pt x="65764" y="120633"/>
                      <a:pt x="68441" y="122760"/>
                    </a:cubicBezTo>
                    <a:cubicBezTo>
                      <a:pt x="71214" y="124966"/>
                      <a:pt x="74220" y="127058"/>
                      <a:pt x="77386" y="128975"/>
                    </a:cubicBezTo>
                    <a:cubicBezTo>
                      <a:pt x="80656" y="130958"/>
                      <a:pt x="84178" y="132806"/>
                      <a:pt x="87861" y="134480"/>
                    </a:cubicBezTo>
                    <a:cubicBezTo>
                      <a:pt x="91663" y="136205"/>
                      <a:pt x="95738" y="137781"/>
                      <a:pt x="99979" y="139176"/>
                    </a:cubicBezTo>
                    <a:cubicBezTo>
                      <a:pt x="104343" y="140606"/>
                      <a:pt x="109008" y="141882"/>
                      <a:pt x="113837" y="142961"/>
                    </a:cubicBezTo>
                    <a:cubicBezTo>
                      <a:pt x="118801" y="144072"/>
                      <a:pt x="124085" y="145012"/>
                      <a:pt x="129534" y="145746"/>
                    </a:cubicBezTo>
                    <a:lnTo>
                      <a:pt x="129580" y="145420"/>
                    </a:lnTo>
                    <a:cubicBezTo>
                      <a:pt x="90289" y="140110"/>
                      <a:pt x="63538" y="125054"/>
                      <a:pt x="50078" y="100675"/>
                    </a:cubicBezTo>
                    <a:cubicBezTo>
                      <a:pt x="41591" y="85308"/>
                      <a:pt x="39562" y="68113"/>
                      <a:pt x="40182" y="53016"/>
                    </a:cubicBezTo>
                    <a:cubicBezTo>
                      <a:pt x="40790" y="52845"/>
                      <a:pt x="43012" y="52189"/>
                      <a:pt x="46132" y="50923"/>
                    </a:cubicBezTo>
                    <a:cubicBezTo>
                      <a:pt x="48280" y="50050"/>
                      <a:pt x="50435" y="49059"/>
                      <a:pt x="52526" y="47979"/>
                    </a:cubicBezTo>
                    <a:cubicBezTo>
                      <a:pt x="55139" y="46632"/>
                      <a:pt x="57671" y="45144"/>
                      <a:pt x="60047" y="43547"/>
                    </a:cubicBezTo>
                    <a:cubicBezTo>
                      <a:pt x="66090" y="39492"/>
                      <a:pt x="71178" y="34757"/>
                      <a:pt x="75160" y="29477"/>
                    </a:cubicBezTo>
                    <a:cubicBezTo>
                      <a:pt x="77526" y="26342"/>
                      <a:pt x="79524" y="22974"/>
                      <a:pt x="81100" y="19472"/>
                    </a:cubicBezTo>
                    <a:cubicBezTo>
                      <a:pt x="82835" y="15624"/>
                      <a:pt x="84096" y="11508"/>
                      <a:pt x="84855" y="7252"/>
                    </a:cubicBezTo>
                    <a:lnTo>
                      <a:pt x="84530" y="7195"/>
                    </a:lnTo>
                    <a:cubicBezTo>
                      <a:pt x="81265" y="25522"/>
                      <a:pt x="69318" y="36926"/>
                      <a:pt x="59871" y="43268"/>
                    </a:cubicBezTo>
                    <a:cubicBezTo>
                      <a:pt x="54514" y="46863"/>
                      <a:pt x="49381" y="49245"/>
                      <a:pt x="46013" y="50613"/>
                    </a:cubicBezTo>
                    <a:cubicBezTo>
                      <a:pt x="43064" y="51812"/>
                      <a:pt x="40920" y="52458"/>
                      <a:pt x="40197" y="52670"/>
                    </a:cubicBezTo>
                    <a:cubicBezTo>
                      <a:pt x="40492" y="45991"/>
                      <a:pt x="41297" y="39735"/>
                      <a:pt x="42284" y="34235"/>
                    </a:cubicBezTo>
                    <a:cubicBezTo>
                      <a:pt x="44123" y="24034"/>
                      <a:pt x="46767" y="15310"/>
                      <a:pt x="48662" y="9783"/>
                    </a:cubicBezTo>
                    <a:cubicBezTo>
                      <a:pt x="50719" y="3797"/>
                      <a:pt x="52356" y="176"/>
                      <a:pt x="52376" y="140"/>
                    </a:cubicBezTo>
                    <a:lnTo>
                      <a:pt x="52071" y="0"/>
                    </a:lnTo>
                    <a:close/>
                  </a:path>
                </a:pathLst>
              </a:custGeom>
              <a:solidFill>
                <a:schemeClr val="lt2"/>
              </a:solidFill>
              <a:ln cap="flat" cmpd="sng" w="19050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831" name="Google Shape;831;p29"/>
            <p:cNvSpPr/>
            <p:nvPr/>
          </p:nvSpPr>
          <p:spPr>
            <a:xfrm>
              <a:off x="3169813" y="2947162"/>
              <a:ext cx="935678" cy="501904"/>
            </a:xfrm>
            <a:custGeom>
              <a:rect b="b" l="l" r="r" t="t"/>
              <a:pathLst>
                <a:path extrusionOk="0" h="6969" w="12992">
                  <a:moveTo>
                    <a:pt x="8955" y="1"/>
                  </a:moveTo>
                  <a:cubicBezTo>
                    <a:pt x="6294" y="1"/>
                    <a:pt x="2798" y="756"/>
                    <a:pt x="0" y="3980"/>
                  </a:cubicBezTo>
                  <a:cubicBezTo>
                    <a:pt x="0" y="3980"/>
                    <a:pt x="2276" y="6969"/>
                    <a:pt x="6892" y="6969"/>
                  </a:cubicBezTo>
                  <a:cubicBezTo>
                    <a:pt x="8420" y="6969"/>
                    <a:pt x="10205" y="6641"/>
                    <a:pt x="12249" y="5769"/>
                  </a:cubicBezTo>
                  <a:lnTo>
                    <a:pt x="12991" y="586"/>
                  </a:lnTo>
                  <a:cubicBezTo>
                    <a:pt x="12991" y="586"/>
                    <a:pt x="11297" y="1"/>
                    <a:pt x="89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3327174" y="3027103"/>
              <a:ext cx="804026" cy="282172"/>
            </a:xfrm>
            <a:custGeom>
              <a:rect b="b" l="l" r="r" t="t"/>
              <a:pathLst>
                <a:path extrusionOk="0" h="3918" w="11164">
                  <a:moveTo>
                    <a:pt x="8432" y="0"/>
                  </a:moveTo>
                  <a:cubicBezTo>
                    <a:pt x="6829" y="0"/>
                    <a:pt x="3920" y="407"/>
                    <a:pt x="1" y="2632"/>
                  </a:cubicBezTo>
                  <a:cubicBezTo>
                    <a:pt x="1" y="2632"/>
                    <a:pt x="2097" y="3917"/>
                    <a:pt x="5491" y="3917"/>
                  </a:cubicBezTo>
                  <a:cubicBezTo>
                    <a:pt x="7114" y="3917"/>
                    <a:pt x="9034" y="3623"/>
                    <a:pt x="11164" y="2754"/>
                  </a:cubicBezTo>
                  <a:lnTo>
                    <a:pt x="9845" y="135"/>
                  </a:lnTo>
                  <a:cubicBezTo>
                    <a:pt x="9845" y="135"/>
                    <a:pt x="9355" y="0"/>
                    <a:pt x="84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5103743" y="2965311"/>
              <a:ext cx="973560" cy="564489"/>
            </a:xfrm>
            <a:custGeom>
              <a:rect b="b" l="l" r="r" t="t"/>
              <a:pathLst>
                <a:path extrusionOk="0" h="7838" w="13518">
                  <a:moveTo>
                    <a:pt x="3467" y="1"/>
                  </a:moveTo>
                  <a:cubicBezTo>
                    <a:pt x="1367" y="1"/>
                    <a:pt x="0" y="486"/>
                    <a:pt x="0" y="486"/>
                  </a:cubicBezTo>
                  <a:lnTo>
                    <a:pt x="828" y="6132"/>
                  </a:lnTo>
                  <a:cubicBezTo>
                    <a:pt x="2905" y="7378"/>
                    <a:pt x="4763" y="7838"/>
                    <a:pt x="6374" y="7838"/>
                  </a:cubicBezTo>
                  <a:cubicBezTo>
                    <a:pt x="10932" y="7838"/>
                    <a:pt x="13517" y="4156"/>
                    <a:pt x="13517" y="4156"/>
                  </a:cubicBezTo>
                  <a:cubicBezTo>
                    <a:pt x="9848" y="757"/>
                    <a:pt x="6087" y="1"/>
                    <a:pt x="34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29"/>
            <p:cNvSpPr/>
            <p:nvPr/>
          </p:nvSpPr>
          <p:spPr>
            <a:xfrm>
              <a:off x="5106768" y="3052526"/>
              <a:ext cx="837011" cy="325600"/>
            </a:xfrm>
            <a:custGeom>
              <a:rect b="b" l="l" r="r" t="t"/>
              <a:pathLst>
                <a:path extrusionOk="0" h="4521" w="11622">
                  <a:moveTo>
                    <a:pt x="2692" y="0"/>
                  </a:moveTo>
                  <a:cubicBezTo>
                    <a:pt x="1392" y="0"/>
                    <a:pt x="574" y="176"/>
                    <a:pt x="574" y="176"/>
                  </a:cubicBezTo>
                  <a:lnTo>
                    <a:pt x="1" y="3213"/>
                  </a:lnTo>
                  <a:cubicBezTo>
                    <a:pt x="2091" y="4190"/>
                    <a:pt x="4047" y="4520"/>
                    <a:pt x="5735" y="4520"/>
                  </a:cubicBezTo>
                  <a:cubicBezTo>
                    <a:pt x="9260" y="4520"/>
                    <a:pt x="11621" y="3081"/>
                    <a:pt x="11621" y="3081"/>
                  </a:cubicBezTo>
                  <a:cubicBezTo>
                    <a:pt x="8349" y="487"/>
                    <a:pt x="4854" y="0"/>
                    <a:pt x="26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3477694" y="2860739"/>
              <a:ext cx="2136675" cy="1382847"/>
            </a:xfrm>
            <a:custGeom>
              <a:rect b="b" l="l" r="r" t="t"/>
              <a:pathLst>
                <a:path extrusionOk="0" h="19201" w="29668">
                  <a:moveTo>
                    <a:pt x="15769" y="1"/>
                  </a:moveTo>
                  <a:cubicBezTo>
                    <a:pt x="15320" y="1"/>
                    <a:pt x="14883" y="21"/>
                    <a:pt x="14454" y="57"/>
                  </a:cubicBezTo>
                  <a:cubicBezTo>
                    <a:pt x="12186" y="239"/>
                    <a:pt x="10199" y="882"/>
                    <a:pt x="8498" y="1815"/>
                  </a:cubicBezTo>
                  <a:cubicBezTo>
                    <a:pt x="4703" y="3899"/>
                    <a:pt x="2345" y="7446"/>
                    <a:pt x="1464" y="10617"/>
                  </a:cubicBezTo>
                  <a:cubicBezTo>
                    <a:pt x="0" y="15899"/>
                    <a:pt x="73" y="19201"/>
                    <a:pt x="73" y="19201"/>
                  </a:cubicBezTo>
                  <a:lnTo>
                    <a:pt x="29668" y="15754"/>
                  </a:lnTo>
                  <a:cubicBezTo>
                    <a:pt x="29668" y="15754"/>
                    <a:pt x="28234" y="6564"/>
                    <a:pt x="22889" y="2249"/>
                  </a:cubicBezTo>
                  <a:lnTo>
                    <a:pt x="22886" y="2249"/>
                  </a:lnTo>
                  <a:cubicBezTo>
                    <a:pt x="21512" y="1140"/>
                    <a:pt x="19879" y="352"/>
                    <a:pt x="17945" y="127"/>
                  </a:cubicBezTo>
                  <a:cubicBezTo>
                    <a:pt x="17617" y="90"/>
                    <a:pt x="17296" y="61"/>
                    <a:pt x="16978" y="41"/>
                  </a:cubicBezTo>
                  <a:cubicBezTo>
                    <a:pt x="16600" y="15"/>
                    <a:pt x="16233" y="1"/>
                    <a:pt x="15869" y="1"/>
                  </a:cubicBezTo>
                  <a:cubicBezTo>
                    <a:pt x="15835" y="1"/>
                    <a:pt x="15802" y="1"/>
                    <a:pt x="15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29"/>
            <p:cNvSpPr/>
            <p:nvPr/>
          </p:nvSpPr>
          <p:spPr>
            <a:xfrm>
              <a:off x="4172391" y="3702139"/>
              <a:ext cx="77061" cy="144831"/>
            </a:xfrm>
            <a:custGeom>
              <a:rect b="b" l="l" r="r" t="t"/>
              <a:pathLst>
                <a:path extrusionOk="0" h="2011" w="1070">
                  <a:moveTo>
                    <a:pt x="537" y="1"/>
                  </a:moveTo>
                  <a:cubicBezTo>
                    <a:pt x="242" y="1"/>
                    <a:pt x="0" y="452"/>
                    <a:pt x="0" y="1004"/>
                  </a:cubicBezTo>
                  <a:cubicBezTo>
                    <a:pt x="0" y="1560"/>
                    <a:pt x="242" y="2011"/>
                    <a:pt x="537" y="2011"/>
                  </a:cubicBezTo>
                  <a:cubicBezTo>
                    <a:pt x="831" y="2011"/>
                    <a:pt x="1070" y="1560"/>
                    <a:pt x="1070" y="1004"/>
                  </a:cubicBezTo>
                  <a:cubicBezTo>
                    <a:pt x="1070" y="452"/>
                    <a:pt x="831" y="1"/>
                    <a:pt x="5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29"/>
            <p:cNvSpPr/>
            <p:nvPr/>
          </p:nvSpPr>
          <p:spPr>
            <a:xfrm>
              <a:off x="5015663" y="3702139"/>
              <a:ext cx="77133" cy="144831"/>
            </a:xfrm>
            <a:custGeom>
              <a:rect b="b" l="l" r="r" t="t"/>
              <a:pathLst>
                <a:path extrusionOk="0" h="2011" w="1071">
                  <a:moveTo>
                    <a:pt x="537" y="1"/>
                  </a:moveTo>
                  <a:cubicBezTo>
                    <a:pt x="243" y="1"/>
                    <a:pt x="1" y="452"/>
                    <a:pt x="1" y="1004"/>
                  </a:cubicBezTo>
                  <a:cubicBezTo>
                    <a:pt x="1" y="1560"/>
                    <a:pt x="243" y="2011"/>
                    <a:pt x="537" y="2011"/>
                  </a:cubicBezTo>
                  <a:cubicBezTo>
                    <a:pt x="832" y="2011"/>
                    <a:pt x="1071" y="1560"/>
                    <a:pt x="1071" y="1004"/>
                  </a:cubicBezTo>
                  <a:cubicBezTo>
                    <a:pt x="1071" y="452"/>
                    <a:pt x="832" y="1"/>
                    <a:pt x="5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29"/>
            <p:cNvSpPr/>
            <p:nvPr/>
          </p:nvSpPr>
          <p:spPr>
            <a:xfrm>
              <a:off x="5015663" y="3816937"/>
              <a:ext cx="165357" cy="53438"/>
            </a:xfrm>
            <a:custGeom>
              <a:rect b="b" l="l" r="r" t="t"/>
              <a:pathLst>
                <a:path extrusionOk="0" h="742" w="2296">
                  <a:moveTo>
                    <a:pt x="1743" y="1"/>
                  </a:moveTo>
                  <a:cubicBezTo>
                    <a:pt x="573" y="1"/>
                    <a:pt x="1" y="741"/>
                    <a:pt x="1" y="741"/>
                  </a:cubicBezTo>
                  <a:lnTo>
                    <a:pt x="2295" y="53"/>
                  </a:lnTo>
                  <a:cubicBezTo>
                    <a:pt x="2098" y="16"/>
                    <a:pt x="1914" y="1"/>
                    <a:pt x="17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29"/>
            <p:cNvSpPr/>
            <p:nvPr/>
          </p:nvSpPr>
          <p:spPr>
            <a:xfrm>
              <a:off x="4116072" y="3816289"/>
              <a:ext cx="169174" cy="60784"/>
            </a:xfrm>
            <a:custGeom>
              <a:rect b="b" l="l" r="r" t="t"/>
              <a:pathLst>
                <a:path extrusionOk="0" h="844" w="2349">
                  <a:moveTo>
                    <a:pt x="237" y="1"/>
                  </a:moveTo>
                  <a:cubicBezTo>
                    <a:pt x="90" y="1"/>
                    <a:pt x="1" y="9"/>
                    <a:pt x="1" y="9"/>
                  </a:cubicBezTo>
                  <a:lnTo>
                    <a:pt x="2349" y="843"/>
                  </a:lnTo>
                  <a:cubicBezTo>
                    <a:pt x="1823" y="88"/>
                    <a:pt x="720" y="1"/>
                    <a:pt x="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29"/>
            <p:cNvSpPr/>
            <p:nvPr/>
          </p:nvSpPr>
          <p:spPr>
            <a:xfrm>
              <a:off x="4089641" y="2711299"/>
              <a:ext cx="1036289" cy="1175575"/>
            </a:xfrm>
            <a:custGeom>
              <a:rect b="b" l="l" r="r" t="t"/>
              <a:pathLst>
                <a:path extrusionOk="0" h="16323" w="14389">
                  <a:moveTo>
                    <a:pt x="6216" y="1"/>
                  </a:moveTo>
                  <a:cubicBezTo>
                    <a:pt x="6180" y="1"/>
                    <a:pt x="6145" y="4"/>
                    <a:pt x="6110" y="10"/>
                  </a:cubicBezTo>
                  <a:cubicBezTo>
                    <a:pt x="5421" y="132"/>
                    <a:pt x="6269" y="1056"/>
                    <a:pt x="6868" y="1629"/>
                  </a:cubicBezTo>
                  <a:cubicBezTo>
                    <a:pt x="6495" y="1327"/>
                    <a:pt x="5989" y="983"/>
                    <a:pt x="5604" y="983"/>
                  </a:cubicBezTo>
                  <a:cubicBezTo>
                    <a:pt x="5448" y="983"/>
                    <a:pt x="5312" y="1039"/>
                    <a:pt x="5213" y="1176"/>
                  </a:cubicBezTo>
                  <a:cubicBezTo>
                    <a:pt x="4988" y="1483"/>
                    <a:pt x="5398" y="1831"/>
                    <a:pt x="5957" y="2132"/>
                  </a:cubicBezTo>
                  <a:cubicBezTo>
                    <a:pt x="3689" y="2314"/>
                    <a:pt x="1702" y="2957"/>
                    <a:pt x="1" y="3890"/>
                  </a:cubicBezTo>
                  <a:cubicBezTo>
                    <a:pt x="1328" y="4106"/>
                    <a:pt x="2987" y="4907"/>
                    <a:pt x="3732" y="7437"/>
                  </a:cubicBezTo>
                  <a:cubicBezTo>
                    <a:pt x="5074" y="11987"/>
                    <a:pt x="4769" y="16322"/>
                    <a:pt x="4769" y="16322"/>
                  </a:cubicBezTo>
                  <a:lnTo>
                    <a:pt x="9220" y="16322"/>
                  </a:lnTo>
                  <a:cubicBezTo>
                    <a:pt x="9220" y="16322"/>
                    <a:pt x="8789" y="4642"/>
                    <a:pt x="14389" y="4324"/>
                  </a:cubicBezTo>
                  <a:cubicBezTo>
                    <a:pt x="13015" y="3215"/>
                    <a:pt x="11382" y="2427"/>
                    <a:pt x="9448" y="2202"/>
                  </a:cubicBezTo>
                  <a:cubicBezTo>
                    <a:pt x="9120" y="2165"/>
                    <a:pt x="8799" y="2136"/>
                    <a:pt x="8481" y="2116"/>
                  </a:cubicBezTo>
                  <a:cubicBezTo>
                    <a:pt x="8094" y="1520"/>
                    <a:pt x="7024" y="1"/>
                    <a:pt x="62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29"/>
            <p:cNvSpPr/>
            <p:nvPr/>
          </p:nvSpPr>
          <p:spPr>
            <a:xfrm>
              <a:off x="4436629" y="2973233"/>
              <a:ext cx="8210" cy="38242"/>
            </a:xfrm>
            <a:custGeom>
              <a:rect b="b" l="l" r="r" t="t"/>
              <a:pathLst>
                <a:path extrusionOk="0" h="531" w="114">
                  <a:moveTo>
                    <a:pt x="57" y="1"/>
                  </a:moveTo>
                  <a:cubicBezTo>
                    <a:pt x="29" y="1"/>
                    <a:pt x="0" y="19"/>
                    <a:pt x="0" y="55"/>
                  </a:cubicBezTo>
                  <a:lnTo>
                    <a:pt x="0" y="475"/>
                  </a:lnTo>
                  <a:cubicBezTo>
                    <a:pt x="0" y="512"/>
                    <a:pt x="29" y="530"/>
                    <a:pt x="57" y="530"/>
                  </a:cubicBezTo>
                  <a:cubicBezTo>
                    <a:pt x="85" y="530"/>
                    <a:pt x="113" y="512"/>
                    <a:pt x="113" y="475"/>
                  </a:cubicBezTo>
                  <a:lnTo>
                    <a:pt x="113" y="55"/>
                  </a:lnTo>
                  <a:cubicBezTo>
                    <a:pt x="113" y="19"/>
                    <a:pt x="85" y="1"/>
                    <a:pt x="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29"/>
            <p:cNvSpPr/>
            <p:nvPr/>
          </p:nvSpPr>
          <p:spPr>
            <a:xfrm>
              <a:off x="4469542" y="2995198"/>
              <a:ext cx="8210" cy="49333"/>
            </a:xfrm>
            <a:custGeom>
              <a:rect b="b" l="l" r="r" t="t"/>
              <a:pathLst>
                <a:path extrusionOk="0" h="685" w="114">
                  <a:moveTo>
                    <a:pt x="57" y="1"/>
                  </a:moveTo>
                  <a:cubicBezTo>
                    <a:pt x="29" y="1"/>
                    <a:pt x="0" y="20"/>
                    <a:pt x="0" y="58"/>
                  </a:cubicBezTo>
                  <a:lnTo>
                    <a:pt x="0" y="627"/>
                  </a:lnTo>
                  <a:cubicBezTo>
                    <a:pt x="0" y="665"/>
                    <a:pt x="29" y="684"/>
                    <a:pt x="57" y="684"/>
                  </a:cubicBezTo>
                  <a:cubicBezTo>
                    <a:pt x="85" y="684"/>
                    <a:pt x="113" y="665"/>
                    <a:pt x="113" y="627"/>
                  </a:cubicBezTo>
                  <a:lnTo>
                    <a:pt x="113" y="58"/>
                  </a:lnTo>
                  <a:cubicBezTo>
                    <a:pt x="113" y="20"/>
                    <a:pt x="85" y="1"/>
                    <a:pt x="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29"/>
            <p:cNvSpPr/>
            <p:nvPr/>
          </p:nvSpPr>
          <p:spPr>
            <a:xfrm>
              <a:off x="4730179" y="2945793"/>
              <a:ext cx="8210" cy="68491"/>
            </a:xfrm>
            <a:custGeom>
              <a:rect b="b" l="l" r="r" t="t"/>
              <a:pathLst>
                <a:path extrusionOk="0" h="951" w="114">
                  <a:moveTo>
                    <a:pt x="57" y="0"/>
                  </a:moveTo>
                  <a:cubicBezTo>
                    <a:pt x="29" y="0"/>
                    <a:pt x="1" y="19"/>
                    <a:pt x="1" y="55"/>
                  </a:cubicBezTo>
                  <a:lnTo>
                    <a:pt x="1" y="896"/>
                  </a:lnTo>
                  <a:cubicBezTo>
                    <a:pt x="1" y="933"/>
                    <a:pt x="29" y="951"/>
                    <a:pt x="57" y="951"/>
                  </a:cubicBezTo>
                  <a:cubicBezTo>
                    <a:pt x="85" y="951"/>
                    <a:pt x="114" y="933"/>
                    <a:pt x="114" y="896"/>
                  </a:cubicBezTo>
                  <a:lnTo>
                    <a:pt x="114" y="55"/>
                  </a:lnTo>
                  <a:cubicBezTo>
                    <a:pt x="114" y="19"/>
                    <a:pt x="85" y="0"/>
                    <a:pt x="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29"/>
            <p:cNvSpPr/>
            <p:nvPr/>
          </p:nvSpPr>
          <p:spPr>
            <a:xfrm>
              <a:off x="4765973" y="2989725"/>
              <a:ext cx="8210" cy="43644"/>
            </a:xfrm>
            <a:custGeom>
              <a:rect b="b" l="l" r="r" t="t"/>
              <a:pathLst>
                <a:path extrusionOk="0" h="606" w="114">
                  <a:moveTo>
                    <a:pt x="57" y="1"/>
                  </a:moveTo>
                  <a:cubicBezTo>
                    <a:pt x="29" y="1"/>
                    <a:pt x="0" y="20"/>
                    <a:pt x="0" y="58"/>
                  </a:cubicBezTo>
                  <a:lnTo>
                    <a:pt x="0" y="551"/>
                  </a:lnTo>
                  <a:cubicBezTo>
                    <a:pt x="0" y="588"/>
                    <a:pt x="29" y="606"/>
                    <a:pt x="57" y="606"/>
                  </a:cubicBezTo>
                  <a:cubicBezTo>
                    <a:pt x="85" y="606"/>
                    <a:pt x="113" y="588"/>
                    <a:pt x="113" y="551"/>
                  </a:cubicBezTo>
                  <a:lnTo>
                    <a:pt x="113" y="58"/>
                  </a:lnTo>
                  <a:cubicBezTo>
                    <a:pt x="113" y="20"/>
                    <a:pt x="85" y="1"/>
                    <a:pt x="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29"/>
            <p:cNvSpPr/>
            <p:nvPr/>
          </p:nvSpPr>
          <p:spPr>
            <a:xfrm>
              <a:off x="4619054" y="3176543"/>
              <a:ext cx="10371" cy="62873"/>
            </a:xfrm>
            <a:custGeom>
              <a:rect b="b" l="l" r="r" t="t"/>
              <a:pathLst>
                <a:path extrusionOk="0" h="873" w="144">
                  <a:moveTo>
                    <a:pt x="54" y="0"/>
                  </a:moveTo>
                  <a:cubicBezTo>
                    <a:pt x="27" y="0"/>
                    <a:pt x="1" y="17"/>
                    <a:pt x="4" y="53"/>
                  </a:cubicBezTo>
                  <a:cubicBezTo>
                    <a:pt x="27" y="308"/>
                    <a:pt x="31" y="563"/>
                    <a:pt x="17" y="819"/>
                  </a:cubicBezTo>
                  <a:cubicBezTo>
                    <a:pt x="15" y="855"/>
                    <a:pt x="43" y="873"/>
                    <a:pt x="71" y="873"/>
                  </a:cubicBezTo>
                  <a:cubicBezTo>
                    <a:pt x="99" y="873"/>
                    <a:pt x="128" y="855"/>
                    <a:pt x="130" y="819"/>
                  </a:cubicBezTo>
                  <a:cubicBezTo>
                    <a:pt x="143" y="563"/>
                    <a:pt x="140" y="308"/>
                    <a:pt x="116" y="53"/>
                  </a:cubicBezTo>
                  <a:cubicBezTo>
                    <a:pt x="113" y="18"/>
                    <a:pt x="83" y="0"/>
                    <a:pt x="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29"/>
            <p:cNvSpPr/>
            <p:nvPr/>
          </p:nvSpPr>
          <p:spPr>
            <a:xfrm>
              <a:off x="4650526" y="3193107"/>
              <a:ext cx="11811" cy="49189"/>
            </a:xfrm>
            <a:custGeom>
              <a:rect b="b" l="l" r="r" t="t"/>
              <a:pathLst>
                <a:path extrusionOk="0" h="683" w="164">
                  <a:moveTo>
                    <a:pt x="55" y="0"/>
                  </a:moveTo>
                  <a:cubicBezTo>
                    <a:pt x="27" y="0"/>
                    <a:pt x="1" y="19"/>
                    <a:pt x="4" y="55"/>
                  </a:cubicBezTo>
                  <a:cubicBezTo>
                    <a:pt x="17" y="248"/>
                    <a:pt x="34" y="436"/>
                    <a:pt x="47" y="628"/>
                  </a:cubicBezTo>
                  <a:cubicBezTo>
                    <a:pt x="51" y="664"/>
                    <a:pt x="80" y="683"/>
                    <a:pt x="109" y="683"/>
                  </a:cubicBezTo>
                  <a:cubicBezTo>
                    <a:pt x="137" y="683"/>
                    <a:pt x="163" y="664"/>
                    <a:pt x="160" y="628"/>
                  </a:cubicBezTo>
                  <a:cubicBezTo>
                    <a:pt x="147" y="436"/>
                    <a:pt x="130" y="248"/>
                    <a:pt x="117" y="55"/>
                  </a:cubicBezTo>
                  <a:cubicBezTo>
                    <a:pt x="113" y="19"/>
                    <a:pt x="84" y="0"/>
                    <a:pt x="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29"/>
            <p:cNvSpPr/>
            <p:nvPr/>
          </p:nvSpPr>
          <p:spPr>
            <a:xfrm>
              <a:off x="4680342" y="3239848"/>
              <a:ext cx="11523" cy="38242"/>
            </a:xfrm>
            <a:custGeom>
              <a:rect b="b" l="l" r="r" t="t"/>
              <a:pathLst>
                <a:path extrusionOk="0" h="531" w="160">
                  <a:moveTo>
                    <a:pt x="105" y="1"/>
                  </a:moveTo>
                  <a:cubicBezTo>
                    <a:pt x="77" y="1"/>
                    <a:pt x="47" y="19"/>
                    <a:pt x="44" y="56"/>
                  </a:cubicBezTo>
                  <a:cubicBezTo>
                    <a:pt x="31" y="195"/>
                    <a:pt x="17" y="334"/>
                    <a:pt x="5" y="476"/>
                  </a:cubicBezTo>
                  <a:cubicBezTo>
                    <a:pt x="1" y="512"/>
                    <a:pt x="28" y="530"/>
                    <a:pt x="57" y="530"/>
                  </a:cubicBezTo>
                  <a:cubicBezTo>
                    <a:pt x="86" y="530"/>
                    <a:pt x="117" y="512"/>
                    <a:pt x="120" y="476"/>
                  </a:cubicBezTo>
                  <a:cubicBezTo>
                    <a:pt x="133" y="334"/>
                    <a:pt x="147" y="195"/>
                    <a:pt x="156" y="56"/>
                  </a:cubicBezTo>
                  <a:cubicBezTo>
                    <a:pt x="160" y="19"/>
                    <a:pt x="133" y="1"/>
                    <a:pt x="1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29"/>
            <p:cNvSpPr/>
            <p:nvPr/>
          </p:nvSpPr>
          <p:spPr>
            <a:xfrm>
              <a:off x="4510449" y="3651941"/>
              <a:ext cx="12315" cy="52142"/>
            </a:xfrm>
            <a:custGeom>
              <a:rect b="b" l="l" r="r" t="t"/>
              <a:pathLst>
                <a:path extrusionOk="0" h="724" w="171">
                  <a:moveTo>
                    <a:pt x="93" y="1"/>
                  </a:moveTo>
                  <a:cubicBezTo>
                    <a:pt x="65" y="1"/>
                    <a:pt x="38" y="19"/>
                    <a:pt x="42" y="56"/>
                  </a:cubicBezTo>
                  <a:cubicBezTo>
                    <a:pt x="55" y="258"/>
                    <a:pt x="45" y="453"/>
                    <a:pt x="9" y="652"/>
                  </a:cubicBezTo>
                  <a:cubicBezTo>
                    <a:pt x="1" y="695"/>
                    <a:pt x="37" y="723"/>
                    <a:pt x="70" y="723"/>
                  </a:cubicBezTo>
                  <a:cubicBezTo>
                    <a:pt x="92" y="723"/>
                    <a:pt x="113" y="711"/>
                    <a:pt x="118" y="681"/>
                  </a:cubicBezTo>
                  <a:cubicBezTo>
                    <a:pt x="158" y="476"/>
                    <a:pt x="171" y="267"/>
                    <a:pt x="154" y="56"/>
                  </a:cubicBezTo>
                  <a:cubicBezTo>
                    <a:pt x="151" y="19"/>
                    <a:pt x="121" y="1"/>
                    <a:pt x="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29"/>
            <p:cNvSpPr/>
            <p:nvPr/>
          </p:nvSpPr>
          <p:spPr>
            <a:xfrm>
              <a:off x="4532919" y="3624574"/>
              <a:ext cx="11811" cy="46669"/>
            </a:xfrm>
            <a:custGeom>
              <a:rect b="b" l="l" r="r" t="t"/>
              <a:pathLst>
                <a:path extrusionOk="0" h="648" w="164">
                  <a:moveTo>
                    <a:pt x="83" y="0"/>
                  </a:moveTo>
                  <a:cubicBezTo>
                    <a:pt x="54" y="0"/>
                    <a:pt x="28" y="18"/>
                    <a:pt x="31" y="54"/>
                  </a:cubicBezTo>
                  <a:cubicBezTo>
                    <a:pt x="48" y="230"/>
                    <a:pt x="45" y="402"/>
                    <a:pt x="8" y="575"/>
                  </a:cubicBezTo>
                  <a:cubicBezTo>
                    <a:pt x="0" y="619"/>
                    <a:pt x="37" y="647"/>
                    <a:pt x="71" y="647"/>
                  </a:cubicBezTo>
                  <a:cubicBezTo>
                    <a:pt x="93" y="647"/>
                    <a:pt x="114" y="635"/>
                    <a:pt x="120" y="607"/>
                  </a:cubicBezTo>
                  <a:cubicBezTo>
                    <a:pt x="154" y="422"/>
                    <a:pt x="164" y="240"/>
                    <a:pt x="144" y="54"/>
                  </a:cubicBezTo>
                  <a:cubicBezTo>
                    <a:pt x="141" y="18"/>
                    <a:pt x="111" y="0"/>
                    <a:pt x="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29"/>
            <p:cNvSpPr/>
            <p:nvPr/>
          </p:nvSpPr>
          <p:spPr>
            <a:xfrm>
              <a:off x="4560646" y="3651941"/>
              <a:ext cx="13900" cy="63089"/>
            </a:xfrm>
            <a:custGeom>
              <a:rect b="b" l="l" r="r" t="t"/>
              <a:pathLst>
                <a:path extrusionOk="0" h="876" w="193">
                  <a:moveTo>
                    <a:pt x="136" y="1"/>
                  </a:moveTo>
                  <a:cubicBezTo>
                    <a:pt x="107" y="1"/>
                    <a:pt x="77" y="19"/>
                    <a:pt x="73" y="56"/>
                  </a:cubicBezTo>
                  <a:cubicBezTo>
                    <a:pt x="50" y="310"/>
                    <a:pt x="27" y="565"/>
                    <a:pt x="4" y="820"/>
                  </a:cubicBezTo>
                  <a:cubicBezTo>
                    <a:pt x="1" y="857"/>
                    <a:pt x="27" y="875"/>
                    <a:pt x="55" y="875"/>
                  </a:cubicBezTo>
                  <a:cubicBezTo>
                    <a:pt x="83" y="875"/>
                    <a:pt x="113" y="857"/>
                    <a:pt x="117" y="820"/>
                  </a:cubicBezTo>
                  <a:cubicBezTo>
                    <a:pt x="140" y="565"/>
                    <a:pt x="163" y="310"/>
                    <a:pt x="189" y="56"/>
                  </a:cubicBezTo>
                  <a:cubicBezTo>
                    <a:pt x="193" y="19"/>
                    <a:pt x="165" y="1"/>
                    <a:pt x="1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29"/>
            <p:cNvSpPr/>
            <p:nvPr/>
          </p:nvSpPr>
          <p:spPr>
            <a:xfrm>
              <a:off x="3235854" y="3954278"/>
              <a:ext cx="2378517" cy="1557134"/>
            </a:xfrm>
            <a:custGeom>
              <a:rect b="b" l="l" r="r" t="t"/>
              <a:pathLst>
                <a:path extrusionOk="0" h="21621" w="33026">
                  <a:moveTo>
                    <a:pt x="33026" y="0"/>
                  </a:moveTo>
                  <a:lnTo>
                    <a:pt x="33026" y="0"/>
                  </a:lnTo>
                  <a:cubicBezTo>
                    <a:pt x="32992" y="6"/>
                    <a:pt x="32960" y="10"/>
                    <a:pt x="32926" y="14"/>
                  </a:cubicBezTo>
                  <a:cubicBezTo>
                    <a:pt x="32549" y="63"/>
                    <a:pt x="32174" y="110"/>
                    <a:pt x="31797" y="156"/>
                  </a:cubicBezTo>
                  <a:cubicBezTo>
                    <a:pt x="30860" y="275"/>
                    <a:pt x="29926" y="388"/>
                    <a:pt x="28989" y="500"/>
                  </a:cubicBezTo>
                  <a:cubicBezTo>
                    <a:pt x="27999" y="619"/>
                    <a:pt x="27008" y="732"/>
                    <a:pt x="26018" y="845"/>
                  </a:cubicBezTo>
                  <a:cubicBezTo>
                    <a:pt x="25823" y="865"/>
                    <a:pt x="25628" y="888"/>
                    <a:pt x="25436" y="911"/>
                  </a:cubicBezTo>
                  <a:cubicBezTo>
                    <a:pt x="25290" y="928"/>
                    <a:pt x="25141" y="944"/>
                    <a:pt x="24995" y="960"/>
                  </a:cubicBezTo>
                  <a:cubicBezTo>
                    <a:pt x="24833" y="980"/>
                    <a:pt x="24671" y="997"/>
                    <a:pt x="24508" y="1013"/>
                  </a:cubicBezTo>
                  <a:cubicBezTo>
                    <a:pt x="24442" y="1024"/>
                    <a:pt x="24376" y="1030"/>
                    <a:pt x="24309" y="1036"/>
                  </a:cubicBezTo>
                  <a:cubicBezTo>
                    <a:pt x="24154" y="1053"/>
                    <a:pt x="23999" y="1070"/>
                    <a:pt x="23846" y="1090"/>
                  </a:cubicBezTo>
                  <a:cubicBezTo>
                    <a:pt x="23267" y="1152"/>
                    <a:pt x="22694" y="1215"/>
                    <a:pt x="22118" y="1272"/>
                  </a:cubicBezTo>
                  <a:cubicBezTo>
                    <a:pt x="22058" y="1278"/>
                    <a:pt x="21998" y="1285"/>
                    <a:pt x="21942" y="1292"/>
                  </a:cubicBezTo>
                  <a:cubicBezTo>
                    <a:pt x="21839" y="1302"/>
                    <a:pt x="21737" y="1311"/>
                    <a:pt x="21634" y="1322"/>
                  </a:cubicBezTo>
                  <a:cubicBezTo>
                    <a:pt x="20608" y="1427"/>
                    <a:pt x="19578" y="1520"/>
                    <a:pt x="18548" y="1593"/>
                  </a:cubicBezTo>
                  <a:cubicBezTo>
                    <a:pt x="18385" y="1603"/>
                    <a:pt x="18226" y="1616"/>
                    <a:pt x="18064" y="1626"/>
                  </a:cubicBezTo>
                  <a:cubicBezTo>
                    <a:pt x="17359" y="1672"/>
                    <a:pt x="16654" y="1709"/>
                    <a:pt x="15949" y="1729"/>
                  </a:cubicBezTo>
                  <a:cubicBezTo>
                    <a:pt x="15852" y="1732"/>
                    <a:pt x="15756" y="1735"/>
                    <a:pt x="15657" y="1739"/>
                  </a:cubicBezTo>
                  <a:cubicBezTo>
                    <a:pt x="15498" y="1742"/>
                    <a:pt x="15336" y="1749"/>
                    <a:pt x="15177" y="1749"/>
                  </a:cubicBezTo>
                  <a:cubicBezTo>
                    <a:pt x="15004" y="1752"/>
                    <a:pt x="14836" y="1755"/>
                    <a:pt x="14664" y="1755"/>
                  </a:cubicBezTo>
                  <a:cubicBezTo>
                    <a:pt x="14540" y="1756"/>
                    <a:pt x="14416" y="1757"/>
                    <a:pt x="14292" y="1757"/>
                  </a:cubicBezTo>
                  <a:cubicBezTo>
                    <a:pt x="13817" y="1757"/>
                    <a:pt x="13342" y="1746"/>
                    <a:pt x="12869" y="1725"/>
                  </a:cubicBezTo>
                  <a:cubicBezTo>
                    <a:pt x="12716" y="1722"/>
                    <a:pt x="12567" y="1715"/>
                    <a:pt x="12418" y="1706"/>
                  </a:cubicBezTo>
                  <a:cubicBezTo>
                    <a:pt x="11729" y="1672"/>
                    <a:pt x="11047" y="1620"/>
                    <a:pt x="10366" y="1553"/>
                  </a:cubicBezTo>
                  <a:cubicBezTo>
                    <a:pt x="10213" y="1536"/>
                    <a:pt x="10064" y="1524"/>
                    <a:pt x="9912" y="1504"/>
                  </a:cubicBezTo>
                  <a:cubicBezTo>
                    <a:pt x="9455" y="1457"/>
                    <a:pt x="8998" y="1401"/>
                    <a:pt x="8544" y="1338"/>
                  </a:cubicBezTo>
                  <a:cubicBezTo>
                    <a:pt x="8428" y="1325"/>
                    <a:pt x="8315" y="1308"/>
                    <a:pt x="8200" y="1292"/>
                  </a:cubicBezTo>
                  <a:cubicBezTo>
                    <a:pt x="8093" y="1275"/>
                    <a:pt x="7988" y="1262"/>
                    <a:pt x="7882" y="1245"/>
                  </a:cubicBezTo>
                  <a:cubicBezTo>
                    <a:pt x="7709" y="1222"/>
                    <a:pt x="7537" y="1195"/>
                    <a:pt x="7365" y="1169"/>
                  </a:cubicBezTo>
                  <a:cubicBezTo>
                    <a:pt x="7213" y="1146"/>
                    <a:pt x="7063" y="1123"/>
                    <a:pt x="6912" y="1096"/>
                  </a:cubicBezTo>
                  <a:cubicBezTo>
                    <a:pt x="6458" y="1024"/>
                    <a:pt x="6004" y="947"/>
                    <a:pt x="5550" y="865"/>
                  </a:cubicBezTo>
                  <a:cubicBezTo>
                    <a:pt x="5391" y="835"/>
                    <a:pt x="5232" y="808"/>
                    <a:pt x="5070" y="775"/>
                  </a:cubicBezTo>
                  <a:cubicBezTo>
                    <a:pt x="5037" y="772"/>
                    <a:pt x="5007" y="765"/>
                    <a:pt x="4974" y="758"/>
                  </a:cubicBezTo>
                  <a:cubicBezTo>
                    <a:pt x="4703" y="709"/>
                    <a:pt x="4249" y="553"/>
                    <a:pt x="3818" y="448"/>
                  </a:cubicBezTo>
                  <a:cubicBezTo>
                    <a:pt x="3792" y="440"/>
                    <a:pt x="3769" y="437"/>
                    <a:pt x="3742" y="431"/>
                  </a:cubicBezTo>
                  <a:cubicBezTo>
                    <a:pt x="3606" y="401"/>
                    <a:pt x="3477" y="374"/>
                    <a:pt x="3355" y="361"/>
                  </a:cubicBezTo>
                  <a:cubicBezTo>
                    <a:pt x="3290" y="354"/>
                    <a:pt x="3227" y="350"/>
                    <a:pt x="3169" y="350"/>
                  </a:cubicBezTo>
                  <a:cubicBezTo>
                    <a:pt x="3090" y="350"/>
                    <a:pt x="3018" y="357"/>
                    <a:pt x="2958" y="374"/>
                  </a:cubicBezTo>
                  <a:cubicBezTo>
                    <a:pt x="2921" y="384"/>
                    <a:pt x="2885" y="397"/>
                    <a:pt x="2851" y="421"/>
                  </a:cubicBezTo>
                  <a:lnTo>
                    <a:pt x="2848" y="421"/>
                  </a:lnTo>
                  <a:cubicBezTo>
                    <a:pt x="2156" y="828"/>
                    <a:pt x="1990" y="3242"/>
                    <a:pt x="1874" y="3948"/>
                  </a:cubicBezTo>
                  <a:cubicBezTo>
                    <a:pt x="1822" y="4242"/>
                    <a:pt x="1775" y="4550"/>
                    <a:pt x="1874" y="4835"/>
                  </a:cubicBezTo>
                  <a:cubicBezTo>
                    <a:pt x="1957" y="5073"/>
                    <a:pt x="2116" y="5269"/>
                    <a:pt x="2319" y="5424"/>
                  </a:cubicBezTo>
                  <a:cubicBezTo>
                    <a:pt x="2454" y="5530"/>
                    <a:pt x="2603" y="5620"/>
                    <a:pt x="2762" y="5693"/>
                  </a:cubicBezTo>
                  <a:cubicBezTo>
                    <a:pt x="2980" y="5795"/>
                    <a:pt x="3207" y="5874"/>
                    <a:pt x="3413" y="5934"/>
                  </a:cubicBezTo>
                  <a:lnTo>
                    <a:pt x="3413" y="5934"/>
                  </a:lnTo>
                  <a:cubicBezTo>
                    <a:pt x="3401" y="5931"/>
                    <a:pt x="3388" y="5929"/>
                    <a:pt x="3374" y="5929"/>
                  </a:cubicBezTo>
                  <a:cubicBezTo>
                    <a:pt x="3235" y="5929"/>
                    <a:pt x="3009" y="6097"/>
                    <a:pt x="2765" y="6322"/>
                  </a:cubicBezTo>
                  <a:cubicBezTo>
                    <a:pt x="2620" y="6454"/>
                    <a:pt x="2467" y="6610"/>
                    <a:pt x="2328" y="6759"/>
                  </a:cubicBezTo>
                  <a:cubicBezTo>
                    <a:pt x="2080" y="7027"/>
                    <a:pt x="1871" y="7282"/>
                    <a:pt x="1802" y="7378"/>
                  </a:cubicBezTo>
                  <a:cubicBezTo>
                    <a:pt x="1027" y="8487"/>
                    <a:pt x="1150" y="9676"/>
                    <a:pt x="1504" y="10908"/>
                  </a:cubicBezTo>
                  <a:cubicBezTo>
                    <a:pt x="1951" y="12468"/>
                    <a:pt x="2606" y="14286"/>
                    <a:pt x="2478" y="15932"/>
                  </a:cubicBezTo>
                  <a:cubicBezTo>
                    <a:pt x="2368" y="17276"/>
                    <a:pt x="0" y="19647"/>
                    <a:pt x="2113" y="21058"/>
                  </a:cubicBezTo>
                  <a:cubicBezTo>
                    <a:pt x="2299" y="21180"/>
                    <a:pt x="2656" y="21280"/>
                    <a:pt x="3159" y="21359"/>
                  </a:cubicBezTo>
                  <a:cubicBezTo>
                    <a:pt x="3404" y="21399"/>
                    <a:pt x="3682" y="21432"/>
                    <a:pt x="3991" y="21462"/>
                  </a:cubicBezTo>
                  <a:cubicBezTo>
                    <a:pt x="4325" y="21495"/>
                    <a:pt x="4696" y="21521"/>
                    <a:pt x="5100" y="21541"/>
                  </a:cubicBezTo>
                  <a:cubicBezTo>
                    <a:pt x="5269" y="21551"/>
                    <a:pt x="5441" y="21561"/>
                    <a:pt x="5623" y="21568"/>
                  </a:cubicBezTo>
                  <a:cubicBezTo>
                    <a:pt x="6495" y="21605"/>
                    <a:pt x="7485" y="21621"/>
                    <a:pt x="8557" y="21621"/>
                  </a:cubicBezTo>
                  <a:cubicBezTo>
                    <a:pt x="8653" y="21621"/>
                    <a:pt x="8751" y="21621"/>
                    <a:pt x="8848" y="21621"/>
                  </a:cubicBezTo>
                  <a:cubicBezTo>
                    <a:pt x="9018" y="21621"/>
                    <a:pt x="9189" y="21621"/>
                    <a:pt x="9365" y="21617"/>
                  </a:cubicBezTo>
                  <a:cubicBezTo>
                    <a:pt x="9921" y="21617"/>
                    <a:pt x="10494" y="21611"/>
                    <a:pt x="11081" y="21601"/>
                  </a:cubicBezTo>
                  <a:cubicBezTo>
                    <a:pt x="11935" y="21588"/>
                    <a:pt x="12816" y="21564"/>
                    <a:pt x="13710" y="21541"/>
                  </a:cubicBezTo>
                  <a:cubicBezTo>
                    <a:pt x="13915" y="21535"/>
                    <a:pt x="14121" y="21528"/>
                    <a:pt x="14326" y="21521"/>
                  </a:cubicBezTo>
                  <a:cubicBezTo>
                    <a:pt x="14842" y="21505"/>
                    <a:pt x="15365" y="21489"/>
                    <a:pt x="15882" y="21469"/>
                  </a:cubicBezTo>
                  <a:cubicBezTo>
                    <a:pt x="16058" y="21462"/>
                    <a:pt x="16230" y="21455"/>
                    <a:pt x="16402" y="21449"/>
                  </a:cubicBezTo>
                  <a:cubicBezTo>
                    <a:pt x="17273" y="21416"/>
                    <a:pt x="18144" y="21379"/>
                    <a:pt x="18992" y="21339"/>
                  </a:cubicBezTo>
                  <a:cubicBezTo>
                    <a:pt x="19171" y="21333"/>
                    <a:pt x="19346" y="21323"/>
                    <a:pt x="19521" y="21316"/>
                  </a:cubicBezTo>
                  <a:cubicBezTo>
                    <a:pt x="20465" y="21270"/>
                    <a:pt x="21382" y="21223"/>
                    <a:pt x="22253" y="21177"/>
                  </a:cubicBezTo>
                  <a:cubicBezTo>
                    <a:pt x="22446" y="21171"/>
                    <a:pt x="22634" y="21157"/>
                    <a:pt x="22823" y="21147"/>
                  </a:cubicBezTo>
                  <a:cubicBezTo>
                    <a:pt x="23499" y="21111"/>
                    <a:pt x="24138" y="21075"/>
                    <a:pt x="24737" y="21041"/>
                  </a:cubicBezTo>
                  <a:cubicBezTo>
                    <a:pt x="24896" y="21032"/>
                    <a:pt x="25052" y="21021"/>
                    <a:pt x="25200" y="21012"/>
                  </a:cubicBezTo>
                  <a:cubicBezTo>
                    <a:pt x="25572" y="20992"/>
                    <a:pt x="25923" y="20968"/>
                    <a:pt x="26250" y="20948"/>
                  </a:cubicBezTo>
                  <a:cubicBezTo>
                    <a:pt x="26333" y="20942"/>
                    <a:pt x="26412" y="20936"/>
                    <a:pt x="26492" y="20932"/>
                  </a:cubicBezTo>
                  <a:cubicBezTo>
                    <a:pt x="26545" y="20928"/>
                    <a:pt x="26598" y="20925"/>
                    <a:pt x="26648" y="20922"/>
                  </a:cubicBezTo>
                  <a:cubicBezTo>
                    <a:pt x="26753" y="20916"/>
                    <a:pt x="26853" y="20909"/>
                    <a:pt x="26949" y="20902"/>
                  </a:cubicBezTo>
                  <a:cubicBezTo>
                    <a:pt x="28340" y="20813"/>
                    <a:pt x="29201" y="20750"/>
                    <a:pt x="29247" y="20737"/>
                  </a:cubicBezTo>
                  <a:cubicBezTo>
                    <a:pt x="29290" y="20727"/>
                    <a:pt x="29413" y="20187"/>
                    <a:pt x="29595" y="19293"/>
                  </a:cubicBezTo>
                  <a:cubicBezTo>
                    <a:pt x="29611" y="19213"/>
                    <a:pt x="29625" y="19131"/>
                    <a:pt x="29641" y="19048"/>
                  </a:cubicBezTo>
                  <a:cubicBezTo>
                    <a:pt x="29734" y="18584"/>
                    <a:pt x="29840" y="18038"/>
                    <a:pt x="29952" y="17431"/>
                  </a:cubicBezTo>
                  <a:cubicBezTo>
                    <a:pt x="29963" y="17392"/>
                    <a:pt x="29969" y="17349"/>
                    <a:pt x="29976" y="17309"/>
                  </a:cubicBezTo>
                  <a:cubicBezTo>
                    <a:pt x="30005" y="17160"/>
                    <a:pt x="30032" y="17008"/>
                    <a:pt x="30062" y="16852"/>
                  </a:cubicBezTo>
                  <a:cubicBezTo>
                    <a:pt x="30079" y="16773"/>
                    <a:pt x="30091" y="16693"/>
                    <a:pt x="30105" y="16614"/>
                  </a:cubicBezTo>
                  <a:cubicBezTo>
                    <a:pt x="30204" y="16094"/>
                    <a:pt x="30303" y="15538"/>
                    <a:pt x="30409" y="14958"/>
                  </a:cubicBezTo>
                  <a:cubicBezTo>
                    <a:pt x="30423" y="14882"/>
                    <a:pt x="30439" y="14802"/>
                    <a:pt x="30453" y="14723"/>
                  </a:cubicBezTo>
                  <a:cubicBezTo>
                    <a:pt x="30536" y="14266"/>
                    <a:pt x="30621" y="13792"/>
                    <a:pt x="30707" y="13312"/>
                  </a:cubicBezTo>
                  <a:cubicBezTo>
                    <a:pt x="30751" y="13064"/>
                    <a:pt x="30797" y="12812"/>
                    <a:pt x="30840" y="12557"/>
                  </a:cubicBezTo>
                  <a:cubicBezTo>
                    <a:pt x="30857" y="12478"/>
                    <a:pt x="30870" y="12395"/>
                    <a:pt x="30883" y="12316"/>
                  </a:cubicBezTo>
                  <a:cubicBezTo>
                    <a:pt x="30996" y="11683"/>
                    <a:pt x="31112" y="11041"/>
                    <a:pt x="31224" y="10398"/>
                  </a:cubicBezTo>
                  <a:cubicBezTo>
                    <a:pt x="31237" y="10315"/>
                    <a:pt x="31254" y="10236"/>
                    <a:pt x="31268" y="10156"/>
                  </a:cubicBezTo>
                  <a:cubicBezTo>
                    <a:pt x="31360" y="9627"/>
                    <a:pt x="31453" y="9097"/>
                    <a:pt x="31546" y="8574"/>
                  </a:cubicBezTo>
                  <a:cubicBezTo>
                    <a:pt x="31558" y="8490"/>
                    <a:pt x="31572" y="8411"/>
                    <a:pt x="31585" y="8332"/>
                  </a:cubicBezTo>
                  <a:cubicBezTo>
                    <a:pt x="31651" y="7958"/>
                    <a:pt x="31717" y="7590"/>
                    <a:pt x="31780" y="7226"/>
                  </a:cubicBezTo>
                  <a:cubicBezTo>
                    <a:pt x="31794" y="7147"/>
                    <a:pt x="31807" y="7067"/>
                    <a:pt x="31820" y="6988"/>
                  </a:cubicBezTo>
                  <a:cubicBezTo>
                    <a:pt x="31907" y="6494"/>
                    <a:pt x="31989" y="6014"/>
                    <a:pt x="32072" y="5550"/>
                  </a:cubicBezTo>
                  <a:cubicBezTo>
                    <a:pt x="32082" y="5481"/>
                    <a:pt x="32095" y="5415"/>
                    <a:pt x="32108" y="5345"/>
                  </a:cubicBezTo>
                  <a:cubicBezTo>
                    <a:pt x="32201" y="4805"/>
                    <a:pt x="32290" y="4292"/>
                    <a:pt x="32373" y="3809"/>
                  </a:cubicBezTo>
                  <a:cubicBezTo>
                    <a:pt x="32387" y="3726"/>
                    <a:pt x="32403" y="3646"/>
                    <a:pt x="32416" y="3567"/>
                  </a:cubicBezTo>
                  <a:cubicBezTo>
                    <a:pt x="32476" y="3212"/>
                    <a:pt x="32532" y="2878"/>
                    <a:pt x="32585" y="2563"/>
                  </a:cubicBezTo>
                  <a:cubicBezTo>
                    <a:pt x="32602" y="2481"/>
                    <a:pt x="32615" y="2398"/>
                    <a:pt x="32628" y="2322"/>
                  </a:cubicBezTo>
                  <a:cubicBezTo>
                    <a:pt x="32711" y="1848"/>
                    <a:pt x="32784" y="1434"/>
                    <a:pt x="32840" y="1090"/>
                  </a:cubicBezTo>
                  <a:cubicBezTo>
                    <a:pt x="32857" y="1000"/>
                    <a:pt x="32870" y="920"/>
                    <a:pt x="32883" y="841"/>
                  </a:cubicBezTo>
                  <a:cubicBezTo>
                    <a:pt x="32900" y="749"/>
                    <a:pt x="32913" y="662"/>
                    <a:pt x="32926" y="583"/>
                  </a:cubicBezTo>
                  <a:cubicBezTo>
                    <a:pt x="32946" y="471"/>
                    <a:pt x="32963" y="371"/>
                    <a:pt x="32979" y="292"/>
                  </a:cubicBezTo>
                  <a:cubicBezTo>
                    <a:pt x="32996" y="189"/>
                    <a:pt x="33009" y="110"/>
                    <a:pt x="33016" y="63"/>
                  </a:cubicBezTo>
                  <a:cubicBezTo>
                    <a:pt x="33022" y="23"/>
                    <a:pt x="33026" y="0"/>
                    <a:pt x="330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29"/>
            <p:cNvSpPr/>
            <p:nvPr/>
          </p:nvSpPr>
          <p:spPr>
            <a:xfrm>
              <a:off x="3441181" y="3979412"/>
              <a:ext cx="1665451" cy="137053"/>
            </a:xfrm>
            <a:custGeom>
              <a:rect b="b" l="l" r="r" t="t"/>
              <a:pathLst>
                <a:path extrusionOk="0" h="1903" w="23125">
                  <a:moveTo>
                    <a:pt x="318" y="1"/>
                  </a:moveTo>
                  <a:cubicBezTo>
                    <a:pt x="239" y="1"/>
                    <a:pt x="167" y="8"/>
                    <a:pt x="107" y="25"/>
                  </a:cubicBezTo>
                  <a:cubicBezTo>
                    <a:pt x="70" y="35"/>
                    <a:pt x="34" y="48"/>
                    <a:pt x="0" y="72"/>
                  </a:cubicBezTo>
                  <a:cubicBezTo>
                    <a:pt x="96" y="122"/>
                    <a:pt x="232" y="184"/>
                    <a:pt x="397" y="257"/>
                  </a:cubicBezTo>
                  <a:cubicBezTo>
                    <a:pt x="521" y="310"/>
                    <a:pt x="660" y="366"/>
                    <a:pt x="822" y="426"/>
                  </a:cubicBezTo>
                  <a:cubicBezTo>
                    <a:pt x="1140" y="548"/>
                    <a:pt x="1537" y="687"/>
                    <a:pt x="2017" y="823"/>
                  </a:cubicBezTo>
                  <a:cubicBezTo>
                    <a:pt x="2156" y="866"/>
                    <a:pt x="2302" y="906"/>
                    <a:pt x="2454" y="946"/>
                  </a:cubicBezTo>
                  <a:cubicBezTo>
                    <a:pt x="2891" y="1062"/>
                    <a:pt x="3385" y="1175"/>
                    <a:pt x="3941" y="1284"/>
                  </a:cubicBezTo>
                  <a:cubicBezTo>
                    <a:pt x="4087" y="1314"/>
                    <a:pt x="4232" y="1340"/>
                    <a:pt x="4385" y="1366"/>
                  </a:cubicBezTo>
                  <a:cubicBezTo>
                    <a:pt x="4567" y="1396"/>
                    <a:pt x="4756" y="1430"/>
                    <a:pt x="4947" y="1459"/>
                  </a:cubicBezTo>
                  <a:cubicBezTo>
                    <a:pt x="5577" y="1558"/>
                    <a:pt x="6269" y="1648"/>
                    <a:pt x="7031" y="1717"/>
                  </a:cubicBezTo>
                  <a:cubicBezTo>
                    <a:pt x="7177" y="1731"/>
                    <a:pt x="7329" y="1744"/>
                    <a:pt x="7484" y="1757"/>
                  </a:cubicBezTo>
                  <a:cubicBezTo>
                    <a:pt x="8103" y="1810"/>
                    <a:pt x="8769" y="1850"/>
                    <a:pt x="9478" y="1873"/>
                  </a:cubicBezTo>
                  <a:cubicBezTo>
                    <a:pt x="9621" y="1880"/>
                    <a:pt x="9766" y="1883"/>
                    <a:pt x="9911" y="1887"/>
                  </a:cubicBezTo>
                  <a:cubicBezTo>
                    <a:pt x="10305" y="1898"/>
                    <a:pt x="10712" y="1903"/>
                    <a:pt x="11132" y="1903"/>
                  </a:cubicBezTo>
                  <a:cubicBezTo>
                    <a:pt x="11478" y="1903"/>
                    <a:pt x="11833" y="1899"/>
                    <a:pt x="12196" y="1893"/>
                  </a:cubicBezTo>
                  <a:cubicBezTo>
                    <a:pt x="12352" y="1890"/>
                    <a:pt x="12508" y="1887"/>
                    <a:pt x="12664" y="1887"/>
                  </a:cubicBezTo>
                  <a:cubicBezTo>
                    <a:pt x="13435" y="1863"/>
                    <a:pt x="14243" y="1830"/>
                    <a:pt x="15094" y="1774"/>
                  </a:cubicBezTo>
                  <a:cubicBezTo>
                    <a:pt x="15253" y="1764"/>
                    <a:pt x="15409" y="1754"/>
                    <a:pt x="15568" y="1740"/>
                  </a:cubicBezTo>
                  <a:cubicBezTo>
                    <a:pt x="16555" y="1671"/>
                    <a:pt x="17594" y="1575"/>
                    <a:pt x="18687" y="1450"/>
                  </a:cubicBezTo>
                  <a:cubicBezTo>
                    <a:pt x="18843" y="1433"/>
                    <a:pt x="19002" y="1413"/>
                    <a:pt x="19161" y="1396"/>
                  </a:cubicBezTo>
                  <a:cubicBezTo>
                    <a:pt x="19800" y="1320"/>
                    <a:pt x="20462" y="1234"/>
                    <a:pt x="21141" y="1135"/>
                  </a:cubicBezTo>
                  <a:cubicBezTo>
                    <a:pt x="21290" y="1115"/>
                    <a:pt x="21443" y="1095"/>
                    <a:pt x="21598" y="1072"/>
                  </a:cubicBezTo>
                  <a:cubicBezTo>
                    <a:pt x="22094" y="996"/>
                    <a:pt x="22604" y="916"/>
                    <a:pt x="23124" y="834"/>
                  </a:cubicBezTo>
                  <a:lnTo>
                    <a:pt x="22585" y="562"/>
                  </a:lnTo>
                  <a:cubicBezTo>
                    <a:pt x="22277" y="598"/>
                    <a:pt x="21966" y="631"/>
                    <a:pt x="21657" y="668"/>
                  </a:cubicBezTo>
                  <a:lnTo>
                    <a:pt x="21458" y="687"/>
                  </a:lnTo>
                  <a:cubicBezTo>
                    <a:pt x="21303" y="707"/>
                    <a:pt x="21148" y="724"/>
                    <a:pt x="20995" y="741"/>
                  </a:cubicBezTo>
                  <a:cubicBezTo>
                    <a:pt x="20416" y="803"/>
                    <a:pt x="19843" y="866"/>
                    <a:pt x="19267" y="926"/>
                  </a:cubicBezTo>
                  <a:cubicBezTo>
                    <a:pt x="19104" y="943"/>
                    <a:pt x="18945" y="959"/>
                    <a:pt x="18783" y="973"/>
                  </a:cubicBezTo>
                  <a:cubicBezTo>
                    <a:pt x="17757" y="1078"/>
                    <a:pt x="16727" y="1171"/>
                    <a:pt x="15697" y="1244"/>
                  </a:cubicBezTo>
                  <a:cubicBezTo>
                    <a:pt x="15534" y="1257"/>
                    <a:pt x="15375" y="1267"/>
                    <a:pt x="15213" y="1277"/>
                  </a:cubicBezTo>
                  <a:cubicBezTo>
                    <a:pt x="14412" y="1330"/>
                    <a:pt x="13607" y="1370"/>
                    <a:pt x="12806" y="1390"/>
                  </a:cubicBezTo>
                  <a:cubicBezTo>
                    <a:pt x="12647" y="1393"/>
                    <a:pt x="12485" y="1400"/>
                    <a:pt x="12326" y="1400"/>
                  </a:cubicBezTo>
                  <a:cubicBezTo>
                    <a:pt x="12153" y="1406"/>
                    <a:pt x="11985" y="1406"/>
                    <a:pt x="11813" y="1406"/>
                  </a:cubicBezTo>
                  <a:cubicBezTo>
                    <a:pt x="11689" y="1407"/>
                    <a:pt x="11565" y="1408"/>
                    <a:pt x="11441" y="1408"/>
                  </a:cubicBezTo>
                  <a:cubicBezTo>
                    <a:pt x="10966" y="1408"/>
                    <a:pt x="10491" y="1397"/>
                    <a:pt x="10018" y="1376"/>
                  </a:cubicBezTo>
                  <a:cubicBezTo>
                    <a:pt x="9865" y="1373"/>
                    <a:pt x="9716" y="1366"/>
                    <a:pt x="9567" y="1357"/>
                  </a:cubicBezTo>
                  <a:cubicBezTo>
                    <a:pt x="8878" y="1323"/>
                    <a:pt x="8196" y="1271"/>
                    <a:pt x="7515" y="1204"/>
                  </a:cubicBezTo>
                  <a:cubicBezTo>
                    <a:pt x="7362" y="1187"/>
                    <a:pt x="7213" y="1175"/>
                    <a:pt x="7061" y="1155"/>
                  </a:cubicBezTo>
                  <a:cubicBezTo>
                    <a:pt x="6604" y="1108"/>
                    <a:pt x="6147" y="1052"/>
                    <a:pt x="5693" y="989"/>
                  </a:cubicBezTo>
                  <a:cubicBezTo>
                    <a:pt x="5577" y="976"/>
                    <a:pt x="5464" y="959"/>
                    <a:pt x="5349" y="943"/>
                  </a:cubicBezTo>
                  <a:cubicBezTo>
                    <a:pt x="5242" y="929"/>
                    <a:pt x="5137" y="913"/>
                    <a:pt x="5031" y="896"/>
                  </a:cubicBezTo>
                  <a:cubicBezTo>
                    <a:pt x="4858" y="873"/>
                    <a:pt x="4686" y="846"/>
                    <a:pt x="4514" y="820"/>
                  </a:cubicBezTo>
                  <a:cubicBezTo>
                    <a:pt x="4362" y="797"/>
                    <a:pt x="4212" y="774"/>
                    <a:pt x="4061" y="747"/>
                  </a:cubicBezTo>
                  <a:cubicBezTo>
                    <a:pt x="3607" y="675"/>
                    <a:pt x="3153" y="598"/>
                    <a:pt x="2699" y="516"/>
                  </a:cubicBezTo>
                  <a:cubicBezTo>
                    <a:pt x="2540" y="486"/>
                    <a:pt x="2381" y="459"/>
                    <a:pt x="2219" y="429"/>
                  </a:cubicBezTo>
                  <a:cubicBezTo>
                    <a:pt x="2186" y="423"/>
                    <a:pt x="2156" y="416"/>
                    <a:pt x="2123" y="409"/>
                  </a:cubicBezTo>
                  <a:cubicBezTo>
                    <a:pt x="1852" y="360"/>
                    <a:pt x="1398" y="204"/>
                    <a:pt x="967" y="99"/>
                  </a:cubicBezTo>
                  <a:cubicBezTo>
                    <a:pt x="805" y="62"/>
                    <a:pt x="649" y="29"/>
                    <a:pt x="504" y="12"/>
                  </a:cubicBezTo>
                  <a:cubicBezTo>
                    <a:pt x="439" y="5"/>
                    <a:pt x="376" y="1"/>
                    <a:pt x="318" y="1"/>
                  </a:cubicBezTo>
                  <a:close/>
                </a:path>
              </a:pathLst>
            </a:custGeom>
            <a:solidFill>
              <a:srgbClr val="FFFFFF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29"/>
            <p:cNvSpPr/>
            <p:nvPr/>
          </p:nvSpPr>
          <p:spPr>
            <a:xfrm>
              <a:off x="3553026" y="4010309"/>
              <a:ext cx="122865" cy="1497358"/>
            </a:xfrm>
            <a:custGeom>
              <a:rect b="b" l="l" r="r" t="t"/>
              <a:pathLst>
                <a:path extrusionOk="0" h="20791" w="1706">
                  <a:moveTo>
                    <a:pt x="666" y="0"/>
                  </a:moveTo>
                  <a:cubicBezTo>
                    <a:pt x="593" y="130"/>
                    <a:pt x="524" y="258"/>
                    <a:pt x="464" y="394"/>
                  </a:cubicBezTo>
                  <a:cubicBezTo>
                    <a:pt x="67" y="1288"/>
                    <a:pt x="1" y="2318"/>
                    <a:pt x="133" y="3309"/>
                  </a:cubicBezTo>
                  <a:cubicBezTo>
                    <a:pt x="269" y="4335"/>
                    <a:pt x="580" y="5322"/>
                    <a:pt x="802" y="6329"/>
                  </a:cubicBezTo>
                  <a:cubicBezTo>
                    <a:pt x="1054" y="7471"/>
                    <a:pt x="1189" y="8634"/>
                    <a:pt x="1219" y="9799"/>
                  </a:cubicBezTo>
                  <a:cubicBezTo>
                    <a:pt x="1279" y="11972"/>
                    <a:pt x="908" y="14051"/>
                    <a:pt x="481" y="16167"/>
                  </a:cubicBezTo>
                  <a:cubicBezTo>
                    <a:pt x="166" y="17710"/>
                    <a:pt x="10" y="19326"/>
                    <a:pt x="696" y="20763"/>
                  </a:cubicBezTo>
                  <a:cubicBezTo>
                    <a:pt x="865" y="20773"/>
                    <a:pt x="1037" y="20783"/>
                    <a:pt x="1219" y="20790"/>
                  </a:cubicBezTo>
                  <a:cubicBezTo>
                    <a:pt x="289" y="19094"/>
                    <a:pt x="732" y="17161"/>
                    <a:pt x="1117" y="15359"/>
                  </a:cubicBezTo>
                  <a:cubicBezTo>
                    <a:pt x="1484" y="13624"/>
                    <a:pt x="1706" y="11862"/>
                    <a:pt x="1683" y="10084"/>
                  </a:cubicBezTo>
                  <a:cubicBezTo>
                    <a:pt x="1656" y="8285"/>
                    <a:pt x="1332" y="6577"/>
                    <a:pt x="904" y="4839"/>
                  </a:cubicBezTo>
                  <a:cubicBezTo>
                    <a:pt x="560" y="3434"/>
                    <a:pt x="285" y="1825"/>
                    <a:pt x="901" y="517"/>
                  </a:cubicBezTo>
                  <a:cubicBezTo>
                    <a:pt x="970" y="371"/>
                    <a:pt x="1050" y="226"/>
                    <a:pt x="1146" y="87"/>
                  </a:cubicBezTo>
                  <a:cubicBezTo>
                    <a:pt x="987" y="57"/>
                    <a:pt x="828" y="30"/>
                    <a:pt x="6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29"/>
            <p:cNvSpPr/>
            <p:nvPr/>
          </p:nvSpPr>
          <p:spPr>
            <a:xfrm>
              <a:off x="3402794" y="3980205"/>
              <a:ext cx="108101" cy="384080"/>
            </a:xfrm>
            <a:custGeom>
              <a:rect b="b" l="l" r="r" t="t"/>
              <a:pathLst>
                <a:path extrusionOk="0" h="5333" w="1501">
                  <a:moveTo>
                    <a:pt x="1037" y="1"/>
                  </a:moveTo>
                  <a:cubicBezTo>
                    <a:pt x="1000" y="80"/>
                    <a:pt x="964" y="163"/>
                    <a:pt x="930" y="246"/>
                  </a:cubicBezTo>
                  <a:cubicBezTo>
                    <a:pt x="285" y="1780"/>
                    <a:pt x="36" y="3409"/>
                    <a:pt x="1" y="5064"/>
                  </a:cubicBezTo>
                  <a:cubicBezTo>
                    <a:pt x="136" y="5170"/>
                    <a:pt x="285" y="5260"/>
                    <a:pt x="444" y="5333"/>
                  </a:cubicBezTo>
                  <a:cubicBezTo>
                    <a:pt x="464" y="3640"/>
                    <a:pt x="696" y="1971"/>
                    <a:pt x="1355" y="415"/>
                  </a:cubicBezTo>
                  <a:cubicBezTo>
                    <a:pt x="1364" y="389"/>
                    <a:pt x="1375" y="362"/>
                    <a:pt x="1387" y="335"/>
                  </a:cubicBezTo>
                  <a:cubicBezTo>
                    <a:pt x="1424" y="253"/>
                    <a:pt x="1461" y="170"/>
                    <a:pt x="1500" y="88"/>
                  </a:cubicBezTo>
                  <a:cubicBezTo>
                    <a:pt x="1474" y="80"/>
                    <a:pt x="1451" y="77"/>
                    <a:pt x="1424" y="71"/>
                  </a:cubicBezTo>
                  <a:cubicBezTo>
                    <a:pt x="1288" y="41"/>
                    <a:pt x="1159" y="14"/>
                    <a:pt x="1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29"/>
            <p:cNvSpPr/>
            <p:nvPr/>
          </p:nvSpPr>
          <p:spPr>
            <a:xfrm>
              <a:off x="3403515" y="4409511"/>
              <a:ext cx="119768" cy="1090448"/>
            </a:xfrm>
            <a:custGeom>
              <a:rect b="b" l="l" r="r" t="t"/>
              <a:pathLst>
                <a:path extrusionOk="0" h="15141" w="1663">
                  <a:moveTo>
                    <a:pt x="437" y="1"/>
                  </a:moveTo>
                  <a:cubicBezTo>
                    <a:pt x="292" y="133"/>
                    <a:pt x="139" y="289"/>
                    <a:pt x="0" y="438"/>
                  </a:cubicBezTo>
                  <a:cubicBezTo>
                    <a:pt x="50" y="1796"/>
                    <a:pt x="205" y="3160"/>
                    <a:pt x="364" y="4488"/>
                  </a:cubicBezTo>
                  <a:cubicBezTo>
                    <a:pt x="626" y="6704"/>
                    <a:pt x="874" y="8932"/>
                    <a:pt x="619" y="11161"/>
                  </a:cubicBezTo>
                  <a:cubicBezTo>
                    <a:pt x="510" y="12098"/>
                    <a:pt x="116" y="14081"/>
                    <a:pt x="831" y="15038"/>
                  </a:cubicBezTo>
                  <a:cubicBezTo>
                    <a:pt x="1076" y="15078"/>
                    <a:pt x="1354" y="15111"/>
                    <a:pt x="1663" y="15141"/>
                  </a:cubicBezTo>
                  <a:cubicBezTo>
                    <a:pt x="1636" y="15095"/>
                    <a:pt x="1596" y="15058"/>
                    <a:pt x="1536" y="15035"/>
                  </a:cubicBezTo>
                  <a:cubicBezTo>
                    <a:pt x="692" y="14723"/>
                    <a:pt x="874" y="12955"/>
                    <a:pt x="940" y="12273"/>
                  </a:cubicBezTo>
                  <a:cubicBezTo>
                    <a:pt x="1030" y="11376"/>
                    <a:pt x="1163" y="10491"/>
                    <a:pt x="1183" y="9585"/>
                  </a:cubicBezTo>
                  <a:cubicBezTo>
                    <a:pt x="1226" y="7633"/>
                    <a:pt x="960" y="5693"/>
                    <a:pt x="732" y="3759"/>
                  </a:cubicBezTo>
                  <a:cubicBezTo>
                    <a:pt x="587" y="2527"/>
                    <a:pt x="460" y="1259"/>
                    <a:pt x="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29"/>
            <p:cNvSpPr/>
            <p:nvPr/>
          </p:nvSpPr>
          <p:spPr>
            <a:xfrm>
              <a:off x="3687054" y="4033211"/>
              <a:ext cx="230246" cy="1478417"/>
            </a:xfrm>
            <a:custGeom>
              <a:rect b="b" l="l" r="r" t="t"/>
              <a:pathLst>
                <a:path extrusionOk="0" h="20528" w="3197">
                  <a:moveTo>
                    <a:pt x="647" y="0"/>
                  </a:moveTo>
                  <a:cubicBezTo>
                    <a:pt x="600" y="179"/>
                    <a:pt x="560" y="358"/>
                    <a:pt x="527" y="537"/>
                  </a:cubicBezTo>
                  <a:cubicBezTo>
                    <a:pt x="0" y="3599"/>
                    <a:pt x="2037" y="6703"/>
                    <a:pt x="2368" y="9746"/>
                  </a:cubicBezTo>
                  <a:cubicBezTo>
                    <a:pt x="2756" y="13283"/>
                    <a:pt x="894" y="17214"/>
                    <a:pt x="2583" y="20528"/>
                  </a:cubicBezTo>
                  <a:cubicBezTo>
                    <a:pt x="2753" y="20528"/>
                    <a:pt x="2924" y="20525"/>
                    <a:pt x="3100" y="20525"/>
                  </a:cubicBezTo>
                  <a:cubicBezTo>
                    <a:pt x="1275" y="17253"/>
                    <a:pt x="3196" y="13266"/>
                    <a:pt x="2825" y="9746"/>
                  </a:cubicBezTo>
                  <a:cubicBezTo>
                    <a:pt x="2511" y="6779"/>
                    <a:pt x="431" y="3630"/>
                    <a:pt x="971" y="619"/>
                  </a:cubicBezTo>
                  <a:cubicBezTo>
                    <a:pt x="1004" y="437"/>
                    <a:pt x="1044" y="255"/>
                    <a:pt x="1100" y="73"/>
                  </a:cubicBezTo>
                  <a:cubicBezTo>
                    <a:pt x="948" y="50"/>
                    <a:pt x="798" y="27"/>
                    <a:pt x="6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29"/>
            <p:cNvSpPr/>
            <p:nvPr/>
          </p:nvSpPr>
          <p:spPr>
            <a:xfrm>
              <a:off x="3945099" y="4062523"/>
              <a:ext cx="322503" cy="1443199"/>
            </a:xfrm>
            <a:custGeom>
              <a:rect b="b" l="l" r="r" t="t"/>
              <a:pathLst>
                <a:path extrusionOk="0" h="20039" w="4478">
                  <a:moveTo>
                    <a:pt x="64" y="1"/>
                  </a:moveTo>
                  <a:cubicBezTo>
                    <a:pt x="53" y="189"/>
                    <a:pt x="41" y="375"/>
                    <a:pt x="34" y="563"/>
                  </a:cubicBezTo>
                  <a:cubicBezTo>
                    <a:pt x="10" y="1031"/>
                    <a:pt x="1" y="1500"/>
                    <a:pt x="27" y="1965"/>
                  </a:cubicBezTo>
                  <a:cubicBezTo>
                    <a:pt x="84" y="2921"/>
                    <a:pt x="418" y="3796"/>
                    <a:pt x="716" y="4696"/>
                  </a:cubicBezTo>
                  <a:cubicBezTo>
                    <a:pt x="1404" y="6763"/>
                    <a:pt x="1428" y="8925"/>
                    <a:pt x="1455" y="11080"/>
                  </a:cubicBezTo>
                  <a:cubicBezTo>
                    <a:pt x="1491" y="14184"/>
                    <a:pt x="1683" y="17654"/>
                    <a:pt x="3862" y="20038"/>
                  </a:cubicBezTo>
                  <a:cubicBezTo>
                    <a:pt x="4067" y="20032"/>
                    <a:pt x="4273" y="20025"/>
                    <a:pt x="4478" y="20018"/>
                  </a:cubicBezTo>
                  <a:cubicBezTo>
                    <a:pt x="1892" y="17502"/>
                    <a:pt x="1948" y="13608"/>
                    <a:pt x="1898" y="10243"/>
                  </a:cubicBezTo>
                  <a:cubicBezTo>
                    <a:pt x="1872" y="8422"/>
                    <a:pt x="1789" y="6584"/>
                    <a:pt x="1242" y="4835"/>
                  </a:cubicBezTo>
                  <a:cubicBezTo>
                    <a:pt x="928" y="3832"/>
                    <a:pt x="514" y="2885"/>
                    <a:pt x="474" y="1818"/>
                  </a:cubicBezTo>
                  <a:cubicBezTo>
                    <a:pt x="461" y="1415"/>
                    <a:pt x="467" y="1011"/>
                    <a:pt x="487" y="603"/>
                  </a:cubicBezTo>
                  <a:cubicBezTo>
                    <a:pt x="494" y="418"/>
                    <a:pt x="507" y="236"/>
                    <a:pt x="518" y="50"/>
                  </a:cubicBezTo>
                  <a:cubicBezTo>
                    <a:pt x="365" y="33"/>
                    <a:pt x="216" y="21"/>
                    <a:pt x="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29"/>
            <p:cNvSpPr/>
            <p:nvPr/>
          </p:nvSpPr>
          <p:spPr>
            <a:xfrm>
              <a:off x="4115136" y="4077070"/>
              <a:ext cx="301978" cy="1423394"/>
            </a:xfrm>
            <a:custGeom>
              <a:rect b="b" l="l" r="r" t="t"/>
              <a:pathLst>
                <a:path extrusionOk="0" h="19764" w="4193">
                  <a:moveTo>
                    <a:pt x="209" y="1"/>
                  </a:moveTo>
                  <a:cubicBezTo>
                    <a:pt x="170" y="173"/>
                    <a:pt x="139" y="345"/>
                    <a:pt x="120" y="517"/>
                  </a:cubicBezTo>
                  <a:cubicBezTo>
                    <a:pt x="0" y="1520"/>
                    <a:pt x="186" y="2541"/>
                    <a:pt x="564" y="3587"/>
                  </a:cubicBezTo>
                  <a:cubicBezTo>
                    <a:pt x="1312" y="5670"/>
                    <a:pt x="1583" y="7799"/>
                    <a:pt x="1716" y="10001"/>
                  </a:cubicBezTo>
                  <a:cubicBezTo>
                    <a:pt x="1918" y="13316"/>
                    <a:pt x="1998" y="16836"/>
                    <a:pt x="3673" y="19764"/>
                  </a:cubicBezTo>
                  <a:cubicBezTo>
                    <a:pt x="3849" y="19757"/>
                    <a:pt x="4021" y="19750"/>
                    <a:pt x="4193" y="19744"/>
                  </a:cubicBezTo>
                  <a:cubicBezTo>
                    <a:pt x="2444" y="16839"/>
                    <a:pt x="2372" y="13319"/>
                    <a:pt x="2173" y="10001"/>
                  </a:cubicBezTo>
                  <a:cubicBezTo>
                    <a:pt x="2064" y="8203"/>
                    <a:pt x="1908" y="6382"/>
                    <a:pt x="1401" y="4647"/>
                  </a:cubicBezTo>
                  <a:cubicBezTo>
                    <a:pt x="1123" y="3699"/>
                    <a:pt x="670" y="2792"/>
                    <a:pt x="541" y="1809"/>
                  </a:cubicBezTo>
                  <a:cubicBezTo>
                    <a:pt x="484" y="1375"/>
                    <a:pt x="491" y="948"/>
                    <a:pt x="553" y="531"/>
                  </a:cubicBezTo>
                  <a:cubicBezTo>
                    <a:pt x="581" y="358"/>
                    <a:pt x="616" y="189"/>
                    <a:pt x="660" y="20"/>
                  </a:cubicBezTo>
                  <a:cubicBezTo>
                    <a:pt x="507" y="17"/>
                    <a:pt x="358" y="10"/>
                    <a:pt x="2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29"/>
            <p:cNvSpPr/>
            <p:nvPr/>
          </p:nvSpPr>
          <p:spPr>
            <a:xfrm>
              <a:off x="4275883" y="4079519"/>
              <a:ext cx="365931" cy="1411655"/>
            </a:xfrm>
            <a:custGeom>
              <a:rect b="b" l="l" r="r" t="t"/>
              <a:pathLst>
                <a:path extrusionOk="0" h="19601" w="5081">
                  <a:moveTo>
                    <a:pt x="1216" y="0"/>
                  </a:moveTo>
                  <a:lnTo>
                    <a:pt x="1216" y="0"/>
                  </a:lnTo>
                  <a:cubicBezTo>
                    <a:pt x="1057" y="3"/>
                    <a:pt x="895" y="10"/>
                    <a:pt x="736" y="10"/>
                  </a:cubicBezTo>
                  <a:cubicBezTo>
                    <a:pt x="686" y="175"/>
                    <a:pt x="643" y="338"/>
                    <a:pt x="606" y="503"/>
                  </a:cubicBezTo>
                  <a:cubicBezTo>
                    <a:pt x="1" y="3378"/>
                    <a:pt x="1733" y="6391"/>
                    <a:pt x="2335" y="9192"/>
                  </a:cubicBezTo>
                  <a:cubicBezTo>
                    <a:pt x="3080" y="12672"/>
                    <a:pt x="2544" y="16521"/>
                    <a:pt x="4551" y="19600"/>
                  </a:cubicBezTo>
                  <a:cubicBezTo>
                    <a:pt x="4730" y="19594"/>
                    <a:pt x="4905" y="19587"/>
                    <a:pt x="5080" y="19577"/>
                  </a:cubicBezTo>
                  <a:cubicBezTo>
                    <a:pt x="2968" y="16626"/>
                    <a:pt x="3487" y="12756"/>
                    <a:pt x="2832" y="9354"/>
                  </a:cubicBezTo>
                  <a:cubicBezTo>
                    <a:pt x="2286" y="6527"/>
                    <a:pt x="381" y="3407"/>
                    <a:pt x="1074" y="497"/>
                  </a:cubicBezTo>
                  <a:cubicBezTo>
                    <a:pt x="1113" y="331"/>
                    <a:pt x="1160" y="165"/>
                    <a:pt x="12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29"/>
            <p:cNvSpPr/>
            <p:nvPr/>
          </p:nvSpPr>
          <p:spPr>
            <a:xfrm>
              <a:off x="4484810" y="4068932"/>
              <a:ext cx="394811" cy="1410790"/>
            </a:xfrm>
            <a:custGeom>
              <a:rect b="b" l="l" r="r" t="t"/>
              <a:pathLst>
                <a:path extrusionOk="0" h="19589" w="5482">
                  <a:moveTo>
                    <a:pt x="1206" y="1"/>
                  </a:moveTo>
                  <a:lnTo>
                    <a:pt x="1206" y="1"/>
                  </a:lnTo>
                  <a:cubicBezTo>
                    <a:pt x="1043" y="14"/>
                    <a:pt x="884" y="24"/>
                    <a:pt x="722" y="34"/>
                  </a:cubicBezTo>
                  <a:cubicBezTo>
                    <a:pt x="676" y="199"/>
                    <a:pt x="636" y="366"/>
                    <a:pt x="603" y="531"/>
                  </a:cubicBezTo>
                  <a:cubicBezTo>
                    <a:pt x="1" y="3647"/>
                    <a:pt x="1988" y="6892"/>
                    <a:pt x="2437" y="9946"/>
                  </a:cubicBezTo>
                  <a:cubicBezTo>
                    <a:pt x="2925" y="13217"/>
                    <a:pt x="2775" y="16896"/>
                    <a:pt x="4911" y="19588"/>
                  </a:cubicBezTo>
                  <a:cubicBezTo>
                    <a:pt x="5104" y="19579"/>
                    <a:pt x="5292" y="19568"/>
                    <a:pt x="5481" y="19555"/>
                  </a:cubicBezTo>
                  <a:cubicBezTo>
                    <a:pt x="3229" y="16989"/>
                    <a:pt x="3355" y="13313"/>
                    <a:pt x="2918" y="10101"/>
                  </a:cubicBezTo>
                  <a:cubicBezTo>
                    <a:pt x="2666" y="8266"/>
                    <a:pt x="2037" y="6585"/>
                    <a:pt x="1497" y="4823"/>
                  </a:cubicBezTo>
                  <a:cubicBezTo>
                    <a:pt x="1070" y="3425"/>
                    <a:pt x="779" y="1922"/>
                    <a:pt x="1077" y="497"/>
                  </a:cubicBezTo>
                  <a:cubicBezTo>
                    <a:pt x="1113" y="329"/>
                    <a:pt x="1156" y="163"/>
                    <a:pt x="12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29"/>
            <p:cNvSpPr/>
            <p:nvPr/>
          </p:nvSpPr>
          <p:spPr>
            <a:xfrm>
              <a:off x="4749553" y="4046030"/>
              <a:ext cx="301258" cy="1423682"/>
            </a:xfrm>
            <a:custGeom>
              <a:rect b="b" l="l" r="r" t="t"/>
              <a:pathLst>
                <a:path extrusionOk="0" h="19768" w="4183">
                  <a:moveTo>
                    <a:pt x="1100" y="1"/>
                  </a:moveTo>
                  <a:cubicBezTo>
                    <a:pt x="937" y="18"/>
                    <a:pt x="778" y="34"/>
                    <a:pt x="616" y="48"/>
                  </a:cubicBezTo>
                  <a:cubicBezTo>
                    <a:pt x="580" y="207"/>
                    <a:pt x="546" y="366"/>
                    <a:pt x="520" y="525"/>
                  </a:cubicBezTo>
                  <a:cubicBezTo>
                    <a:pt x="0" y="3677"/>
                    <a:pt x="1653" y="6810"/>
                    <a:pt x="2394" y="9853"/>
                  </a:cubicBezTo>
                  <a:cubicBezTo>
                    <a:pt x="3183" y="13105"/>
                    <a:pt x="2858" y="16542"/>
                    <a:pt x="3719" y="19767"/>
                  </a:cubicBezTo>
                  <a:cubicBezTo>
                    <a:pt x="3878" y="19758"/>
                    <a:pt x="4034" y="19747"/>
                    <a:pt x="4182" y="19738"/>
                  </a:cubicBezTo>
                  <a:cubicBezTo>
                    <a:pt x="3342" y="16668"/>
                    <a:pt x="3597" y="13396"/>
                    <a:pt x="2954" y="10273"/>
                  </a:cubicBezTo>
                  <a:cubicBezTo>
                    <a:pt x="2288" y="7061"/>
                    <a:pt x="381" y="3779"/>
                    <a:pt x="994" y="471"/>
                  </a:cubicBezTo>
                  <a:cubicBezTo>
                    <a:pt x="1023" y="316"/>
                    <a:pt x="1057" y="157"/>
                    <a:pt x="11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29"/>
            <p:cNvSpPr/>
            <p:nvPr/>
          </p:nvSpPr>
          <p:spPr>
            <a:xfrm>
              <a:off x="4953223" y="4028890"/>
              <a:ext cx="223477" cy="1432972"/>
            </a:xfrm>
            <a:custGeom>
              <a:rect b="b" l="l" r="r" t="t"/>
              <a:pathLst>
                <a:path extrusionOk="0" h="19897" w="3103">
                  <a:moveTo>
                    <a:pt x="463" y="0"/>
                  </a:moveTo>
                  <a:cubicBezTo>
                    <a:pt x="308" y="20"/>
                    <a:pt x="153" y="37"/>
                    <a:pt x="0" y="54"/>
                  </a:cubicBezTo>
                  <a:cubicBezTo>
                    <a:pt x="50" y="186"/>
                    <a:pt x="96" y="315"/>
                    <a:pt x="146" y="448"/>
                  </a:cubicBezTo>
                  <a:cubicBezTo>
                    <a:pt x="662" y="1895"/>
                    <a:pt x="1060" y="3378"/>
                    <a:pt x="1318" y="4895"/>
                  </a:cubicBezTo>
                  <a:cubicBezTo>
                    <a:pt x="1643" y="6803"/>
                    <a:pt x="1666" y="8693"/>
                    <a:pt x="1672" y="10621"/>
                  </a:cubicBezTo>
                  <a:cubicBezTo>
                    <a:pt x="1675" y="13740"/>
                    <a:pt x="2543" y="16793"/>
                    <a:pt x="2646" y="19896"/>
                  </a:cubicBezTo>
                  <a:cubicBezTo>
                    <a:pt x="2802" y="19886"/>
                    <a:pt x="2957" y="19876"/>
                    <a:pt x="3103" y="19869"/>
                  </a:cubicBezTo>
                  <a:cubicBezTo>
                    <a:pt x="3000" y="16681"/>
                    <a:pt x="2113" y="13538"/>
                    <a:pt x="2126" y="10332"/>
                  </a:cubicBezTo>
                  <a:cubicBezTo>
                    <a:pt x="2136" y="6902"/>
                    <a:pt x="1732" y="3610"/>
                    <a:pt x="603" y="385"/>
                  </a:cubicBezTo>
                  <a:cubicBezTo>
                    <a:pt x="556" y="256"/>
                    <a:pt x="510" y="130"/>
                    <a:pt x="4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29"/>
            <p:cNvSpPr/>
            <p:nvPr/>
          </p:nvSpPr>
          <p:spPr>
            <a:xfrm>
              <a:off x="4059321" y="4268858"/>
              <a:ext cx="16564" cy="53222"/>
            </a:xfrm>
            <a:custGeom>
              <a:rect b="b" l="l" r="r" t="t"/>
              <a:pathLst>
                <a:path extrusionOk="0" h="739" w="230">
                  <a:moveTo>
                    <a:pt x="115" y="1"/>
                  </a:moveTo>
                  <a:cubicBezTo>
                    <a:pt x="58" y="1"/>
                    <a:pt x="0" y="38"/>
                    <a:pt x="0" y="113"/>
                  </a:cubicBezTo>
                  <a:lnTo>
                    <a:pt x="0" y="630"/>
                  </a:lnTo>
                  <a:cubicBezTo>
                    <a:pt x="0" y="702"/>
                    <a:pt x="58" y="739"/>
                    <a:pt x="115" y="739"/>
                  </a:cubicBezTo>
                  <a:cubicBezTo>
                    <a:pt x="172" y="739"/>
                    <a:pt x="229" y="702"/>
                    <a:pt x="229" y="630"/>
                  </a:cubicBezTo>
                  <a:lnTo>
                    <a:pt x="229" y="113"/>
                  </a:lnTo>
                  <a:cubicBezTo>
                    <a:pt x="229" y="38"/>
                    <a:pt x="172" y="1"/>
                    <a:pt x="115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29"/>
            <p:cNvSpPr/>
            <p:nvPr/>
          </p:nvSpPr>
          <p:spPr>
            <a:xfrm>
              <a:off x="4098499" y="4310557"/>
              <a:ext cx="25927" cy="84191"/>
            </a:xfrm>
            <a:custGeom>
              <a:rect b="b" l="l" r="r" t="t"/>
              <a:pathLst>
                <a:path extrusionOk="0" h="1169" w="360">
                  <a:moveTo>
                    <a:pt x="111" y="0"/>
                  </a:moveTo>
                  <a:cubicBezTo>
                    <a:pt x="55" y="0"/>
                    <a:pt x="0" y="37"/>
                    <a:pt x="3" y="110"/>
                  </a:cubicBezTo>
                  <a:cubicBezTo>
                    <a:pt x="20" y="441"/>
                    <a:pt x="63" y="766"/>
                    <a:pt x="126" y="1087"/>
                  </a:cubicBezTo>
                  <a:cubicBezTo>
                    <a:pt x="136" y="1144"/>
                    <a:pt x="177" y="1168"/>
                    <a:pt x="221" y="1168"/>
                  </a:cubicBezTo>
                  <a:cubicBezTo>
                    <a:pt x="287" y="1168"/>
                    <a:pt x="360" y="1113"/>
                    <a:pt x="344" y="1027"/>
                  </a:cubicBezTo>
                  <a:cubicBezTo>
                    <a:pt x="285" y="722"/>
                    <a:pt x="248" y="418"/>
                    <a:pt x="231" y="110"/>
                  </a:cubicBezTo>
                  <a:cubicBezTo>
                    <a:pt x="227" y="37"/>
                    <a:pt x="168" y="0"/>
                    <a:pt x="111" y="0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29"/>
            <p:cNvSpPr/>
            <p:nvPr/>
          </p:nvSpPr>
          <p:spPr>
            <a:xfrm>
              <a:off x="4349486" y="4924952"/>
              <a:ext cx="22974" cy="61721"/>
            </a:xfrm>
            <a:custGeom>
              <a:rect b="b" l="l" r="r" t="t"/>
              <a:pathLst>
                <a:path extrusionOk="0" h="857" w="319">
                  <a:moveTo>
                    <a:pt x="110" y="0"/>
                  </a:moveTo>
                  <a:cubicBezTo>
                    <a:pt x="53" y="0"/>
                    <a:pt x="0" y="37"/>
                    <a:pt x="9" y="109"/>
                  </a:cubicBezTo>
                  <a:cubicBezTo>
                    <a:pt x="35" y="321"/>
                    <a:pt x="58" y="533"/>
                    <a:pt x="81" y="748"/>
                  </a:cubicBezTo>
                  <a:cubicBezTo>
                    <a:pt x="90" y="820"/>
                    <a:pt x="152" y="856"/>
                    <a:pt x="209" y="856"/>
                  </a:cubicBezTo>
                  <a:cubicBezTo>
                    <a:pt x="266" y="856"/>
                    <a:pt x="318" y="821"/>
                    <a:pt x="310" y="748"/>
                  </a:cubicBezTo>
                  <a:cubicBezTo>
                    <a:pt x="287" y="533"/>
                    <a:pt x="260" y="321"/>
                    <a:pt x="237" y="109"/>
                  </a:cubicBezTo>
                  <a:cubicBezTo>
                    <a:pt x="229" y="37"/>
                    <a:pt x="167" y="0"/>
                    <a:pt x="110" y="0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29"/>
            <p:cNvSpPr/>
            <p:nvPr/>
          </p:nvSpPr>
          <p:spPr>
            <a:xfrm>
              <a:off x="4387656" y="4874035"/>
              <a:ext cx="19733" cy="55599"/>
            </a:xfrm>
            <a:custGeom>
              <a:rect b="b" l="l" r="r" t="t"/>
              <a:pathLst>
                <a:path extrusionOk="0" h="772" w="274">
                  <a:moveTo>
                    <a:pt x="141" y="1"/>
                  </a:moveTo>
                  <a:cubicBezTo>
                    <a:pt x="75" y="1"/>
                    <a:pt x="1" y="57"/>
                    <a:pt x="15" y="144"/>
                  </a:cubicBezTo>
                  <a:cubicBezTo>
                    <a:pt x="41" y="316"/>
                    <a:pt x="45" y="488"/>
                    <a:pt x="31" y="664"/>
                  </a:cubicBezTo>
                  <a:cubicBezTo>
                    <a:pt x="25" y="736"/>
                    <a:pt x="78" y="772"/>
                    <a:pt x="135" y="772"/>
                  </a:cubicBezTo>
                  <a:cubicBezTo>
                    <a:pt x="192" y="772"/>
                    <a:pt x="253" y="735"/>
                    <a:pt x="260" y="664"/>
                  </a:cubicBezTo>
                  <a:cubicBezTo>
                    <a:pt x="274" y="468"/>
                    <a:pt x="263" y="277"/>
                    <a:pt x="234" y="84"/>
                  </a:cubicBezTo>
                  <a:cubicBezTo>
                    <a:pt x="226" y="26"/>
                    <a:pt x="185" y="1"/>
                    <a:pt x="141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29"/>
            <p:cNvSpPr/>
            <p:nvPr/>
          </p:nvSpPr>
          <p:spPr>
            <a:xfrm>
              <a:off x="4409838" y="4933594"/>
              <a:ext cx="19229" cy="57400"/>
            </a:xfrm>
            <a:custGeom>
              <a:rect b="b" l="l" r="r" t="t"/>
              <a:pathLst>
                <a:path extrusionOk="0" h="797" w="267">
                  <a:moveTo>
                    <a:pt x="155" y="0"/>
                  </a:moveTo>
                  <a:cubicBezTo>
                    <a:pt x="99" y="0"/>
                    <a:pt x="40" y="37"/>
                    <a:pt x="35" y="112"/>
                  </a:cubicBezTo>
                  <a:cubicBezTo>
                    <a:pt x="25" y="304"/>
                    <a:pt x="15" y="495"/>
                    <a:pt x="5" y="688"/>
                  </a:cubicBezTo>
                  <a:cubicBezTo>
                    <a:pt x="0" y="761"/>
                    <a:pt x="55" y="797"/>
                    <a:pt x="111" y="797"/>
                  </a:cubicBezTo>
                  <a:cubicBezTo>
                    <a:pt x="168" y="797"/>
                    <a:pt x="227" y="761"/>
                    <a:pt x="230" y="688"/>
                  </a:cubicBezTo>
                  <a:cubicBezTo>
                    <a:pt x="244" y="495"/>
                    <a:pt x="253" y="304"/>
                    <a:pt x="264" y="112"/>
                  </a:cubicBezTo>
                  <a:cubicBezTo>
                    <a:pt x="267" y="37"/>
                    <a:pt x="212" y="0"/>
                    <a:pt x="155" y="0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29"/>
            <p:cNvSpPr/>
            <p:nvPr/>
          </p:nvSpPr>
          <p:spPr>
            <a:xfrm>
              <a:off x="4447216" y="4422546"/>
              <a:ext cx="19157" cy="48829"/>
            </a:xfrm>
            <a:custGeom>
              <a:rect b="b" l="l" r="r" t="t"/>
              <a:pathLst>
                <a:path extrusionOk="0" h="678" w="266">
                  <a:moveTo>
                    <a:pt x="155" y="1"/>
                  </a:moveTo>
                  <a:cubicBezTo>
                    <a:pt x="98" y="1"/>
                    <a:pt x="37" y="38"/>
                    <a:pt x="32" y="111"/>
                  </a:cubicBezTo>
                  <a:cubicBezTo>
                    <a:pt x="23" y="264"/>
                    <a:pt x="16" y="416"/>
                    <a:pt x="6" y="568"/>
                  </a:cubicBezTo>
                  <a:cubicBezTo>
                    <a:pt x="1" y="641"/>
                    <a:pt x="55" y="677"/>
                    <a:pt x="111" y="677"/>
                  </a:cubicBezTo>
                  <a:cubicBezTo>
                    <a:pt x="167" y="677"/>
                    <a:pt x="226" y="641"/>
                    <a:pt x="231" y="568"/>
                  </a:cubicBezTo>
                  <a:cubicBezTo>
                    <a:pt x="241" y="416"/>
                    <a:pt x="251" y="264"/>
                    <a:pt x="261" y="111"/>
                  </a:cubicBezTo>
                  <a:cubicBezTo>
                    <a:pt x="266" y="37"/>
                    <a:pt x="212" y="1"/>
                    <a:pt x="155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29"/>
            <p:cNvSpPr/>
            <p:nvPr/>
          </p:nvSpPr>
          <p:spPr>
            <a:xfrm>
              <a:off x="4469758" y="4435582"/>
              <a:ext cx="20598" cy="46669"/>
            </a:xfrm>
            <a:custGeom>
              <a:rect b="b" l="l" r="r" t="t"/>
              <a:pathLst>
                <a:path extrusionOk="0" h="648" w="286">
                  <a:moveTo>
                    <a:pt x="139" y="1"/>
                  </a:moveTo>
                  <a:cubicBezTo>
                    <a:pt x="72" y="1"/>
                    <a:pt x="1" y="57"/>
                    <a:pt x="21" y="142"/>
                  </a:cubicBezTo>
                  <a:cubicBezTo>
                    <a:pt x="48" y="274"/>
                    <a:pt x="57" y="404"/>
                    <a:pt x="51" y="536"/>
                  </a:cubicBezTo>
                  <a:cubicBezTo>
                    <a:pt x="47" y="611"/>
                    <a:pt x="102" y="648"/>
                    <a:pt x="158" y="648"/>
                  </a:cubicBezTo>
                  <a:cubicBezTo>
                    <a:pt x="215" y="648"/>
                    <a:pt x="274" y="611"/>
                    <a:pt x="279" y="536"/>
                  </a:cubicBezTo>
                  <a:cubicBezTo>
                    <a:pt x="286" y="384"/>
                    <a:pt x="272" y="231"/>
                    <a:pt x="239" y="83"/>
                  </a:cubicBezTo>
                  <a:cubicBezTo>
                    <a:pt x="226" y="26"/>
                    <a:pt x="183" y="1"/>
                    <a:pt x="139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29"/>
            <p:cNvSpPr/>
            <p:nvPr/>
          </p:nvSpPr>
          <p:spPr>
            <a:xfrm>
              <a:off x="4876234" y="4226942"/>
              <a:ext cx="25927" cy="73460"/>
            </a:xfrm>
            <a:custGeom>
              <a:rect b="b" l="l" r="r" t="t"/>
              <a:pathLst>
                <a:path extrusionOk="0" h="1020" w="360">
                  <a:moveTo>
                    <a:pt x="142" y="1"/>
                  </a:moveTo>
                  <a:cubicBezTo>
                    <a:pt x="75" y="1"/>
                    <a:pt x="1" y="57"/>
                    <a:pt x="13" y="145"/>
                  </a:cubicBezTo>
                  <a:cubicBezTo>
                    <a:pt x="53" y="410"/>
                    <a:pt x="89" y="671"/>
                    <a:pt x="129" y="937"/>
                  </a:cubicBezTo>
                  <a:cubicBezTo>
                    <a:pt x="137" y="994"/>
                    <a:pt x="176" y="1019"/>
                    <a:pt x="220" y="1019"/>
                  </a:cubicBezTo>
                  <a:cubicBezTo>
                    <a:pt x="285" y="1019"/>
                    <a:pt x="359" y="963"/>
                    <a:pt x="347" y="877"/>
                  </a:cubicBezTo>
                  <a:cubicBezTo>
                    <a:pt x="311" y="611"/>
                    <a:pt x="271" y="347"/>
                    <a:pt x="235" y="82"/>
                  </a:cubicBezTo>
                  <a:cubicBezTo>
                    <a:pt x="225" y="26"/>
                    <a:pt x="185" y="1"/>
                    <a:pt x="142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29"/>
            <p:cNvSpPr/>
            <p:nvPr/>
          </p:nvSpPr>
          <p:spPr>
            <a:xfrm>
              <a:off x="4911452" y="4260143"/>
              <a:ext cx="16492" cy="64169"/>
            </a:xfrm>
            <a:custGeom>
              <a:rect b="b" l="l" r="r" t="t"/>
              <a:pathLst>
                <a:path extrusionOk="0" h="891" w="229">
                  <a:moveTo>
                    <a:pt x="114" y="0"/>
                  </a:moveTo>
                  <a:cubicBezTo>
                    <a:pt x="57" y="0"/>
                    <a:pt x="1" y="37"/>
                    <a:pt x="1" y="111"/>
                  </a:cubicBezTo>
                  <a:lnTo>
                    <a:pt x="1" y="780"/>
                  </a:lnTo>
                  <a:cubicBezTo>
                    <a:pt x="1" y="853"/>
                    <a:pt x="59" y="890"/>
                    <a:pt x="116" y="890"/>
                  </a:cubicBezTo>
                  <a:cubicBezTo>
                    <a:pt x="173" y="890"/>
                    <a:pt x="229" y="854"/>
                    <a:pt x="229" y="780"/>
                  </a:cubicBezTo>
                  <a:lnTo>
                    <a:pt x="229" y="111"/>
                  </a:lnTo>
                  <a:cubicBezTo>
                    <a:pt x="229" y="38"/>
                    <a:pt x="171" y="0"/>
                    <a:pt x="114" y="0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29"/>
            <p:cNvSpPr/>
            <p:nvPr/>
          </p:nvSpPr>
          <p:spPr>
            <a:xfrm>
              <a:off x="4933994" y="4181138"/>
              <a:ext cx="23262" cy="31545"/>
            </a:xfrm>
            <a:custGeom>
              <a:rect b="b" l="l" r="r" t="t"/>
              <a:pathLst>
                <a:path extrusionOk="0" h="438" w="323">
                  <a:moveTo>
                    <a:pt x="139" y="1"/>
                  </a:moveTo>
                  <a:cubicBezTo>
                    <a:pt x="70" y="1"/>
                    <a:pt x="0" y="57"/>
                    <a:pt x="22" y="142"/>
                  </a:cubicBezTo>
                  <a:cubicBezTo>
                    <a:pt x="42" y="214"/>
                    <a:pt x="62" y="284"/>
                    <a:pt x="82" y="357"/>
                  </a:cubicBezTo>
                  <a:cubicBezTo>
                    <a:pt x="96" y="414"/>
                    <a:pt x="139" y="438"/>
                    <a:pt x="184" y="438"/>
                  </a:cubicBezTo>
                  <a:cubicBezTo>
                    <a:pt x="252" y="438"/>
                    <a:pt x="323" y="382"/>
                    <a:pt x="301" y="298"/>
                  </a:cubicBezTo>
                  <a:cubicBezTo>
                    <a:pt x="281" y="225"/>
                    <a:pt x="261" y="151"/>
                    <a:pt x="244" y="82"/>
                  </a:cubicBezTo>
                  <a:cubicBezTo>
                    <a:pt x="228" y="26"/>
                    <a:pt x="184" y="1"/>
                    <a:pt x="139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29"/>
            <p:cNvSpPr/>
            <p:nvPr/>
          </p:nvSpPr>
          <p:spPr>
            <a:xfrm>
              <a:off x="4747392" y="4635219"/>
              <a:ext cx="28160" cy="79654"/>
            </a:xfrm>
            <a:custGeom>
              <a:rect b="b" l="l" r="r" t="t"/>
              <a:pathLst>
                <a:path extrusionOk="0" h="1106" w="391">
                  <a:moveTo>
                    <a:pt x="115" y="0"/>
                  </a:moveTo>
                  <a:cubicBezTo>
                    <a:pt x="57" y="0"/>
                    <a:pt x="0" y="38"/>
                    <a:pt x="0" y="112"/>
                  </a:cubicBezTo>
                  <a:cubicBezTo>
                    <a:pt x="3" y="423"/>
                    <a:pt x="50" y="728"/>
                    <a:pt x="146" y="1026"/>
                  </a:cubicBezTo>
                  <a:cubicBezTo>
                    <a:pt x="163" y="1082"/>
                    <a:pt x="208" y="1105"/>
                    <a:pt x="253" y="1105"/>
                  </a:cubicBezTo>
                  <a:cubicBezTo>
                    <a:pt x="322" y="1105"/>
                    <a:pt x="391" y="1051"/>
                    <a:pt x="365" y="967"/>
                  </a:cubicBezTo>
                  <a:cubicBezTo>
                    <a:pt x="275" y="689"/>
                    <a:pt x="232" y="403"/>
                    <a:pt x="229" y="112"/>
                  </a:cubicBezTo>
                  <a:cubicBezTo>
                    <a:pt x="229" y="38"/>
                    <a:pt x="172" y="0"/>
                    <a:pt x="115" y="0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29"/>
            <p:cNvSpPr/>
            <p:nvPr/>
          </p:nvSpPr>
          <p:spPr>
            <a:xfrm>
              <a:off x="4787651" y="4650631"/>
              <a:ext cx="25855" cy="72956"/>
            </a:xfrm>
            <a:custGeom>
              <a:rect b="b" l="l" r="r" t="t"/>
              <a:pathLst>
                <a:path extrusionOk="0" h="1013" w="359">
                  <a:moveTo>
                    <a:pt x="136" y="1"/>
                  </a:moveTo>
                  <a:cubicBezTo>
                    <a:pt x="80" y="1"/>
                    <a:pt x="21" y="37"/>
                    <a:pt x="17" y="110"/>
                  </a:cubicBezTo>
                  <a:cubicBezTo>
                    <a:pt x="1" y="388"/>
                    <a:pt x="34" y="663"/>
                    <a:pt x="114" y="932"/>
                  </a:cubicBezTo>
                  <a:cubicBezTo>
                    <a:pt x="129" y="988"/>
                    <a:pt x="174" y="1012"/>
                    <a:pt x="219" y="1012"/>
                  </a:cubicBezTo>
                  <a:cubicBezTo>
                    <a:pt x="287" y="1012"/>
                    <a:pt x="358" y="956"/>
                    <a:pt x="332" y="872"/>
                  </a:cubicBezTo>
                  <a:cubicBezTo>
                    <a:pt x="259" y="620"/>
                    <a:pt x="230" y="371"/>
                    <a:pt x="243" y="110"/>
                  </a:cubicBezTo>
                  <a:cubicBezTo>
                    <a:pt x="248" y="37"/>
                    <a:pt x="193" y="1"/>
                    <a:pt x="136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29"/>
            <p:cNvSpPr/>
            <p:nvPr/>
          </p:nvSpPr>
          <p:spPr>
            <a:xfrm>
              <a:off x="4797445" y="4560751"/>
              <a:ext cx="16564" cy="48685"/>
            </a:xfrm>
            <a:custGeom>
              <a:rect b="b" l="l" r="r" t="t"/>
              <a:pathLst>
                <a:path extrusionOk="0" h="676" w="230">
                  <a:moveTo>
                    <a:pt x="115" y="0"/>
                  </a:moveTo>
                  <a:cubicBezTo>
                    <a:pt x="58" y="0"/>
                    <a:pt x="1" y="36"/>
                    <a:pt x="1" y="109"/>
                  </a:cubicBezTo>
                  <a:lnTo>
                    <a:pt x="1" y="566"/>
                  </a:lnTo>
                  <a:cubicBezTo>
                    <a:pt x="1" y="639"/>
                    <a:pt x="58" y="676"/>
                    <a:pt x="115" y="676"/>
                  </a:cubicBezTo>
                  <a:cubicBezTo>
                    <a:pt x="172" y="676"/>
                    <a:pt x="229" y="639"/>
                    <a:pt x="229" y="566"/>
                  </a:cubicBezTo>
                  <a:lnTo>
                    <a:pt x="229" y="109"/>
                  </a:lnTo>
                  <a:cubicBezTo>
                    <a:pt x="229" y="36"/>
                    <a:pt x="172" y="0"/>
                    <a:pt x="115" y="0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29"/>
            <p:cNvSpPr/>
            <p:nvPr/>
          </p:nvSpPr>
          <p:spPr>
            <a:xfrm>
              <a:off x="3732138" y="4889807"/>
              <a:ext cx="20310" cy="74972"/>
            </a:xfrm>
            <a:custGeom>
              <a:rect b="b" l="l" r="r" t="t"/>
              <a:pathLst>
                <a:path extrusionOk="0" h="1041" w="282">
                  <a:moveTo>
                    <a:pt x="109" y="1"/>
                  </a:moveTo>
                  <a:cubicBezTo>
                    <a:pt x="53" y="1"/>
                    <a:pt x="0" y="37"/>
                    <a:pt x="10" y="110"/>
                  </a:cubicBezTo>
                  <a:cubicBezTo>
                    <a:pt x="44" y="382"/>
                    <a:pt x="53" y="657"/>
                    <a:pt x="40" y="932"/>
                  </a:cubicBezTo>
                  <a:cubicBezTo>
                    <a:pt x="35" y="1005"/>
                    <a:pt x="90" y="1041"/>
                    <a:pt x="147" y="1041"/>
                  </a:cubicBezTo>
                  <a:cubicBezTo>
                    <a:pt x="203" y="1041"/>
                    <a:pt x="262" y="1005"/>
                    <a:pt x="265" y="932"/>
                  </a:cubicBezTo>
                  <a:cubicBezTo>
                    <a:pt x="282" y="657"/>
                    <a:pt x="272" y="382"/>
                    <a:pt x="236" y="110"/>
                  </a:cubicBezTo>
                  <a:cubicBezTo>
                    <a:pt x="228" y="37"/>
                    <a:pt x="166" y="1"/>
                    <a:pt x="109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29"/>
            <p:cNvSpPr/>
            <p:nvPr/>
          </p:nvSpPr>
          <p:spPr>
            <a:xfrm>
              <a:off x="3767643" y="4847748"/>
              <a:ext cx="19877" cy="57760"/>
            </a:xfrm>
            <a:custGeom>
              <a:rect b="b" l="l" r="r" t="t"/>
              <a:pathLst>
                <a:path extrusionOk="0" h="802" w="276">
                  <a:moveTo>
                    <a:pt x="139" y="0"/>
                  </a:moveTo>
                  <a:cubicBezTo>
                    <a:pt x="74" y="0"/>
                    <a:pt x="0" y="57"/>
                    <a:pt x="14" y="145"/>
                  </a:cubicBezTo>
                  <a:cubicBezTo>
                    <a:pt x="41" y="327"/>
                    <a:pt x="47" y="509"/>
                    <a:pt x="34" y="691"/>
                  </a:cubicBezTo>
                  <a:cubicBezTo>
                    <a:pt x="29" y="765"/>
                    <a:pt x="82" y="802"/>
                    <a:pt x="139" y="802"/>
                  </a:cubicBezTo>
                  <a:cubicBezTo>
                    <a:pt x="196" y="802"/>
                    <a:pt x="256" y="764"/>
                    <a:pt x="263" y="691"/>
                  </a:cubicBezTo>
                  <a:cubicBezTo>
                    <a:pt x="275" y="489"/>
                    <a:pt x="266" y="287"/>
                    <a:pt x="232" y="82"/>
                  </a:cubicBezTo>
                  <a:cubicBezTo>
                    <a:pt x="223" y="25"/>
                    <a:pt x="183" y="0"/>
                    <a:pt x="139" y="0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29"/>
            <p:cNvSpPr/>
            <p:nvPr/>
          </p:nvSpPr>
          <p:spPr>
            <a:xfrm>
              <a:off x="3505062" y="4576019"/>
              <a:ext cx="16564" cy="62009"/>
            </a:xfrm>
            <a:custGeom>
              <a:rect b="b" l="l" r="r" t="t"/>
              <a:pathLst>
                <a:path extrusionOk="0" h="861" w="230">
                  <a:moveTo>
                    <a:pt x="115" y="0"/>
                  </a:moveTo>
                  <a:cubicBezTo>
                    <a:pt x="58" y="0"/>
                    <a:pt x="1" y="37"/>
                    <a:pt x="1" y="109"/>
                  </a:cubicBezTo>
                  <a:lnTo>
                    <a:pt x="1" y="748"/>
                  </a:lnTo>
                  <a:cubicBezTo>
                    <a:pt x="1" y="823"/>
                    <a:pt x="58" y="860"/>
                    <a:pt x="115" y="860"/>
                  </a:cubicBezTo>
                  <a:cubicBezTo>
                    <a:pt x="173" y="860"/>
                    <a:pt x="230" y="823"/>
                    <a:pt x="230" y="748"/>
                  </a:cubicBezTo>
                  <a:lnTo>
                    <a:pt x="230" y="109"/>
                  </a:lnTo>
                  <a:cubicBezTo>
                    <a:pt x="230" y="37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29"/>
            <p:cNvSpPr/>
            <p:nvPr/>
          </p:nvSpPr>
          <p:spPr>
            <a:xfrm>
              <a:off x="3546617" y="4584806"/>
              <a:ext cx="16492" cy="59704"/>
            </a:xfrm>
            <a:custGeom>
              <a:rect b="b" l="l" r="r" t="t"/>
              <a:pathLst>
                <a:path extrusionOk="0" h="829" w="229">
                  <a:moveTo>
                    <a:pt x="115" y="1"/>
                  </a:moveTo>
                  <a:cubicBezTo>
                    <a:pt x="57" y="1"/>
                    <a:pt x="0" y="37"/>
                    <a:pt x="0" y="110"/>
                  </a:cubicBezTo>
                  <a:lnTo>
                    <a:pt x="0" y="719"/>
                  </a:lnTo>
                  <a:cubicBezTo>
                    <a:pt x="0" y="792"/>
                    <a:pt x="57" y="828"/>
                    <a:pt x="115" y="828"/>
                  </a:cubicBezTo>
                  <a:cubicBezTo>
                    <a:pt x="172" y="828"/>
                    <a:pt x="229" y="792"/>
                    <a:pt x="229" y="719"/>
                  </a:cubicBezTo>
                  <a:lnTo>
                    <a:pt x="229" y="110"/>
                  </a:lnTo>
                  <a:cubicBezTo>
                    <a:pt x="229" y="37"/>
                    <a:pt x="172" y="1"/>
                    <a:pt x="115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29"/>
            <p:cNvSpPr/>
            <p:nvPr/>
          </p:nvSpPr>
          <p:spPr>
            <a:xfrm>
              <a:off x="3557564" y="4514515"/>
              <a:ext cx="16492" cy="57688"/>
            </a:xfrm>
            <a:custGeom>
              <a:rect b="b" l="l" r="r" t="t"/>
              <a:pathLst>
                <a:path extrusionOk="0" h="801" w="229">
                  <a:moveTo>
                    <a:pt x="115" y="1"/>
                  </a:moveTo>
                  <a:cubicBezTo>
                    <a:pt x="58" y="1"/>
                    <a:pt x="1" y="38"/>
                    <a:pt x="1" y="112"/>
                  </a:cubicBezTo>
                  <a:lnTo>
                    <a:pt x="1" y="688"/>
                  </a:lnTo>
                  <a:cubicBezTo>
                    <a:pt x="1" y="763"/>
                    <a:pt x="58" y="800"/>
                    <a:pt x="115" y="800"/>
                  </a:cubicBezTo>
                  <a:cubicBezTo>
                    <a:pt x="172" y="800"/>
                    <a:pt x="229" y="763"/>
                    <a:pt x="229" y="688"/>
                  </a:cubicBezTo>
                  <a:lnTo>
                    <a:pt x="229" y="112"/>
                  </a:lnTo>
                  <a:cubicBezTo>
                    <a:pt x="229" y="38"/>
                    <a:pt x="172" y="1"/>
                    <a:pt x="115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29"/>
            <p:cNvSpPr/>
            <p:nvPr/>
          </p:nvSpPr>
          <p:spPr>
            <a:xfrm>
              <a:off x="3940129" y="5133232"/>
              <a:ext cx="37090" cy="85775"/>
            </a:xfrm>
            <a:custGeom>
              <a:rect b="b" l="l" r="r" t="t"/>
              <a:pathLst>
                <a:path extrusionOk="0" h="1191" w="515">
                  <a:moveTo>
                    <a:pt x="109" y="1"/>
                  </a:moveTo>
                  <a:cubicBezTo>
                    <a:pt x="52" y="1"/>
                    <a:pt x="0" y="37"/>
                    <a:pt x="6" y="112"/>
                  </a:cubicBezTo>
                  <a:cubicBezTo>
                    <a:pt x="43" y="459"/>
                    <a:pt x="122" y="790"/>
                    <a:pt x="258" y="1115"/>
                  </a:cubicBezTo>
                  <a:cubicBezTo>
                    <a:pt x="281" y="1167"/>
                    <a:pt x="329" y="1190"/>
                    <a:pt x="376" y="1190"/>
                  </a:cubicBezTo>
                  <a:cubicBezTo>
                    <a:pt x="447" y="1190"/>
                    <a:pt x="514" y="1137"/>
                    <a:pt x="480" y="1055"/>
                  </a:cubicBezTo>
                  <a:cubicBezTo>
                    <a:pt x="351" y="751"/>
                    <a:pt x="269" y="436"/>
                    <a:pt x="235" y="112"/>
                  </a:cubicBezTo>
                  <a:cubicBezTo>
                    <a:pt x="227" y="38"/>
                    <a:pt x="166" y="1"/>
                    <a:pt x="109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29"/>
            <p:cNvSpPr/>
            <p:nvPr/>
          </p:nvSpPr>
          <p:spPr>
            <a:xfrm>
              <a:off x="3974410" y="5119980"/>
              <a:ext cx="24847" cy="60064"/>
            </a:xfrm>
            <a:custGeom>
              <a:rect b="b" l="l" r="r" t="t"/>
              <a:pathLst>
                <a:path extrusionOk="0" h="834" w="345">
                  <a:moveTo>
                    <a:pt x="140" y="1"/>
                  </a:moveTo>
                  <a:cubicBezTo>
                    <a:pt x="74" y="1"/>
                    <a:pt x="0" y="58"/>
                    <a:pt x="14" y="143"/>
                  </a:cubicBezTo>
                  <a:cubicBezTo>
                    <a:pt x="47" y="345"/>
                    <a:pt x="80" y="547"/>
                    <a:pt x="111" y="753"/>
                  </a:cubicBezTo>
                  <a:cubicBezTo>
                    <a:pt x="120" y="809"/>
                    <a:pt x="160" y="834"/>
                    <a:pt x="203" y="834"/>
                  </a:cubicBezTo>
                  <a:cubicBezTo>
                    <a:pt x="270" y="834"/>
                    <a:pt x="344" y="777"/>
                    <a:pt x="332" y="689"/>
                  </a:cubicBezTo>
                  <a:cubicBezTo>
                    <a:pt x="299" y="487"/>
                    <a:pt x="265" y="285"/>
                    <a:pt x="233" y="84"/>
                  </a:cubicBezTo>
                  <a:cubicBezTo>
                    <a:pt x="224" y="26"/>
                    <a:pt x="184" y="1"/>
                    <a:pt x="140" y="1"/>
                  </a:cubicBez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29"/>
            <p:cNvSpPr/>
            <p:nvPr/>
          </p:nvSpPr>
          <p:spPr>
            <a:xfrm>
              <a:off x="5029491" y="3863462"/>
              <a:ext cx="1007193" cy="2728099"/>
            </a:xfrm>
            <a:custGeom>
              <a:rect b="b" l="l" r="r" t="t"/>
              <a:pathLst>
                <a:path extrusionOk="0" h="37880" w="13985">
                  <a:moveTo>
                    <a:pt x="7192" y="0"/>
                  </a:moveTo>
                  <a:cubicBezTo>
                    <a:pt x="4298" y="0"/>
                    <a:pt x="1152" y="1415"/>
                    <a:pt x="196" y="1914"/>
                  </a:cubicBezTo>
                  <a:cubicBezTo>
                    <a:pt x="1" y="2016"/>
                    <a:pt x="104" y="2255"/>
                    <a:pt x="104" y="2255"/>
                  </a:cubicBezTo>
                  <a:cubicBezTo>
                    <a:pt x="616" y="2390"/>
                    <a:pt x="1047" y="2609"/>
                    <a:pt x="1408" y="2907"/>
                  </a:cubicBezTo>
                  <a:cubicBezTo>
                    <a:pt x="1478" y="2960"/>
                    <a:pt x="1547" y="3020"/>
                    <a:pt x="1614" y="3086"/>
                  </a:cubicBezTo>
                  <a:cubicBezTo>
                    <a:pt x="1789" y="3258"/>
                    <a:pt x="1948" y="3450"/>
                    <a:pt x="2084" y="3662"/>
                  </a:cubicBezTo>
                  <a:cubicBezTo>
                    <a:pt x="2126" y="3728"/>
                    <a:pt x="2170" y="3795"/>
                    <a:pt x="2210" y="3867"/>
                  </a:cubicBezTo>
                  <a:cubicBezTo>
                    <a:pt x="2355" y="4122"/>
                    <a:pt x="2478" y="4400"/>
                    <a:pt x="2580" y="4705"/>
                  </a:cubicBezTo>
                  <a:cubicBezTo>
                    <a:pt x="2607" y="4778"/>
                    <a:pt x="2630" y="4851"/>
                    <a:pt x="2650" y="4923"/>
                  </a:cubicBezTo>
                  <a:cubicBezTo>
                    <a:pt x="2739" y="5225"/>
                    <a:pt x="2812" y="5546"/>
                    <a:pt x="2866" y="5887"/>
                  </a:cubicBezTo>
                  <a:cubicBezTo>
                    <a:pt x="2875" y="5960"/>
                    <a:pt x="2889" y="6036"/>
                    <a:pt x="2898" y="6112"/>
                  </a:cubicBezTo>
                  <a:cubicBezTo>
                    <a:pt x="2955" y="6526"/>
                    <a:pt x="2985" y="6963"/>
                    <a:pt x="3001" y="7424"/>
                  </a:cubicBezTo>
                  <a:cubicBezTo>
                    <a:pt x="3001" y="7500"/>
                    <a:pt x="3005" y="7576"/>
                    <a:pt x="3005" y="7656"/>
                  </a:cubicBezTo>
                  <a:cubicBezTo>
                    <a:pt x="3011" y="8073"/>
                    <a:pt x="3001" y="8510"/>
                    <a:pt x="2981" y="8964"/>
                  </a:cubicBezTo>
                  <a:cubicBezTo>
                    <a:pt x="2978" y="9040"/>
                    <a:pt x="2974" y="9116"/>
                    <a:pt x="2968" y="9195"/>
                  </a:cubicBezTo>
                  <a:cubicBezTo>
                    <a:pt x="2948" y="9553"/>
                    <a:pt x="2921" y="9921"/>
                    <a:pt x="2889" y="10298"/>
                  </a:cubicBezTo>
                  <a:cubicBezTo>
                    <a:pt x="2878" y="10375"/>
                    <a:pt x="2872" y="10454"/>
                    <a:pt x="2866" y="10533"/>
                  </a:cubicBezTo>
                  <a:cubicBezTo>
                    <a:pt x="2812" y="11070"/>
                    <a:pt x="2750" y="11619"/>
                    <a:pt x="2676" y="12186"/>
                  </a:cubicBezTo>
                  <a:cubicBezTo>
                    <a:pt x="2667" y="12265"/>
                    <a:pt x="2653" y="12345"/>
                    <a:pt x="2643" y="12424"/>
                  </a:cubicBezTo>
                  <a:cubicBezTo>
                    <a:pt x="2560" y="13066"/>
                    <a:pt x="2464" y="13719"/>
                    <a:pt x="2362" y="14388"/>
                  </a:cubicBezTo>
                  <a:cubicBezTo>
                    <a:pt x="2349" y="14468"/>
                    <a:pt x="2339" y="14547"/>
                    <a:pt x="2325" y="14630"/>
                  </a:cubicBezTo>
                  <a:lnTo>
                    <a:pt x="2325" y="14633"/>
                  </a:lnTo>
                  <a:cubicBezTo>
                    <a:pt x="2223" y="15299"/>
                    <a:pt x="2114" y="15970"/>
                    <a:pt x="2007" y="16653"/>
                  </a:cubicBezTo>
                  <a:cubicBezTo>
                    <a:pt x="1995" y="16733"/>
                    <a:pt x="1981" y="16812"/>
                    <a:pt x="1968" y="16892"/>
                  </a:cubicBezTo>
                  <a:cubicBezTo>
                    <a:pt x="1882" y="17451"/>
                    <a:pt x="1793" y="18014"/>
                    <a:pt x="1706" y="18580"/>
                  </a:cubicBezTo>
                  <a:cubicBezTo>
                    <a:pt x="1693" y="18660"/>
                    <a:pt x="1680" y="18739"/>
                    <a:pt x="1670" y="18822"/>
                  </a:cubicBezTo>
                  <a:cubicBezTo>
                    <a:pt x="1607" y="19233"/>
                    <a:pt x="1547" y="19643"/>
                    <a:pt x="1491" y="20054"/>
                  </a:cubicBezTo>
                  <a:cubicBezTo>
                    <a:pt x="1438" y="20421"/>
                    <a:pt x="1402" y="20795"/>
                    <a:pt x="1379" y="21170"/>
                  </a:cubicBezTo>
                  <a:cubicBezTo>
                    <a:pt x="1371" y="21246"/>
                    <a:pt x="1368" y="21325"/>
                    <a:pt x="1365" y="21408"/>
                  </a:cubicBezTo>
                  <a:cubicBezTo>
                    <a:pt x="1339" y="21978"/>
                    <a:pt x="1342" y="22551"/>
                    <a:pt x="1375" y="23123"/>
                  </a:cubicBezTo>
                  <a:cubicBezTo>
                    <a:pt x="1379" y="23200"/>
                    <a:pt x="1382" y="23279"/>
                    <a:pt x="1388" y="23358"/>
                  </a:cubicBezTo>
                  <a:cubicBezTo>
                    <a:pt x="1438" y="24121"/>
                    <a:pt x="1534" y="24885"/>
                    <a:pt x="1666" y="25640"/>
                  </a:cubicBezTo>
                  <a:cubicBezTo>
                    <a:pt x="1677" y="25717"/>
                    <a:pt x="1693" y="25790"/>
                    <a:pt x="1706" y="25865"/>
                  </a:cubicBezTo>
                  <a:cubicBezTo>
                    <a:pt x="1819" y="26485"/>
                    <a:pt x="1958" y="27097"/>
                    <a:pt x="2114" y="27700"/>
                  </a:cubicBezTo>
                  <a:cubicBezTo>
                    <a:pt x="2130" y="27773"/>
                    <a:pt x="2150" y="27846"/>
                    <a:pt x="2170" y="27922"/>
                  </a:cubicBezTo>
                  <a:cubicBezTo>
                    <a:pt x="2305" y="28435"/>
                    <a:pt x="2455" y="28938"/>
                    <a:pt x="2610" y="29432"/>
                  </a:cubicBezTo>
                  <a:cubicBezTo>
                    <a:pt x="2637" y="29505"/>
                    <a:pt x="2657" y="29577"/>
                    <a:pt x="2680" y="29651"/>
                  </a:cubicBezTo>
                  <a:cubicBezTo>
                    <a:pt x="2998" y="30618"/>
                    <a:pt x="3346" y="31538"/>
                    <a:pt x="3700" y="32392"/>
                  </a:cubicBezTo>
                  <a:cubicBezTo>
                    <a:pt x="3726" y="32462"/>
                    <a:pt x="3760" y="32532"/>
                    <a:pt x="3786" y="32605"/>
                  </a:cubicBezTo>
                  <a:cubicBezTo>
                    <a:pt x="3974" y="33051"/>
                    <a:pt x="4163" y="33479"/>
                    <a:pt x="4352" y="33883"/>
                  </a:cubicBezTo>
                  <a:cubicBezTo>
                    <a:pt x="4382" y="33952"/>
                    <a:pt x="4415" y="34022"/>
                    <a:pt x="4448" y="34091"/>
                  </a:cubicBezTo>
                  <a:cubicBezTo>
                    <a:pt x="4760" y="34763"/>
                    <a:pt x="5061" y="35362"/>
                    <a:pt x="5333" y="35879"/>
                  </a:cubicBezTo>
                  <a:cubicBezTo>
                    <a:pt x="5369" y="35949"/>
                    <a:pt x="5405" y="36018"/>
                    <a:pt x="5441" y="36088"/>
                  </a:cubicBezTo>
                  <a:cubicBezTo>
                    <a:pt x="6041" y="37214"/>
                    <a:pt x="6462" y="37879"/>
                    <a:pt x="6462" y="37879"/>
                  </a:cubicBezTo>
                  <a:lnTo>
                    <a:pt x="6968" y="37760"/>
                  </a:lnTo>
                  <a:lnTo>
                    <a:pt x="13985" y="36131"/>
                  </a:lnTo>
                  <a:cubicBezTo>
                    <a:pt x="13985" y="36131"/>
                    <a:pt x="13661" y="35489"/>
                    <a:pt x="13174" y="34349"/>
                  </a:cubicBezTo>
                  <a:cubicBezTo>
                    <a:pt x="13144" y="34280"/>
                    <a:pt x="13114" y="34210"/>
                    <a:pt x="13085" y="34138"/>
                  </a:cubicBezTo>
                  <a:cubicBezTo>
                    <a:pt x="12816" y="33502"/>
                    <a:pt x="12502" y="32724"/>
                    <a:pt x="12171" y="31833"/>
                  </a:cubicBezTo>
                  <a:cubicBezTo>
                    <a:pt x="12148" y="31760"/>
                    <a:pt x="12121" y="31687"/>
                    <a:pt x="12094" y="31618"/>
                  </a:cubicBezTo>
                  <a:cubicBezTo>
                    <a:pt x="11926" y="31154"/>
                    <a:pt x="11750" y="30664"/>
                    <a:pt x="11575" y="30147"/>
                  </a:cubicBezTo>
                  <a:cubicBezTo>
                    <a:pt x="11551" y="30074"/>
                    <a:pt x="11528" y="30005"/>
                    <a:pt x="11501" y="29932"/>
                  </a:cubicBezTo>
                  <a:cubicBezTo>
                    <a:pt x="11237" y="29134"/>
                    <a:pt x="10968" y="28273"/>
                    <a:pt x="10710" y="27366"/>
                  </a:cubicBezTo>
                  <a:cubicBezTo>
                    <a:pt x="10690" y="27293"/>
                    <a:pt x="10670" y="27220"/>
                    <a:pt x="10647" y="27147"/>
                  </a:cubicBezTo>
                  <a:cubicBezTo>
                    <a:pt x="10511" y="26654"/>
                    <a:pt x="10376" y="26150"/>
                    <a:pt x="10246" y="25631"/>
                  </a:cubicBezTo>
                  <a:cubicBezTo>
                    <a:pt x="10227" y="25558"/>
                    <a:pt x="10210" y="25484"/>
                    <a:pt x="10190" y="25408"/>
                  </a:cubicBezTo>
                  <a:cubicBezTo>
                    <a:pt x="10022" y="24729"/>
                    <a:pt x="9863" y="24028"/>
                    <a:pt x="9713" y="23309"/>
                  </a:cubicBezTo>
                  <a:cubicBezTo>
                    <a:pt x="9697" y="23233"/>
                    <a:pt x="9684" y="23160"/>
                    <a:pt x="9667" y="23083"/>
                  </a:cubicBezTo>
                  <a:cubicBezTo>
                    <a:pt x="9664" y="23060"/>
                    <a:pt x="9657" y="23037"/>
                    <a:pt x="9654" y="23014"/>
                  </a:cubicBezTo>
                  <a:cubicBezTo>
                    <a:pt x="9531" y="22395"/>
                    <a:pt x="9458" y="21752"/>
                    <a:pt x="9429" y="21087"/>
                  </a:cubicBezTo>
                  <a:cubicBezTo>
                    <a:pt x="9422" y="21008"/>
                    <a:pt x="9418" y="20931"/>
                    <a:pt x="9418" y="20852"/>
                  </a:cubicBezTo>
                  <a:cubicBezTo>
                    <a:pt x="9402" y="20415"/>
                    <a:pt x="9409" y="19971"/>
                    <a:pt x="9426" y="19514"/>
                  </a:cubicBezTo>
                  <a:cubicBezTo>
                    <a:pt x="9429" y="19438"/>
                    <a:pt x="9432" y="19362"/>
                    <a:pt x="9435" y="19282"/>
                  </a:cubicBezTo>
                  <a:cubicBezTo>
                    <a:pt x="9468" y="18643"/>
                    <a:pt x="9528" y="17991"/>
                    <a:pt x="9611" y="17332"/>
                  </a:cubicBezTo>
                  <a:cubicBezTo>
                    <a:pt x="9617" y="17256"/>
                    <a:pt x="9627" y="17179"/>
                    <a:pt x="9637" y="17100"/>
                  </a:cubicBezTo>
                  <a:cubicBezTo>
                    <a:pt x="9713" y="16534"/>
                    <a:pt x="9800" y="15964"/>
                    <a:pt x="9899" y="15391"/>
                  </a:cubicBezTo>
                  <a:lnTo>
                    <a:pt x="9899" y="15388"/>
                  </a:lnTo>
                  <a:cubicBezTo>
                    <a:pt x="9912" y="15308"/>
                    <a:pt x="9925" y="15229"/>
                    <a:pt x="9939" y="15153"/>
                  </a:cubicBezTo>
                  <a:cubicBezTo>
                    <a:pt x="10064" y="14434"/>
                    <a:pt x="10207" y="13716"/>
                    <a:pt x="10352" y="13004"/>
                  </a:cubicBezTo>
                  <a:cubicBezTo>
                    <a:pt x="10369" y="12924"/>
                    <a:pt x="10386" y="12848"/>
                    <a:pt x="10402" y="12768"/>
                  </a:cubicBezTo>
                  <a:cubicBezTo>
                    <a:pt x="10538" y="12103"/>
                    <a:pt x="10680" y="11444"/>
                    <a:pt x="10820" y="10798"/>
                  </a:cubicBezTo>
                  <a:cubicBezTo>
                    <a:pt x="10836" y="10715"/>
                    <a:pt x="10853" y="10636"/>
                    <a:pt x="10869" y="10560"/>
                  </a:cubicBezTo>
                  <a:cubicBezTo>
                    <a:pt x="10982" y="10026"/>
                    <a:pt x="11091" y="9500"/>
                    <a:pt x="11194" y="8990"/>
                  </a:cubicBezTo>
                  <a:cubicBezTo>
                    <a:pt x="11211" y="8907"/>
                    <a:pt x="11226" y="8828"/>
                    <a:pt x="11243" y="8748"/>
                  </a:cubicBezTo>
                  <a:cubicBezTo>
                    <a:pt x="11319" y="8354"/>
                    <a:pt x="11393" y="7963"/>
                    <a:pt x="11458" y="7586"/>
                  </a:cubicBezTo>
                  <a:cubicBezTo>
                    <a:pt x="11472" y="7506"/>
                    <a:pt x="11485" y="7427"/>
                    <a:pt x="11498" y="7347"/>
                  </a:cubicBezTo>
                  <a:cubicBezTo>
                    <a:pt x="11578" y="6867"/>
                    <a:pt x="11648" y="6407"/>
                    <a:pt x="11697" y="5964"/>
                  </a:cubicBezTo>
                  <a:lnTo>
                    <a:pt x="11697" y="5960"/>
                  </a:lnTo>
                  <a:cubicBezTo>
                    <a:pt x="11707" y="5881"/>
                    <a:pt x="11717" y="5805"/>
                    <a:pt x="11723" y="5728"/>
                  </a:cubicBezTo>
                  <a:cubicBezTo>
                    <a:pt x="11783" y="5172"/>
                    <a:pt x="11813" y="4642"/>
                    <a:pt x="11807" y="4156"/>
                  </a:cubicBezTo>
                  <a:cubicBezTo>
                    <a:pt x="11807" y="4076"/>
                    <a:pt x="11807" y="3997"/>
                    <a:pt x="11803" y="3920"/>
                  </a:cubicBezTo>
                  <a:cubicBezTo>
                    <a:pt x="11790" y="3576"/>
                    <a:pt x="11757" y="3248"/>
                    <a:pt x="11700" y="2947"/>
                  </a:cubicBezTo>
                  <a:lnTo>
                    <a:pt x="11654" y="2722"/>
                  </a:lnTo>
                  <a:cubicBezTo>
                    <a:pt x="11548" y="2255"/>
                    <a:pt x="11376" y="1844"/>
                    <a:pt x="11131" y="1506"/>
                  </a:cubicBezTo>
                  <a:cubicBezTo>
                    <a:pt x="11081" y="1437"/>
                    <a:pt x="11028" y="1374"/>
                    <a:pt x="10972" y="1311"/>
                  </a:cubicBezTo>
                  <a:cubicBezTo>
                    <a:pt x="10873" y="1198"/>
                    <a:pt x="10760" y="1096"/>
                    <a:pt x="10641" y="1003"/>
                  </a:cubicBezTo>
                  <a:cubicBezTo>
                    <a:pt x="10515" y="910"/>
                    <a:pt x="10389" y="821"/>
                    <a:pt x="10257" y="744"/>
                  </a:cubicBezTo>
                  <a:cubicBezTo>
                    <a:pt x="10161" y="688"/>
                    <a:pt x="10064" y="636"/>
                    <a:pt x="9968" y="586"/>
                  </a:cubicBezTo>
                  <a:cubicBezTo>
                    <a:pt x="9137" y="165"/>
                    <a:pt x="8179" y="0"/>
                    <a:pt x="719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29"/>
            <p:cNvSpPr/>
            <p:nvPr/>
          </p:nvSpPr>
          <p:spPr>
            <a:xfrm>
              <a:off x="5130894" y="3905593"/>
              <a:ext cx="637301" cy="180121"/>
            </a:xfrm>
            <a:custGeom>
              <a:rect b="b" l="l" r="r" t="t"/>
              <a:pathLst>
                <a:path extrusionOk="0" h="2501" w="8849">
                  <a:moveTo>
                    <a:pt x="8560" y="1"/>
                  </a:moveTo>
                  <a:cubicBezTo>
                    <a:pt x="8312" y="67"/>
                    <a:pt x="8064" y="133"/>
                    <a:pt x="7819" y="202"/>
                  </a:cubicBezTo>
                  <a:lnTo>
                    <a:pt x="4802" y="1017"/>
                  </a:lnTo>
                  <a:cubicBezTo>
                    <a:pt x="3202" y="1454"/>
                    <a:pt x="1600" y="1888"/>
                    <a:pt x="0" y="2322"/>
                  </a:cubicBezTo>
                  <a:cubicBezTo>
                    <a:pt x="70" y="2375"/>
                    <a:pt x="139" y="2435"/>
                    <a:pt x="206" y="2501"/>
                  </a:cubicBezTo>
                  <a:cubicBezTo>
                    <a:pt x="1947" y="2027"/>
                    <a:pt x="3692" y="1557"/>
                    <a:pt x="5438" y="1084"/>
                  </a:cubicBezTo>
                  <a:cubicBezTo>
                    <a:pt x="6491" y="798"/>
                    <a:pt x="7544" y="514"/>
                    <a:pt x="8597" y="225"/>
                  </a:cubicBezTo>
                  <a:cubicBezTo>
                    <a:pt x="8680" y="202"/>
                    <a:pt x="8765" y="183"/>
                    <a:pt x="8849" y="159"/>
                  </a:cubicBezTo>
                  <a:cubicBezTo>
                    <a:pt x="8753" y="103"/>
                    <a:pt x="8656" y="51"/>
                    <a:pt x="85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29"/>
            <p:cNvSpPr/>
            <p:nvPr/>
          </p:nvSpPr>
          <p:spPr>
            <a:xfrm>
              <a:off x="5179507" y="3957879"/>
              <a:ext cx="651705" cy="184154"/>
            </a:xfrm>
            <a:custGeom>
              <a:rect b="b" l="l" r="r" t="t"/>
              <a:pathLst>
                <a:path extrusionOk="0" h="2557" w="9049">
                  <a:moveTo>
                    <a:pt x="8889" y="0"/>
                  </a:moveTo>
                  <a:cubicBezTo>
                    <a:pt x="5925" y="785"/>
                    <a:pt x="2964" y="1566"/>
                    <a:pt x="1" y="2351"/>
                  </a:cubicBezTo>
                  <a:cubicBezTo>
                    <a:pt x="43" y="2417"/>
                    <a:pt x="87" y="2484"/>
                    <a:pt x="127" y="2556"/>
                  </a:cubicBezTo>
                  <a:cubicBezTo>
                    <a:pt x="3100" y="1768"/>
                    <a:pt x="6074" y="980"/>
                    <a:pt x="9048" y="195"/>
                  </a:cubicBezTo>
                  <a:cubicBezTo>
                    <a:pt x="8998" y="126"/>
                    <a:pt x="8945" y="63"/>
                    <a:pt x="8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29"/>
            <p:cNvSpPr/>
            <p:nvPr/>
          </p:nvSpPr>
          <p:spPr>
            <a:xfrm>
              <a:off x="5215300" y="4059426"/>
              <a:ext cx="656890" cy="158659"/>
            </a:xfrm>
            <a:custGeom>
              <a:rect b="b" l="l" r="r" t="t"/>
              <a:pathLst>
                <a:path extrusionOk="0" h="2203" w="9121">
                  <a:moveTo>
                    <a:pt x="9074" y="1"/>
                  </a:moveTo>
                  <a:cubicBezTo>
                    <a:pt x="6051" y="663"/>
                    <a:pt x="3024" y="1325"/>
                    <a:pt x="0" y="1984"/>
                  </a:cubicBezTo>
                  <a:cubicBezTo>
                    <a:pt x="27" y="2057"/>
                    <a:pt x="50" y="2130"/>
                    <a:pt x="70" y="2202"/>
                  </a:cubicBezTo>
                  <a:cubicBezTo>
                    <a:pt x="3087" y="1543"/>
                    <a:pt x="6103" y="885"/>
                    <a:pt x="9120" y="226"/>
                  </a:cubicBezTo>
                  <a:lnTo>
                    <a:pt x="907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29"/>
            <p:cNvSpPr/>
            <p:nvPr/>
          </p:nvSpPr>
          <p:spPr>
            <a:xfrm>
              <a:off x="5235826" y="4145777"/>
              <a:ext cx="643999" cy="157939"/>
            </a:xfrm>
            <a:custGeom>
              <a:rect b="b" l="l" r="r" t="t"/>
              <a:pathLst>
                <a:path extrusionOk="0" h="2193" w="8942">
                  <a:moveTo>
                    <a:pt x="8938" y="0"/>
                  </a:moveTo>
                  <a:cubicBezTo>
                    <a:pt x="5948" y="610"/>
                    <a:pt x="2967" y="1262"/>
                    <a:pt x="1" y="1967"/>
                  </a:cubicBezTo>
                  <a:cubicBezTo>
                    <a:pt x="10" y="2040"/>
                    <a:pt x="24" y="2116"/>
                    <a:pt x="33" y="2192"/>
                  </a:cubicBezTo>
                  <a:cubicBezTo>
                    <a:pt x="2990" y="1494"/>
                    <a:pt x="5961" y="838"/>
                    <a:pt x="8942" y="236"/>
                  </a:cubicBezTo>
                  <a:cubicBezTo>
                    <a:pt x="8942" y="156"/>
                    <a:pt x="8942" y="77"/>
                    <a:pt x="89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29"/>
            <p:cNvSpPr/>
            <p:nvPr/>
          </p:nvSpPr>
          <p:spPr>
            <a:xfrm>
              <a:off x="5245548" y="4275987"/>
              <a:ext cx="628298" cy="138854"/>
            </a:xfrm>
            <a:custGeom>
              <a:rect b="b" l="l" r="r" t="t"/>
              <a:pathLst>
                <a:path extrusionOk="0" h="1928" w="8724">
                  <a:moveTo>
                    <a:pt x="8723" y="0"/>
                  </a:moveTo>
                  <a:lnTo>
                    <a:pt x="1" y="1696"/>
                  </a:lnTo>
                  <a:cubicBezTo>
                    <a:pt x="1" y="1772"/>
                    <a:pt x="5" y="1848"/>
                    <a:pt x="5" y="1928"/>
                  </a:cubicBezTo>
                  <a:cubicBezTo>
                    <a:pt x="2895" y="1318"/>
                    <a:pt x="5793" y="755"/>
                    <a:pt x="8697" y="236"/>
                  </a:cubicBezTo>
                  <a:lnTo>
                    <a:pt x="8697" y="232"/>
                  </a:lnTo>
                  <a:cubicBezTo>
                    <a:pt x="8707" y="153"/>
                    <a:pt x="8717" y="77"/>
                    <a:pt x="87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29"/>
            <p:cNvSpPr/>
            <p:nvPr/>
          </p:nvSpPr>
          <p:spPr>
            <a:xfrm>
              <a:off x="5243244" y="4392586"/>
              <a:ext cx="614399" cy="133164"/>
            </a:xfrm>
            <a:custGeom>
              <a:rect b="b" l="l" r="r" t="t"/>
              <a:pathLst>
                <a:path extrusionOk="0" h="1849" w="8531">
                  <a:moveTo>
                    <a:pt x="8530" y="0"/>
                  </a:moveTo>
                  <a:lnTo>
                    <a:pt x="8530" y="0"/>
                  </a:lnTo>
                  <a:cubicBezTo>
                    <a:pt x="5699" y="580"/>
                    <a:pt x="2861" y="1120"/>
                    <a:pt x="13" y="1617"/>
                  </a:cubicBezTo>
                  <a:cubicBezTo>
                    <a:pt x="10" y="1693"/>
                    <a:pt x="6" y="1769"/>
                    <a:pt x="0" y="1848"/>
                  </a:cubicBezTo>
                  <a:cubicBezTo>
                    <a:pt x="2838" y="1355"/>
                    <a:pt x="5669" y="819"/>
                    <a:pt x="8490" y="239"/>
                  </a:cubicBezTo>
                  <a:cubicBezTo>
                    <a:pt x="8504" y="159"/>
                    <a:pt x="8517" y="80"/>
                    <a:pt x="85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29"/>
            <p:cNvSpPr/>
            <p:nvPr/>
          </p:nvSpPr>
          <p:spPr>
            <a:xfrm>
              <a:off x="5235826" y="4493485"/>
              <a:ext cx="603452" cy="128627"/>
            </a:xfrm>
            <a:custGeom>
              <a:rect b="b" l="l" r="r" t="t"/>
              <a:pathLst>
                <a:path extrusionOk="0" h="1786" w="8379">
                  <a:moveTo>
                    <a:pt x="8378" y="0"/>
                  </a:moveTo>
                  <a:cubicBezTo>
                    <a:pt x="8190" y="37"/>
                    <a:pt x="8001" y="70"/>
                    <a:pt x="7812" y="106"/>
                  </a:cubicBezTo>
                  <a:cubicBezTo>
                    <a:pt x="6785" y="295"/>
                    <a:pt x="5759" y="487"/>
                    <a:pt x="4733" y="676"/>
                  </a:cubicBezTo>
                  <a:cubicBezTo>
                    <a:pt x="3163" y="968"/>
                    <a:pt x="1590" y="1259"/>
                    <a:pt x="24" y="1550"/>
                  </a:cubicBezTo>
                  <a:cubicBezTo>
                    <a:pt x="13" y="1627"/>
                    <a:pt x="7" y="1706"/>
                    <a:pt x="1" y="1785"/>
                  </a:cubicBezTo>
                  <a:cubicBezTo>
                    <a:pt x="1792" y="1451"/>
                    <a:pt x="3587" y="1119"/>
                    <a:pt x="5378" y="789"/>
                  </a:cubicBezTo>
                  <a:cubicBezTo>
                    <a:pt x="6362" y="606"/>
                    <a:pt x="7345" y="424"/>
                    <a:pt x="8329" y="242"/>
                  </a:cubicBezTo>
                  <a:cubicBezTo>
                    <a:pt x="8346" y="159"/>
                    <a:pt x="8361" y="80"/>
                    <a:pt x="83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29"/>
            <p:cNvSpPr/>
            <p:nvPr/>
          </p:nvSpPr>
          <p:spPr>
            <a:xfrm>
              <a:off x="5219838" y="4623912"/>
              <a:ext cx="592433" cy="134388"/>
            </a:xfrm>
            <a:custGeom>
              <a:rect b="b" l="l" r="r" t="t"/>
              <a:pathLst>
                <a:path extrusionOk="0" h="1866" w="8226">
                  <a:moveTo>
                    <a:pt x="8226" y="1"/>
                  </a:moveTo>
                  <a:lnTo>
                    <a:pt x="8226" y="1"/>
                  </a:lnTo>
                  <a:cubicBezTo>
                    <a:pt x="5488" y="497"/>
                    <a:pt x="2755" y="1037"/>
                    <a:pt x="33" y="1627"/>
                  </a:cubicBezTo>
                  <a:cubicBezTo>
                    <a:pt x="24" y="1706"/>
                    <a:pt x="10" y="1786"/>
                    <a:pt x="0" y="1865"/>
                  </a:cubicBezTo>
                  <a:cubicBezTo>
                    <a:pt x="2719" y="1279"/>
                    <a:pt x="5441" y="736"/>
                    <a:pt x="8177" y="239"/>
                  </a:cubicBezTo>
                  <a:cubicBezTo>
                    <a:pt x="8193" y="156"/>
                    <a:pt x="8210" y="77"/>
                    <a:pt x="82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29"/>
            <p:cNvSpPr/>
            <p:nvPr/>
          </p:nvSpPr>
          <p:spPr>
            <a:xfrm>
              <a:off x="5196936" y="4783002"/>
              <a:ext cx="581774" cy="134100"/>
            </a:xfrm>
            <a:custGeom>
              <a:rect b="b" l="l" r="r" t="t"/>
              <a:pathLst>
                <a:path extrusionOk="0" h="1862" w="8078">
                  <a:moveTo>
                    <a:pt x="8077" y="0"/>
                  </a:moveTo>
                  <a:cubicBezTo>
                    <a:pt x="5378" y="434"/>
                    <a:pt x="2696" y="974"/>
                    <a:pt x="37" y="1620"/>
                  </a:cubicBezTo>
                  <a:cubicBezTo>
                    <a:pt x="24" y="1700"/>
                    <a:pt x="14" y="1779"/>
                    <a:pt x="0" y="1862"/>
                  </a:cubicBezTo>
                  <a:cubicBezTo>
                    <a:pt x="2653" y="1216"/>
                    <a:pt x="5332" y="673"/>
                    <a:pt x="8027" y="236"/>
                  </a:cubicBezTo>
                  <a:cubicBezTo>
                    <a:pt x="8044" y="156"/>
                    <a:pt x="8061" y="80"/>
                    <a:pt x="80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29"/>
            <p:cNvSpPr/>
            <p:nvPr/>
          </p:nvSpPr>
          <p:spPr>
            <a:xfrm>
              <a:off x="5171153" y="4954696"/>
              <a:ext cx="574140" cy="125314"/>
            </a:xfrm>
            <a:custGeom>
              <a:rect b="b" l="l" r="r" t="t"/>
              <a:pathLst>
                <a:path extrusionOk="0" h="1740" w="7972">
                  <a:moveTo>
                    <a:pt x="7972" y="1"/>
                  </a:moveTo>
                  <a:lnTo>
                    <a:pt x="7972" y="1"/>
                  </a:lnTo>
                  <a:cubicBezTo>
                    <a:pt x="5329" y="501"/>
                    <a:pt x="2683" y="1001"/>
                    <a:pt x="40" y="1501"/>
                  </a:cubicBezTo>
                  <a:cubicBezTo>
                    <a:pt x="28" y="1581"/>
                    <a:pt x="14" y="1660"/>
                    <a:pt x="1" y="1740"/>
                  </a:cubicBezTo>
                  <a:cubicBezTo>
                    <a:pt x="2643" y="1240"/>
                    <a:pt x="5286" y="739"/>
                    <a:pt x="7932" y="239"/>
                  </a:cubicBezTo>
                  <a:lnTo>
                    <a:pt x="7932" y="236"/>
                  </a:lnTo>
                  <a:cubicBezTo>
                    <a:pt x="7945" y="156"/>
                    <a:pt x="7958" y="77"/>
                    <a:pt x="79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29"/>
            <p:cNvSpPr/>
            <p:nvPr/>
          </p:nvSpPr>
          <p:spPr>
            <a:xfrm>
              <a:off x="5149691" y="5094917"/>
              <a:ext cx="573852" cy="124090"/>
            </a:xfrm>
            <a:custGeom>
              <a:rect b="b" l="l" r="r" t="t"/>
              <a:pathLst>
                <a:path extrusionOk="0" h="1723" w="7968">
                  <a:moveTo>
                    <a:pt x="7968" y="1"/>
                  </a:moveTo>
                  <a:cubicBezTo>
                    <a:pt x="5313" y="425"/>
                    <a:pt x="2667" y="918"/>
                    <a:pt x="37" y="1481"/>
                  </a:cubicBezTo>
                  <a:cubicBezTo>
                    <a:pt x="24" y="1561"/>
                    <a:pt x="11" y="1640"/>
                    <a:pt x="1" y="1723"/>
                  </a:cubicBezTo>
                  <a:cubicBezTo>
                    <a:pt x="2634" y="1156"/>
                    <a:pt x="5279" y="660"/>
                    <a:pt x="7942" y="233"/>
                  </a:cubicBezTo>
                  <a:cubicBezTo>
                    <a:pt x="7948" y="157"/>
                    <a:pt x="7958" y="80"/>
                    <a:pt x="79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29"/>
            <p:cNvSpPr/>
            <p:nvPr/>
          </p:nvSpPr>
          <p:spPr>
            <a:xfrm>
              <a:off x="5127797" y="5252135"/>
              <a:ext cx="581270" cy="153186"/>
            </a:xfrm>
            <a:custGeom>
              <a:rect b="b" l="l" r="r" t="t"/>
              <a:pathLst>
                <a:path extrusionOk="0" h="2127" w="8071">
                  <a:moveTo>
                    <a:pt x="8070" y="0"/>
                  </a:moveTo>
                  <a:cubicBezTo>
                    <a:pt x="5365" y="533"/>
                    <a:pt x="2676" y="1163"/>
                    <a:pt x="14" y="1888"/>
                  </a:cubicBezTo>
                  <a:cubicBezTo>
                    <a:pt x="6" y="1964"/>
                    <a:pt x="3" y="2043"/>
                    <a:pt x="0" y="2126"/>
                  </a:cubicBezTo>
                  <a:cubicBezTo>
                    <a:pt x="2666" y="1397"/>
                    <a:pt x="5351" y="766"/>
                    <a:pt x="8061" y="232"/>
                  </a:cubicBezTo>
                  <a:cubicBezTo>
                    <a:pt x="8064" y="156"/>
                    <a:pt x="8067" y="80"/>
                    <a:pt x="80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29"/>
            <p:cNvSpPr/>
            <p:nvPr/>
          </p:nvSpPr>
          <p:spPr>
            <a:xfrm>
              <a:off x="5128517" y="5365133"/>
              <a:ext cx="580045" cy="180625"/>
            </a:xfrm>
            <a:custGeom>
              <a:rect b="b" l="l" r="r" t="t"/>
              <a:pathLst>
                <a:path extrusionOk="0" h="2508" w="8054">
                  <a:moveTo>
                    <a:pt x="8043" y="1"/>
                  </a:moveTo>
                  <a:cubicBezTo>
                    <a:pt x="5361" y="759"/>
                    <a:pt x="2679" y="1514"/>
                    <a:pt x="0" y="2272"/>
                  </a:cubicBezTo>
                  <a:cubicBezTo>
                    <a:pt x="4" y="2349"/>
                    <a:pt x="7" y="2428"/>
                    <a:pt x="13" y="2507"/>
                  </a:cubicBezTo>
                  <a:cubicBezTo>
                    <a:pt x="2692" y="1749"/>
                    <a:pt x="5371" y="991"/>
                    <a:pt x="8054" y="236"/>
                  </a:cubicBezTo>
                  <a:cubicBezTo>
                    <a:pt x="8047" y="157"/>
                    <a:pt x="8043" y="80"/>
                    <a:pt x="80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29"/>
            <p:cNvSpPr/>
            <p:nvPr/>
          </p:nvSpPr>
          <p:spPr>
            <a:xfrm>
              <a:off x="5149475" y="5525880"/>
              <a:ext cx="579613" cy="200430"/>
            </a:xfrm>
            <a:custGeom>
              <a:rect b="b" l="l" r="r" t="t"/>
              <a:pathLst>
                <a:path extrusionOk="0" h="2783" w="8048">
                  <a:moveTo>
                    <a:pt x="8001" y="0"/>
                  </a:moveTo>
                  <a:cubicBezTo>
                    <a:pt x="5319" y="799"/>
                    <a:pt x="2650" y="1654"/>
                    <a:pt x="0" y="2557"/>
                  </a:cubicBezTo>
                  <a:cubicBezTo>
                    <a:pt x="11" y="2634"/>
                    <a:pt x="27" y="2707"/>
                    <a:pt x="40" y="2782"/>
                  </a:cubicBezTo>
                  <a:cubicBezTo>
                    <a:pt x="2693" y="1878"/>
                    <a:pt x="5362" y="1027"/>
                    <a:pt x="8047" y="226"/>
                  </a:cubicBezTo>
                  <a:cubicBezTo>
                    <a:pt x="8031" y="150"/>
                    <a:pt x="8018" y="77"/>
                    <a:pt x="80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29"/>
            <p:cNvSpPr/>
            <p:nvPr/>
          </p:nvSpPr>
          <p:spPr>
            <a:xfrm>
              <a:off x="5181667" y="5693325"/>
              <a:ext cx="585807" cy="181057"/>
            </a:xfrm>
            <a:custGeom>
              <a:rect b="b" l="l" r="r" t="t"/>
              <a:pathLst>
                <a:path extrusionOk="0" h="2514" w="8134">
                  <a:moveTo>
                    <a:pt x="8077" y="0"/>
                  </a:moveTo>
                  <a:cubicBezTo>
                    <a:pt x="5402" y="822"/>
                    <a:pt x="2706" y="1583"/>
                    <a:pt x="1" y="2292"/>
                  </a:cubicBezTo>
                  <a:cubicBezTo>
                    <a:pt x="17" y="2365"/>
                    <a:pt x="37" y="2438"/>
                    <a:pt x="57" y="2514"/>
                  </a:cubicBezTo>
                  <a:cubicBezTo>
                    <a:pt x="2763" y="1805"/>
                    <a:pt x="5458" y="1040"/>
                    <a:pt x="8133" y="223"/>
                  </a:cubicBezTo>
                  <a:cubicBezTo>
                    <a:pt x="8114" y="150"/>
                    <a:pt x="8097" y="76"/>
                    <a:pt x="80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29"/>
            <p:cNvSpPr/>
            <p:nvPr/>
          </p:nvSpPr>
          <p:spPr>
            <a:xfrm>
              <a:off x="5217461" y="5818566"/>
              <a:ext cx="583358" cy="180337"/>
            </a:xfrm>
            <a:custGeom>
              <a:rect b="b" l="l" r="r" t="t"/>
              <a:pathLst>
                <a:path extrusionOk="0" h="2504" w="8100">
                  <a:moveTo>
                    <a:pt x="8037" y="0"/>
                  </a:moveTo>
                  <a:cubicBezTo>
                    <a:pt x="5362" y="761"/>
                    <a:pt x="2680" y="1524"/>
                    <a:pt x="0" y="2285"/>
                  </a:cubicBezTo>
                  <a:cubicBezTo>
                    <a:pt x="27" y="2358"/>
                    <a:pt x="47" y="2430"/>
                    <a:pt x="70" y="2504"/>
                  </a:cubicBezTo>
                  <a:cubicBezTo>
                    <a:pt x="2749" y="1742"/>
                    <a:pt x="5425" y="980"/>
                    <a:pt x="8100" y="219"/>
                  </a:cubicBezTo>
                  <a:cubicBezTo>
                    <a:pt x="8080" y="146"/>
                    <a:pt x="8060" y="73"/>
                    <a:pt x="80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29"/>
            <p:cNvSpPr/>
            <p:nvPr/>
          </p:nvSpPr>
          <p:spPr>
            <a:xfrm>
              <a:off x="5029491" y="4001162"/>
              <a:ext cx="501904" cy="2590398"/>
            </a:xfrm>
            <a:custGeom>
              <a:rect b="b" l="l" r="r" t="t"/>
              <a:pathLst>
                <a:path extrusionOk="0" h="35968" w="6969">
                  <a:moveTo>
                    <a:pt x="240" y="1"/>
                  </a:moveTo>
                  <a:cubicBezTo>
                    <a:pt x="211" y="1"/>
                    <a:pt x="196" y="2"/>
                    <a:pt x="196" y="2"/>
                  </a:cubicBezTo>
                  <a:cubicBezTo>
                    <a:pt x="1" y="104"/>
                    <a:pt x="104" y="343"/>
                    <a:pt x="104" y="343"/>
                  </a:cubicBezTo>
                  <a:cubicBezTo>
                    <a:pt x="4829" y="1581"/>
                    <a:pt x="2630" y="10002"/>
                    <a:pt x="1491" y="18142"/>
                  </a:cubicBezTo>
                  <a:cubicBezTo>
                    <a:pt x="349" y="26282"/>
                    <a:pt x="6462" y="35967"/>
                    <a:pt x="6462" y="35967"/>
                  </a:cubicBezTo>
                  <a:lnTo>
                    <a:pt x="6968" y="35848"/>
                  </a:lnTo>
                  <a:cubicBezTo>
                    <a:pt x="2603" y="27520"/>
                    <a:pt x="2087" y="24211"/>
                    <a:pt x="1766" y="20970"/>
                  </a:cubicBezTo>
                  <a:cubicBezTo>
                    <a:pt x="1445" y="17714"/>
                    <a:pt x="4451" y="7475"/>
                    <a:pt x="3521" y="3657"/>
                  </a:cubicBezTo>
                  <a:cubicBezTo>
                    <a:pt x="2668" y="141"/>
                    <a:pt x="569" y="1"/>
                    <a:pt x="240" y="1"/>
                  </a:cubicBezTo>
                  <a:close/>
                </a:path>
              </a:pathLst>
            </a:custGeom>
            <a:solidFill>
              <a:srgbClr val="FFFFFF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29"/>
            <p:cNvSpPr/>
            <p:nvPr/>
          </p:nvSpPr>
          <p:spPr>
            <a:xfrm>
              <a:off x="5336005" y="3886436"/>
              <a:ext cx="12891" cy="50630"/>
            </a:xfrm>
            <a:custGeom>
              <a:rect b="b" l="l" r="r" t="t"/>
              <a:pathLst>
                <a:path extrusionOk="0" h="703" w="179">
                  <a:moveTo>
                    <a:pt x="84" y="0"/>
                  </a:moveTo>
                  <a:cubicBezTo>
                    <a:pt x="56" y="0"/>
                    <a:pt x="25" y="18"/>
                    <a:pt x="20" y="54"/>
                  </a:cubicBezTo>
                  <a:cubicBezTo>
                    <a:pt x="0" y="260"/>
                    <a:pt x="13" y="462"/>
                    <a:pt x="60" y="661"/>
                  </a:cubicBezTo>
                  <a:cubicBezTo>
                    <a:pt x="66" y="690"/>
                    <a:pt x="88" y="703"/>
                    <a:pt x="110" y="703"/>
                  </a:cubicBezTo>
                  <a:cubicBezTo>
                    <a:pt x="144" y="703"/>
                    <a:pt x="179" y="674"/>
                    <a:pt x="169" y="631"/>
                  </a:cubicBezTo>
                  <a:cubicBezTo>
                    <a:pt x="126" y="442"/>
                    <a:pt x="116" y="250"/>
                    <a:pt x="136" y="54"/>
                  </a:cubicBezTo>
                  <a:cubicBezTo>
                    <a:pt x="139" y="18"/>
                    <a:pt x="113" y="0"/>
                    <a:pt x="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29"/>
            <p:cNvSpPr/>
            <p:nvPr/>
          </p:nvSpPr>
          <p:spPr>
            <a:xfrm>
              <a:off x="5365820" y="3915964"/>
              <a:ext cx="12675" cy="50270"/>
            </a:xfrm>
            <a:custGeom>
              <a:rect b="b" l="l" r="r" t="t"/>
              <a:pathLst>
                <a:path extrusionOk="0" h="698" w="176">
                  <a:moveTo>
                    <a:pt x="55" y="0"/>
                  </a:moveTo>
                  <a:cubicBezTo>
                    <a:pt x="27" y="0"/>
                    <a:pt x="0" y="19"/>
                    <a:pt x="4" y="55"/>
                  </a:cubicBezTo>
                  <a:cubicBezTo>
                    <a:pt x="20" y="251"/>
                    <a:pt x="39" y="446"/>
                    <a:pt x="56" y="645"/>
                  </a:cubicBezTo>
                  <a:cubicBezTo>
                    <a:pt x="60" y="680"/>
                    <a:pt x="91" y="698"/>
                    <a:pt x="120" y="698"/>
                  </a:cubicBezTo>
                  <a:cubicBezTo>
                    <a:pt x="149" y="698"/>
                    <a:pt x="175" y="681"/>
                    <a:pt x="172" y="645"/>
                  </a:cubicBezTo>
                  <a:cubicBezTo>
                    <a:pt x="152" y="446"/>
                    <a:pt x="136" y="251"/>
                    <a:pt x="116" y="55"/>
                  </a:cubicBezTo>
                  <a:cubicBezTo>
                    <a:pt x="113" y="19"/>
                    <a:pt x="83" y="0"/>
                    <a:pt x="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29"/>
            <p:cNvSpPr/>
            <p:nvPr/>
          </p:nvSpPr>
          <p:spPr>
            <a:xfrm>
              <a:off x="5417818" y="3909266"/>
              <a:ext cx="20093" cy="63809"/>
            </a:xfrm>
            <a:custGeom>
              <a:rect b="b" l="l" r="r" t="t"/>
              <a:pathLst>
                <a:path extrusionOk="0" h="886" w="279">
                  <a:moveTo>
                    <a:pt x="74" y="1"/>
                  </a:moveTo>
                  <a:cubicBezTo>
                    <a:pt x="45" y="1"/>
                    <a:pt x="15" y="19"/>
                    <a:pt x="13" y="55"/>
                  </a:cubicBezTo>
                  <a:cubicBezTo>
                    <a:pt x="0" y="333"/>
                    <a:pt x="49" y="599"/>
                    <a:pt x="159" y="857"/>
                  </a:cubicBezTo>
                  <a:cubicBezTo>
                    <a:pt x="168" y="877"/>
                    <a:pt x="184" y="886"/>
                    <a:pt x="200" y="886"/>
                  </a:cubicBezTo>
                  <a:cubicBezTo>
                    <a:pt x="237" y="886"/>
                    <a:pt x="279" y="843"/>
                    <a:pt x="258" y="798"/>
                  </a:cubicBezTo>
                  <a:cubicBezTo>
                    <a:pt x="156" y="562"/>
                    <a:pt x="116" y="314"/>
                    <a:pt x="129" y="55"/>
                  </a:cubicBezTo>
                  <a:cubicBezTo>
                    <a:pt x="130" y="19"/>
                    <a:pt x="102" y="1"/>
                    <a:pt x="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29"/>
            <p:cNvSpPr/>
            <p:nvPr/>
          </p:nvSpPr>
          <p:spPr>
            <a:xfrm>
              <a:off x="5382025" y="5177163"/>
              <a:ext cx="13612" cy="33993"/>
            </a:xfrm>
            <a:custGeom>
              <a:rect b="b" l="l" r="r" t="t"/>
              <a:pathLst>
                <a:path extrusionOk="0" h="472" w="189">
                  <a:moveTo>
                    <a:pt x="70" y="1"/>
                  </a:moveTo>
                  <a:cubicBezTo>
                    <a:pt x="35" y="1"/>
                    <a:pt x="1" y="29"/>
                    <a:pt x="17" y="71"/>
                  </a:cubicBezTo>
                  <a:cubicBezTo>
                    <a:pt x="60" y="184"/>
                    <a:pt x="73" y="296"/>
                    <a:pt x="57" y="419"/>
                  </a:cubicBezTo>
                  <a:cubicBezTo>
                    <a:pt x="52" y="455"/>
                    <a:pt x="78" y="472"/>
                    <a:pt x="106" y="472"/>
                  </a:cubicBezTo>
                  <a:cubicBezTo>
                    <a:pt x="135" y="472"/>
                    <a:pt x="167" y="454"/>
                    <a:pt x="172" y="419"/>
                  </a:cubicBezTo>
                  <a:cubicBezTo>
                    <a:pt x="189" y="289"/>
                    <a:pt x="172" y="161"/>
                    <a:pt x="126" y="38"/>
                  </a:cubicBezTo>
                  <a:cubicBezTo>
                    <a:pt x="116" y="12"/>
                    <a:pt x="93" y="1"/>
                    <a:pt x="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5" name="Google Shape;905;p29"/>
            <p:cNvSpPr/>
            <p:nvPr/>
          </p:nvSpPr>
          <p:spPr>
            <a:xfrm>
              <a:off x="5422067" y="5196680"/>
              <a:ext cx="8426" cy="47245"/>
            </a:xfrm>
            <a:custGeom>
              <a:rect b="b" l="l" r="r" t="t"/>
              <a:pathLst>
                <a:path extrusionOk="0" h="656" w="117">
                  <a:moveTo>
                    <a:pt x="59" y="0"/>
                  </a:moveTo>
                  <a:cubicBezTo>
                    <a:pt x="30" y="0"/>
                    <a:pt x="1" y="18"/>
                    <a:pt x="1" y="55"/>
                  </a:cubicBezTo>
                  <a:lnTo>
                    <a:pt x="1" y="602"/>
                  </a:lnTo>
                  <a:cubicBezTo>
                    <a:pt x="1" y="638"/>
                    <a:pt x="30" y="656"/>
                    <a:pt x="59" y="656"/>
                  </a:cubicBezTo>
                  <a:cubicBezTo>
                    <a:pt x="88" y="656"/>
                    <a:pt x="117" y="638"/>
                    <a:pt x="117" y="602"/>
                  </a:cubicBezTo>
                  <a:lnTo>
                    <a:pt x="117" y="55"/>
                  </a:lnTo>
                  <a:cubicBezTo>
                    <a:pt x="117" y="18"/>
                    <a:pt x="88" y="0"/>
                    <a:pt x="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29"/>
            <p:cNvSpPr/>
            <p:nvPr/>
          </p:nvSpPr>
          <p:spPr>
            <a:xfrm>
              <a:off x="5460238" y="5177235"/>
              <a:ext cx="15340" cy="66690"/>
            </a:xfrm>
            <a:custGeom>
              <a:rect b="b" l="l" r="r" t="t"/>
              <a:pathLst>
                <a:path extrusionOk="0" h="926" w="213">
                  <a:moveTo>
                    <a:pt x="54" y="0"/>
                  </a:moveTo>
                  <a:cubicBezTo>
                    <a:pt x="26" y="0"/>
                    <a:pt x="0" y="17"/>
                    <a:pt x="4" y="53"/>
                  </a:cubicBezTo>
                  <a:cubicBezTo>
                    <a:pt x="33" y="328"/>
                    <a:pt x="64" y="600"/>
                    <a:pt x="96" y="872"/>
                  </a:cubicBezTo>
                  <a:cubicBezTo>
                    <a:pt x="100" y="908"/>
                    <a:pt x="130" y="926"/>
                    <a:pt x="158" y="926"/>
                  </a:cubicBezTo>
                  <a:cubicBezTo>
                    <a:pt x="186" y="926"/>
                    <a:pt x="212" y="908"/>
                    <a:pt x="209" y="872"/>
                  </a:cubicBezTo>
                  <a:cubicBezTo>
                    <a:pt x="179" y="600"/>
                    <a:pt x="149" y="328"/>
                    <a:pt x="116" y="53"/>
                  </a:cubicBezTo>
                  <a:cubicBezTo>
                    <a:pt x="113" y="18"/>
                    <a:pt x="82" y="0"/>
                    <a:pt x="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29"/>
            <p:cNvSpPr/>
            <p:nvPr/>
          </p:nvSpPr>
          <p:spPr>
            <a:xfrm>
              <a:off x="5394700" y="5654290"/>
              <a:ext cx="13108" cy="50486"/>
            </a:xfrm>
            <a:custGeom>
              <a:rect b="b" l="l" r="r" t="t"/>
              <a:pathLst>
                <a:path extrusionOk="0" h="701" w="182">
                  <a:moveTo>
                    <a:pt x="84" y="1"/>
                  </a:moveTo>
                  <a:cubicBezTo>
                    <a:pt x="56" y="1"/>
                    <a:pt x="26" y="19"/>
                    <a:pt x="23" y="56"/>
                  </a:cubicBezTo>
                  <a:cubicBezTo>
                    <a:pt x="0" y="258"/>
                    <a:pt x="13" y="459"/>
                    <a:pt x="63" y="661"/>
                  </a:cubicBezTo>
                  <a:cubicBezTo>
                    <a:pt x="69" y="689"/>
                    <a:pt x="90" y="701"/>
                    <a:pt x="112" y="701"/>
                  </a:cubicBezTo>
                  <a:cubicBezTo>
                    <a:pt x="146" y="701"/>
                    <a:pt x="182" y="673"/>
                    <a:pt x="172" y="629"/>
                  </a:cubicBezTo>
                  <a:cubicBezTo>
                    <a:pt x="126" y="440"/>
                    <a:pt x="115" y="248"/>
                    <a:pt x="135" y="56"/>
                  </a:cubicBezTo>
                  <a:cubicBezTo>
                    <a:pt x="139" y="19"/>
                    <a:pt x="112" y="1"/>
                    <a:pt x="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29"/>
            <p:cNvSpPr/>
            <p:nvPr/>
          </p:nvSpPr>
          <p:spPr>
            <a:xfrm>
              <a:off x="5424948" y="5680289"/>
              <a:ext cx="12675" cy="53799"/>
            </a:xfrm>
            <a:custGeom>
              <a:rect b="b" l="l" r="r" t="t"/>
              <a:pathLst>
                <a:path extrusionOk="0" h="747" w="176">
                  <a:moveTo>
                    <a:pt x="55" y="1"/>
                  </a:moveTo>
                  <a:cubicBezTo>
                    <a:pt x="27" y="1"/>
                    <a:pt x="0" y="19"/>
                    <a:pt x="4" y="56"/>
                  </a:cubicBezTo>
                  <a:cubicBezTo>
                    <a:pt x="24" y="268"/>
                    <a:pt x="40" y="479"/>
                    <a:pt x="60" y="691"/>
                  </a:cubicBezTo>
                  <a:cubicBezTo>
                    <a:pt x="63" y="728"/>
                    <a:pt x="93" y="746"/>
                    <a:pt x="121" y="746"/>
                  </a:cubicBezTo>
                  <a:cubicBezTo>
                    <a:pt x="149" y="746"/>
                    <a:pt x="176" y="728"/>
                    <a:pt x="172" y="691"/>
                  </a:cubicBezTo>
                  <a:cubicBezTo>
                    <a:pt x="152" y="479"/>
                    <a:pt x="136" y="268"/>
                    <a:pt x="117" y="56"/>
                  </a:cubicBezTo>
                  <a:cubicBezTo>
                    <a:pt x="113" y="19"/>
                    <a:pt x="83" y="1"/>
                    <a:pt x="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29"/>
            <p:cNvSpPr/>
            <p:nvPr/>
          </p:nvSpPr>
          <p:spPr>
            <a:xfrm>
              <a:off x="5474281" y="5673807"/>
              <a:ext cx="8210" cy="40691"/>
            </a:xfrm>
            <a:custGeom>
              <a:rect b="b" l="l" r="r" t="t"/>
              <a:pathLst>
                <a:path extrusionOk="0" h="565" w="114">
                  <a:moveTo>
                    <a:pt x="56" y="1"/>
                  </a:moveTo>
                  <a:cubicBezTo>
                    <a:pt x="28" y="1"/>
                    <a:pt x="1" y="19"/>
                    <a:pt x="1" y="57"/>
                  </a:cubicBezTo>
                  <a:lnTo>
                    <a:pt x="1" y="510"/>
                  </a:lnTo>
                  <a:cubicBezTo>
                    <a:pt x="1" y="546"/>
                    <a:pt x="29" y="564"/>
                    <a:pt x="57" y="564"/>
                  </a:cubicBezTo>
                  <a:cubicBezTo>
                    <a:pt x="85" y="564"/>
                    <a:pt x="113" y="546"/>
                    <a:pt x="113" y="510"/>
                  </a:cubicBezTo>
                  <a:lnTo>
                    <a:pt x="113" y="57"/>
                  </a:lnTo>
                  <a:cubicBezTo>
                    <a:pt x="113" y="20"/>
                    <a:pt x="85" y="1"/>
                    <a:pt x="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29"/>
            <p:cNvSpPr/>
            <p:nvPr/>
          </p:nvSpPr>
          <p:spPr>
            <a:xfrm>
              <a:off x="5350336" y="4765502"/>
              <a:ext cx="8354" cy="40619"/>
            </a:xfrm>
            <a:custGeom>
              <a:rect b="b" l="l" r="r" t="t"/>
              <a:pathLst>
                <a:path extrusionOk="0" h="564" w="116">
                  <a:moveTo>
                    <a:pt x="58" y="0"/>
                  </a:moveTo>
                  <a:cubicBezTo>
                    <a:pt x="29" y="0"/>
                    <a:pt x="0" y="18"/>
                    <a:pt x="0" y="55"/>
                  </a:cubicBezTo>
                  <a:lnTo>
                    <a:pt x="0" y="509"/>
                  </a:lnTo>
                  <a:cubicBezTo>
                    <a:pt x="0" y="545"/>
                    <a:pt x="29" y="563"/>
                    <a:pt x="58" y="563"/>
                  </a:cubicBezTo>
                  <a:cubicBezTo>
                    <a:pt x="87" y="563"/>
                    <a:pt x="115" y="545"/>
                    <a:pt x="115" y="509"/>
                  </a:cubicBezTo>
                  <a:lnTo>
                    <a:pt x="115" y="55"/>
                  </a:lnTo>
                  <a:cubicBezTo>
                    <a:pt x="115" y="18"/>
                    <a:pt x="87" y="0"/>
                    <a:pt x="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29"/>
            <p:cNvSpPr/>
            <p:nvPr/>
          </p:nvSpPr>
          <p:spPr>
            <a:xfrm>
              <a:off x="5376551" y="4758804"/>
              <a:ext cx="8138" cy="37522"/>
            </a:xfrm>
            <a:custGeom>
              <a:rect b="b" l="l" r="r" t="t"/>
              <a:pathLst>
                <a:path extrusionOk="0" h="521" w="113">
                  <a:moveTo>
                    <a:pt x="57" y="0"/>
                  </a:moveTo>
                  <a:cubicBezTo>
                    <a:pt x="28" y="0"/>
                    <a:pt x="0" y="18"/>
                    <a:pt x="0" y="55"/>
                  </a:cubicBezTo>
                  <a:lnTo>
                    <a:pt x="0" y="466"/>
                  </a:lnTo>
                  <a:cubicBezTo>
                    <a:pt x="0" y="502"/>
                    <a:pt x="28" y="520"/>
                    <a:pt x="57" y="520"/>
                  </a:cubicBezTo>
                  <a:cubicBezTo>
                    <a:pt x="85" y="520"/>
                    <a:pt x="113" y="502"/>
                    <a:pt x="113" y="466"/>
                  </a:cubicBezTo>
                  <a:lnTo>
                    <a:pt x="113" y="55"/>
                  </a:lnTo>
                  <a:cubicBezTo>
                    <a:pt x="113" y="18"/>
                    <a:pt x="85" y="0"/>
                    <a:pt x="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29"/>
            <p:cNvSpPr/>
            <p:nvPr/>
          </p:nvSpPr>
          <p:spPr>
            <a:xfrm>
              <a:off x="5688898" y="4226222"/>
              <a:ext cx="12531" cy="50414"/>
            </a:xfrm>
            <a:custGeom>
              <a:rect b="b" l="l" r="r" t="t"/>
              <a:pathLst>
                <a:path extrusionOk="0" h="700" w="174">
                  <a:moveTo>
                    <a:pt x="56" y="1"/>
                  </a:moveTo>
                  <a:cubicBezTo>
                    <a:pt x="28" y="1"/>
                    <a:pt x="1" y="19"/>
                    <a:pt x="4" y="56"/>
                  </a:cubicBezTo>
                  <a:cubicBezTo>
                    <a:pt x="21" y="254"/>
                    <a:pt x="37" y="450"/>
                    <a:pt x="57" y="645"/>
                  </a:cubicBezTo>
                  <a:cubicBezTo>
                    <a:pt x="60" y="681"/>
                    <a:pt x="90" y="700"/>
                    <a:pt x="119" y="700"/>
                  </a:cubicBezTo>
                  <a:cubicBezTo>
                    <a:pt x="147" y="700"/>
                    <a:pt x="173" y="681"/>
                    <a:pt x="170" y="645"/>
                  </a:cubicBezTo>
                  <a:cubicBezTo>
                    <a:pt x="153" y="450"/>
                    <a:pt x="134" y="254"/>
                    <a:pt x="117" y="56"/>
                  </a:cubicBezTo>
                  <a:cubicBezTo>
                    <a:pt x="114" y="19"/>
                    <a:pt x="84" y="1"/>
                    <a:pt x="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29"/>
            <p:cNvSpPr/>
            <p:nvPr/>
          </p:nvSpPr>
          <p:spPr>
            <a:xfrm>
              <a:off x="5732110" y="4229607"/>
              <a:ext cx="8138" cy="34065"/>
            </a:xfrm>
            <a:custGeom>
              <a:rect b="b" l="l" r="r" t="t"/>
              <a:pathLst>
                <a:path extrusionOk="0" h="473" w="113">
                  <a:moveTo>
                    <a:pt x="57" y="0"/>
                  </a:moveTo>
                  <a:cubicBezTo>
                    <a:pt x="28" y="0"/>
                    <a:pt x="0" y="19"/>
                    <a:pt x="0" y="55"/>
                  </a:cubicBezTo>
                  <a:lnTo>
                    <a:pt x="0" y="416"/>
                  </a:lnTo>
                  <a:cubicBezTo>
                    <a:pt x="0" y="454"/>
                    <a:pt x="28" y="473"/>
                    <a:pt x="57" y="473"/>
                  </a:cubicBezTo>
                  <a:cubicBezTo>
                    <a:pt x="85" y="473"/>
                    <a:pt x="113" y="454"/>
                    <a:pt x="113" y="416"/>
                  </a:cubicBezTo>
                  <a:lnTo>
                    <a:pt x="113" y="55"/>
                  </a:lnTo>
                  <a:cubicBezTo>
                    <a:pt x="113" y="19"/>
                    <a:pt x="85" y="0"/>
                    <a:pt x="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29"/>
            <p:cNvSpPr/>
            <p:nvPr/>
          </p:nvSpPr>
          <p:spPr>
            <a:xfrm>
              <a:off x="5777842" y="4200007"/>
              <a:ext cx="8210" cy="40835"/>
            </a:xfrm>
            <a:custGeom>
              <a:rect b="b" l="l" r="r" t="t"/>
              <a:pathLst>
                <a:path extrusionOk="0" h="567" w="114">
                  <a:moveTo>
                    <a:pt x="57" y="1"/>
                  </a:moveTo>
                  <a:cubicBezTo>
                    <a:pt x="29" y="1"/>
                    <a:pt x="1" y="19"/>
                    <a:pt x="1" y="56"/>
                  </a:cubicBezTo>
                  <a:lnTo>
                    <a:pt x="1" y="513"/>
                  </a:lnTo>
                  <a:cubicBezTo>
                    <a:pt x="1" y="549"/>
                    <a:pt x="29" y="567"/>
                    <a:pt x="57" y="567"/>
                  </a:cubicBezTo>
                  <a:cubicBezTo>
                    <a:pt x="86" y="567"/>
                    <a:pt x="114" y="549"/>
                    <a:pt x="114" y="513"/>
                  </a:cubicBezTo>
                  <a:lnTo>
                    <a:pt x="114" y="56"/>
                  </a:lnTo>
                  <a:cubicBezTo>
                    <a:pt x="114" y="19"/>
                    <a:pt x="86" y="1"/>
                    <a:pt x="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29"/>
            <p:cNvSpPr/>
            <p:nvPr/>
          </p:nvSpPr>
          <p:spPr>
            <a:xfrm>
              <a:off x="4315997" y="3822123"/>
              <a:ext cx="530424" cy="307235"/>
            </a:xfrm>
            <a:custGeom>
              <a:rect b="b" l="l" r="r" t="t"/>
              <a:pathLst>
                <a:path extrusionOk="0" h="4266" w="7365">
                  <a:moveTo>
                    <a:pt x="3682" y="1"/>
                  </a:moveTo>
                  <a:cubicBezTo>
                    <a:pt x="1649" y="1"/>
                    <a:pt x="0" y="954"/>
                    <a:pt x="0" y="2133"/>
                  </a:cubicBezTo>
                  <a:cubicBezTo>
                    <a:pt x="0" y="3312"/>
                    <a:pt x="1649" y="4265"/>
                    <a:pt x="3682" y="4265"/>
                  </a:cubicBezTo>
                  <a:cubicBezTo>
                    <a:pt x="5715" y="4265"/>
                    <a:pt x="7364" y="3312"/>
                    <a:pt x="7364" y="2133"/>
                  </a:cubicBezTo>
                  <a:cubicBezTo>
                    <a:pt x="7364" y="954"/>
                    <a:pt x="5715" y="1"/>
                    <a:pt x="36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16" name="Google Shape;916;p29"/>
            <p:cNvGrpSpPr/>
            <p:nvPr/>
          </p:nvGrpSpPr>
          <p:grpSpPr>
            <a:xfrm>
              <a:off x="6137651" y="537039"/>
              <a:ext cx="255390" cy="211105"/>
              <a:chOff x="6319023" y="738978"/>
              <a:chExt cx="254626" cy="210473"/>
            </a:xfrm>
          </p:grpSpPr>
          <p:sp>
            <p:nvSpPr>
              <p:cNvPr id="917" name="Google Shape;917;p29"/>
              <p:cNvSpPr/>
              <p:nvPr/>
            </p:nvSpPr>
            <p:spPr>
              <a:xfrm rot="-250826">
                <a:off x="6326175" y="743635"/>
                <a:ext cx="135134" cy="201157"/>
              </a:xfrm>
              <a:custGeom>
                <a:rect b="b" l="l" r="r" t="t"/>
                <a:pathLst>
                  <a:path extrusionOk="0" h="3650" w="2452">
                    <a:moveTo>
                      <a:pt x="1515" y="168"/>
                    </a:moveTo>
                    <a:cubicBezTo>
                      <a:pt x="1564" y="168"/>
                      <a:pt x="1612" y="172"/>
                      <a:pt x="1663" y="183"/>
                    </a:cubicBezTo>
                    <a:cubicBezTo>
                      <a:pt x="1863" y="217"/>
                      <a:pt x="1977" y="294"/>
                      <a:pt x="2018" y="423"/>
                    </a:cubicBezTo>
                    <a:cubicBezTo>
                      <a:pt x="2207" y="1022"/>
                      <a:pt x="869" y="2540"/>
                      <a:pt x="178" y="3243"/>
                    </a:cubicBezTo>
                    <a:cubicBezTo>
                      <a:pt x="200" y="2644"/>
                      <a:pt x="326" y="940"/>
                      <a:pt x="1010" y="360"/>
                    </a:cubicBezTo>
                    <a:cubicBezTo>
                      <a:pt x="1161" y="231"/>
                      <a:pt x="1327" y="168"/>
                      <a:pt x="1515" y="168"/>
                    </a:cubicBezTo>
                    <a:close/>
                    <a:moveTo>
                      <a:pt x="1509" y="1"/>
                    </a:moveTo>
                    <a:cubicBezTo>
                      <a:pt x="1285" y="1"/>
                      <a:pt x="1081" y="79"/>
                      <a:pt x="903" y="231"/>
                    </a:cubicBezTo>
                    <a:cubicBezTo>
                      <a:pt x="12" y="988"/>
                      <a:pt x="1" y="3350"/>
                      <a:pt x="1" y="3450"/>
                    </a:cubicBezTo>
                    <a:lnTo>
                      <a:pt x="1" y="3649"/>
                    </a:lnTo>
                    <a:lnTo>
                      <a:pt x="145" y="3509"/>
                    </a:lnTo>
                    <a:cubicBezTo>
                      <a:pt x="381" y="3280"/>
                      <a:pt x="2451" y="1237"/>
                      <a:pt x="2181" y="372"/>
                    </a:cubicBezTo>
                    <a:cubicBezTo>
                      <a:pt x="2118" y="179"/>
                      <a:pt x="1955" y="57"/>
                      <a:pt x="1689" y="17"/>
                    </a:cubicBezTo>
                    <a:cubicBezTo>
                      <a:pt x="1628" y="6"/>
                      <a:pt x="1568" y="1"/>
                      <a:pt x="15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29"/>
              <p:cNvSpPr/>
              <p:nvPr/>
            </p:nvSpPr>
            <p:spPr>
              <a:xfrm rot="-250826">
                <a:off x="6332321" y="828387"/>
                <a:ext cx="237752" cy="106806"/>
              </a:xfrm>
              <a:custGeom>
                <a:rect b="b" l="l" r="r" t="t"/>
                <a:pathLst>
                  <a:path extrusionOk="0" h="1938" w="4314">
                    <a:moveTo>
                      <a:pt x="3526" y="171"/>
                    </a:moveTo>
                    <a:cubicBezTo>
                      <a:pt x="3581" y="171"/>
                      <a:pt x="3634" y="175"/>
                      <a:pt x="3685" y="183"/>
                    </a:cubicBezTo>
                    <a:cubicBezTo>
                      <a:pt x="3856" y="215"/>
                      <a:pt x="3977" y="297"/>
                      <a:pt x="4059" y="437"/>
                    </a:cubicBezTo>
                    <a:cubicBezTo>
                      <a:pt x="4129" y="559"/>
                      <a:pt x="4136" y="667"/>
                      <a:pt x="4081" y="770"/>
                    </a:cubicBezTo>
                    <a:cubicBezTo>
                      <a:pt x="3762" y="1365"/>
                      <a:pt x="1608" y="1649"/>
                      <a:pt x="522" y="1735"/>
                    </a:cubicBezTo>
                    <a:cubicBezTo>
                      <a:pt x="1084" y="1298"/>
                      <a:pt x="2628" y="171"/>
                      <a:pt x="3526" y="171"/>
                    </a:cubicBezTo>
                    <a:close/>
                    <a:moveTo>
                      <a:pt x="3535" y="1"/>
                    </a:moveTo>
                    <a:cubicBezTo>
                      <a:pt x="2359" y="1"/>
                      <a:pt x="291" y="1698"/>
                      <a:pt x="200" y="1771"/>
                    </a:cubicBezTo>
                    <a:lnTo>
                      <a:pt x="1" y="1938"/>
                    </a:lnTo>
                    <a:lnTo>
                      <a:pt x="259" y="1923"/>
                    </a:lnTo>
                    <a:cubicBezTo>
                      <a:pt x="404" y="1916"/>
                      <a:pt x="3767" y="1712"/>
                      <a:pt x="4228" y="851"/>
                    </a:cubicBezTo>
                    <a:cubicBezTo>
                      <a:pt x="4313" y="692"/>
                      <a:pt x="4306" y="526"/>
                      <a:pt x="4202" y="352"/>
                    </a:cubicBezTo>
                    <a:cubicBezTo>
                      <a:pt x="4095" y="167"/>
                      <a:pt x="3933" y="57"/>
                      <a:pt x="3714" y="16"/>
                    </a:cubicBezTo>
                    <a:cubicBezTo>
                      <a:pt x="3657" y="6"/>
                      <a:pt x="3598" y="1"/>
                      <a:pt x="35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19" name="Google Shape;919;p29"/>
            <p:cNvGrpSpPr/>
            <p:nvPr/>
          </p:nvGrpSpPr>
          <p:grpSpPr>
            <a:xfrm>
              <a:off x="2773174" y="597192"/>
              <a:ext cx="210385" cy="199706"/>
              <a:chOff x="2852071" y="630132"/>
              <a:chExt cx="209756" cy="199109"/>
            </a:xfrm>
          </p:grpSpPr>
          <p:sp>
            <p:nvSpPr>
              <p:cNvPr id="920" name="Google Shape;920;p29"/>
              <p:cNvSpPr/>
              <p:nvPr/>
            </p:nvSpPr>
            <p:spPr>
              <a:xfrm rot="-250850">
                <a:off x="2944889" y="633934"/>
                <a:ext cx="110699" cy="175199"/>
              </a:xfrm>
              <a:custGeom>
                <a:rect b="b" l="l" r="r" t="t"/>
                <a:pathLst>
                  <a:path extrusionOk="0" h="4107" w="2595">
                    <a:moveTo>
                      <a:pt x="836" y="171"/>
                    </a:moveTo>
                    <a:cubicBezTo>
                      <a:pt x="870" y="171"/>
                      <a:pt x="914" y="175"/>
                      <a:pt x="962" y="182"/>
                    </a:cubicBezTo>
                    <a:cubicBezTo>
                      <a:pt x="2178" y="407"/>
                      <a:pt x="1956" y="2851"/>
                      <a:pt x="1856" y="3622"/>
                    </a:cubicBezTo>
                    <a:cubicBezTo>
                      <a:pt x="1309" y="2688"/>
                      <a:pt x="289" y="736"/>
                      <a:pt x="614" y="264"/>
                    </a:cubicBezTo>
                    <a:cubicBezTo>
                      <a:pt x="633" y="238"/>
                      <a:pt x="681" y="171"/>
                      <a:pt x="836" y="171"/>
                    </a:cubicBezTo>
                    <a:close/>
                    <a:moveTo>
                      <a:pt x="835" y="1"/>
                    </a:moveTo>
                    <a:cubicBezTo>
                      <a:pt x="674" y="1"/>
                      <a:pt x="554" y="57"/>
                      <a:pt x="478" y="168"/>
                    </a:cubicBezTo>
                    <a:cubicBezTo>
                      <a:pt x="1" y="862"/>
                      <a:pt x="1641" y="3605"/>
                      <a:pt x="1830" y="3915"/>
                    </a:cubicBezTo>
                    <a:lnTo>
                      <a:pt x="1948" y="4107"/>
                    </a:lnTo>
                    <a:lnTo>
                      <a:pt x="1986" y="3885"/>
                    </a:lnTo>
                    <a:cubicBezTo>
                      <a:pt x="2011" y="3741"/>
                      <a:pt x="2595" y="311"/>
                      <a:pt x="991" y="16"/>
                    </a:cubicBezTo>
                    <a:cubicBezTo>
                      <a:pt x="936" y="6"/>
                      <a:pt x="883" y="1"/>
                      <a:pt x="8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1" name="Google Shape;921;p29"/>
              <p:cNvSpPr/>
              <p:nvPr/>
            </p:nvSpPr>
            <p:spPr>
              <a:xfrm rot="-250850">
                <a:off x="2855791" y="713533"/>
                <a:ext cx="189361" cy="108950"/>
              </a:xfrm>
              <a:custGeom>
                <a:rect b="b" l="l" r="r" t="t"/>
                <a:pathLst>
                  <a:path extrusionOk="0" h="2554" w="4439">
                    <a:moveTo>
                      <a:pt x="799" y="167"/>
                    </a:moveTo>
                    <a:cubicBezTo>
                      <a:pt x="1867" y="167"/>
                      <a:pt x="3378" y="1656"/>
                      <a:pt x="3922" y="2229"/>
                    </a:cubicBezTo>
                    <a:cubicBezTo>
                      <a:pt x="2395" y="1774"/>
                      <a:pt x="245" y="976"/>
                      <a:pt x="185" y="488"/>
                    </a:cubicBezTo>
                    <a:cubicBezTo>
                      <a:pt x="185" y="459"/>
                      <a:pt x="175" y="374"/>
                      <a:pt x="355" y="274"/>
                    </a:cubicBezTo>
                    <a:cubicBezTo>
                      <a:pt x="492" y="200"/>
                      <a:pt x="640" y="167"/>
                      <a:pt x="799" y="167"/>
                    </a:cubicBezTo>
                    <a:close/>
                    <a:moveTo>
                      <a:pt x="791" y="0"/>
                    </a:moveTo>
                    <a:cubicBezTo>
                      <a:pt x="607" y="0"/>
                      <a:pt x="433" y="39"/>
                      <a:pt x="274" y="126"/>
                    </a:cubicBezTo>
                    <a:cubicBezTo>
                      <a:pt x="89" y="230"/>
                      <a:pt x="1" y="359"/>
                      <a:pt x="19" y="507"/>
                    </a:cubicBezTo>
                    <a:cubicBezTo>
                      <a:pt x="112" y="1309"/>
                      <a:pt x="3751" y="2359"/>
                      <a:pt x="4166" y="2477"/>
                    </a:cubicBezTo>
                    <a:lnTo>
                      <a:pt x="4439" y="2554"/>
                    </a:lnTo>
                    <a:lnTo>
                      <a:pt x="4254" y="2340"/>
                    </a:lnTo>
                    <a:cubicBezTo>
                      <a:pt x="4160" y="2232"/>
                      <a:pt x="2189" y="0"/>
                      <a:pt x="7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22" name="Google Shape;922;p29"/>
            <p:cNvSpPr/>
            <p:nvPr/>
          </p:nvSpPr>
          <p:spPr>
            <a:xfrm rot="-250850">
              <a:off x="2967438" y="627122"/>
              <a:ext cx="3213608" cy="914176"/>
            </a:xfrm>
            <a:custGeom>
              <a:rect b="b" l="l" r="r" t="t"/>
              <a:pathLst>
                <a:path extrusionOk="0" h="21366" w="75108">
                  <a:moveTo>
                    <a:pt x="36909" y="2335"/>
                  </a:moveTo>
                  <a:cubicBezTo>
                    <a:pt x="36921" y="2335"/>
                    <a:pt x="36933" y="2335"/>
                    <a:pt x="36944" y="2336"/>
                  </a:cubicBezTo>
                  <a:cubicBezTo>
                    <a:pt x="36948" y="2336"/>
                    <a:pt x="36955" y="2336"/>
                    <a:pt x="36963" y="2339"/>
                  </a:cubicBezTo>
                  <a:cubicBezTo>
                    <a:pt x="37761" y="2436"/>
                    <a:pt x="38503" y="4080"/>
                    <a:pt x="38307" y="6564"/>
                  </a:cubicBezTo>
                  <a:cubicBezTo>
                    <a:pt x="38230" y="7554"/>
                    <a:pt x="38016" y="8574"/>
                    <a:pt x="37647" y="9572"/>
                  </a:cubicBezTo>
                  <a:cubicBezTo>
                    <a:pt x="36139" y="6194"/>
                    <a:pt x="35998" y="3352"/>
                    <a:pt x="36552" y="2547"/>
                  </a:cubicBezTo>
                  <a:cubicBezTo>
                    <a:pt x="36678" y="2368"/>
                    <a:pt x="36807" y="2335"/>
                    <a:pt x="36909" y="2335"/>
                  </a:cubicBezTo>
                  <a:close/>
                  <a:moveTo>
                    <a:pt x="410" y="0"/>
                  </a:moveTo>
                  <a:lnTo>
                    <a:pt x="0" y="144"/>
                  </a:lnTo>
                  <a:cubicBezTo>
                    <a:pt x="59" y="318"/>
                    <a:pt x="6327" y="17314"/>
                    <a:pt x="23215" y="17876"/>
                  </a:cubicBezTo>
                  <a:cubicBezTo>
                    <a:pt x="23517" y="17886"/>
                    <a:pt x="23814" y="17891"/>
                    <a:pt x="24106" y="17891"/>
                  </a:cubicBezTo>
                  <a:cubicBezTo>
                    <a:pt x="31662" y="17891"/>
                    <a:pt x="35858" y="14539"/>
                    <a:pt x="37676" y="10644"/>
                  </a:cubicBezTo>
                  <a:cubicBezTo>
                    <a:pt x="37742" y="10780"/>
                    <a:pt x="37812" y="10917"/>
                    <a:pt x="37886" y="11053"/>
                  </a:cubicBezTo>
                  <a:cubicBezTo>
                    <a:pt x="39797" y="14645"/>
                    <a:pt x="44243" y="20477"/>
                    <a:pt x="53194" y="21275"/>
                  </a:cubicBezTo>
                  <a:cubicBezTo>
                    <a:pt x="53861" y="21335"/>
                    <a:pt x="54557" y="21365"/>
                    <a:pt x="55275" y="21365"/>
                  </a:cubicBezTo>
                  <a:cubicBezTo>
                    <a:pt x="55359" y="21365"/>
                    <a:pt x="55444" y="21365"/>
                    <a:pt x="55529" y="21364"/>
                  </a:cubicBezTo>
                  <a:cubicBezTo>
                    <a:pt x="73404" y="21198"/>
                    <a:pt x="75093" y="4251"/>
                    <a:pt x="75108" y="4080"/>
                  </a:cubicBezTo>
                  <a:lnTo>
                    <a:pt x="74676" y="4043"/>
                  </a:lnTo>
                  <a:cubicBezTo>
                    <a:pt x="74661" y="4210"/>
                    <a:pt x="73013" y="20765"/>
                    <a:pt x="55525" y="20932"/>
                  </a:cubicBezTo>
                  <a:cubicBezTo>
                    <a:pt x="55446" y="20933"/>
                    <a:pt x="55367" y="20933"/>
                    <a:pt x="55288" y="20933"/>
                  </a:cubicBezTo>
                  <a:cubicBezTo>
                    <a:pt x="45154" y="20933"/>
                    <a:pt x="40280" y="14628"/>
                    <a:pt x="38271" y="10847"/>
                  </a:cubicBezTo>
                  <a:cubicBezTo>
                    <a:pt x="38142" y="10603"/>
                    <a:pt x="38019" y="10362"/>
                    <a:pt x="37901" y="10122"/>
                  </a:cubicBezTo>
                  <a:cubicBezTo>
                    <a:pt x="38378" y="8962"/>
                    <a:pt x="38648" y="7761"/>
                    <a:pt x="38740" y="6597"/>
                  </a:cubicBezTo>
                  <a:cubicBezTo>
                    <a:pt x="38940" y="4069"/>
                    <a:pt x="38197" y="2055"/>
                    <a:pt x="37014" y="1907"/>
                  </a:cubicBezTo>
                  <a:cubicBezTo>
                    <a:pt x="36973" y="1902"/>
                    <a:pt x="36933" y="1899"/>
                    <a:pt x="36894" y="1899"/>
                  </a:cubicBezTo>
                  <a:cubicBezTo>
                    <a:pt x="36609" y="1899"/>
                    <a:pt x="36375" y="2039"/>
                    <a:pt x="36194" y="2303"/>
                  </a:cubicBezTo>
                  <a:cubicBezTo>
                    <a:pt x="35455" y="3378"/>
                    <a:pt x="35802" y="6671"/>
                    <a:pt x="37425" y="10130"/>
                  </a:cubicBezTo>
                  <a:cubicBezTo>
                    <a:pt x="35751" y="14028"/>
                    <a:pt x="31659" y="17454"/>
                    <a:pt x="24104" y="17454"/>
                  </a:cubicBezTo>
                  <a:cubicBezTo>
                    <a:pt x="23818" y="17454"/>
                    <a:pt x="23526" y="17449"/>
                    <a:pt x="23230" y="17439"/>
                  </a:cubicBezTo>
                  <a:cubicBezTo>
                    <a:pt x="6630" y="16867"/>
                    <a:pt x="469" y="166"/>
                    <a:pt x="4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29"/>
            <p:cNvSpPr/>
            <p:nvPr/>
          </p:nvSpPr>
          <p:spPr>
            <a:xfrm rot="-250850">
              <a:off x="3478269" y="1417736"/>
              <a:ext cx="236909" cy="262067"/>
            </a:xfrm>
            <a:custGeom>
              <a:rect b="b" l="l" r="r" t="t"/>
              <a:pathLst>
                <a:path extrusionOk="0" h="6125" w="5537">
                  <a:moveTo>
                    <a:pt x="3410" y="1"/>
                  </a:moveTo>
                  <a:cubicBezTo>
                    <a:pt x="2862" y="1"/>
                    <a:pt x="2068" y="180"/>
                    <a:pt x="1320" y="1010"/>
                  </a:cubicBezTo>
                  <a:cubicBezTo>
                    <a:pt x="0" y="2478"/>
                    <a:pt x="1700" y="6125"/>
                    <a:pt x="1700" y="6125"/>
                  </a:cubicBezTo>
                  <a:cubicBezTo>
                    <a:pt x="1700" y="6125"/>
                    <a:pt x="5219" y="4554"/>
                    <a:pt x="5378" y="2633"/>
                  </a:cubicBezTo>
                  <a:cubicBezTo>
                    <a:pt x="5536" y="708"/>
                    <a:pt x="4102" y="105"/>
                    <a:pt x="4102" y="105"/>
                  </a:cubicBezTo>
                  <a:cubicBezTo>
                    <a:pt x="4102" y="105"/>
                    <a:pt x="3828" y="1"/>
                    <a:pt x="3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29"/>
            <p:cNvSpPr/>
            <p:nvPr/>
          </p:nvSpPr>
          <p:spPr>
            <a:xfrm rot="-250850">
              <a:off x="3600951" y="1370129"/>
              <a:ext cx="99521" cy="80225"/>
            </a:xfrm>
            <a:custGeom>
              <a:rect b="b" l="l" r="r" t="t"/>
              <a:pathLst>
                <a:path extrusionOk="0" h="1875" w="2326">
                  <a:moveTo>
                    <a:pt x="101" y="1"/>
                  </a:moveTo>
                  <a:lnTo>
                    <a:pt x="1" y="1132"/>
                  </a:lnTo>
                  <a:lnTo>
                    <a:pt x="1701" y="1875"/>
                  </a:lnTo>
                  <a:lnTo>
                    <a:pt x="2326" y="877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29"/>
            <p:cNvSpPr/>
            <p:nvPr/>
          </p:nvSpPr>
          <p:spPr>
            <a:xfrm rot="-250850">
              <a:off x="3849430" y="1466774"/>
              <a:ext cx="240203" cy="277256"/>
            </a:xfrm>
            <a:custGeom>
              <a:rect b="b" l="l" r="r" t="t"/>
              <a:pathLst>
                <a:path extrusionOk="0" h="6480" w="5614">
                  <a:moveTo>
                    <a:pt x="2990" y="1"/>
                  </a:moveTo>
                  <a:cubicBezTo>
                    <a:pt x="2966" y="1"/>
                    <a:pt x="1421" y="8"/>
                    <a:pt x="714" y="1831"/>
                  </a:cubicBezTo>
                  <a:cubicBezTo>
                    <a:pt x="1" y="3671"/>
                    <a:pt x="2879" y="6479"/>
                    <a:pt x="2879" y="6479"/>
                  </a:cubicBezTo>
                  <a:cubicBezTo>
                    <a:pt x="2879" y="6479"/>
                    <a:pt x="5614" y="3763"/>
                    <a:pt x="5082" y="1908"/>
                  </a:cubicBezTo>
                  <a:cubicBezTo>
                    <a:pt x="4546" y="57"/>
                    <a:pt x="2990" y="1"/>
                    <a:pt x="2990" y="1"/>
                  </a:cubicBezTo>
                  <a:cubicBezTo>
                    <a:pt x="2990" y="1"/>
                    <a:pt x="2990" y="1"/>
                    <a:pt x="29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29"/>
            <p:cNvSpPr/>
            <p:nvPr/>
          </p:nvSpPr>
          <p:spPr>
            <a:xfrm rot="-250850">
              <a:off x="3913985" y="1435735"/>
              <a:ext cx="102217" cy="50659"/>
            </a:xfrm>
            <a:custGeom>
              <a:rect b="b" l="l" r="r" t="t"/>
              <a:pathLst>
                <a:path extrusionOk="0" h="1184" w="2389">
                  <a:moveTo>
                    <a:pt x="1" y="0"/>
                  </a:moveTo>
                  <a:lnTo>
                    <a:pt x="308" y="1095"/>
                  </a:lnTo>
                  <a:lnTo>
                    <a:pt x="2160" y="1184"/>
                  </a:lnTo>
                  <a:lnTo>
                    <a:pt x="2388" y="3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29"/>
            <p:cNvSpPr/>
            <p:nvPr/>
          </p:nvSpPr>
          <p:spPr>
            <a:xfrm rot="-250850">
              <a:off x="4223404" y="1395234"/>
              <a:ext cx="230748" cy="268357"/>
            </a:xfrm>
            <a:custGeom>
              <a:rect b="b" l="l" r="r" t="t"/>
              <a:pathLst>
                <a:path extrusionOk="0" h="6272" w="5393">
                  <a:moveTo>
                    <a:pt x="2207" y="0"/>
                  </a:moveTo>
                  <a:cubicBezTo>
                    <a:pt x="1945" y="0"/>
                    <a:pt x="1778" y="45"/>
                    <a:pt x="1778" y="45"/>
                  </a:cubicBezTo>
                  <a:cubicBezTo>
                    <a:pt x="1778" y="45"/>
                    <a:pt x="282" y="500"/>
                    <a:pt x="141" y="2465"/>
                  </a:cubicBezTo>
                  <a:cubicBezTo>
                    <a:pt x="1" y="4431"/>
                    <a:pt x="3582" y="6272"/>
                    <a:pt x="3582" y="6272"/>
                  </a:cubicBezTo>
                  <a:cubicBezTo>
                    <a:pt x="3582" y="6272"/>
                    <a:pt x="5392" y="2869"/>
                    <a:pt x="4339" y="1254"/>
                  </a:cubicBezTo>
                  <a:cubicBezTo>
                    <a:pt x="3635" y="179"/>
                    <a:pt x="2731" y="0"/>
                    <a:pt x="22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29"/>
            <p:cNvSpPr/>
            <p:nvPr/>
          </p:nvSpPr>
          <p:spPr>
            <a:xfrm rot="-250850">
              <a:off x="4229736" y="1358114"/>
              <a:ext cx="103158" cy="69785"/>
            </a:xfrm>
            <a:custGeom>
              <a:rect b="b" l="l" r="r" t="t"/>
              <a:pathLst>
                <a:path extrusionOk="0" h="1631" w="2411">
                  <a:moveTo>
                    <a:pt x="2292" y="0"/>
                  </a:moveTo>
                  <a:lnTo>
                    <a:pt x="1" y="673"/>
                  </a:lnTo>
                  <a:lnTo>
                    <a:pt x="614" y="1631"/>
                  </a:lnTo>
                  <a:lnTo>
                    <a:pt x="2410" y="1168"/>
                  </a:lnTo>
                  <a:lnTo>
                    <a:pt x="22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9" name="Google Shape;929;p29"/>
            <p:cNvSpPr/>
            <p:nvPr/>
          </p:nvSpPr>
          <p:spPr>
            <a:xfrm rot="-250850">
              <a:off x="4611702" y="1345005"/>
              <a:ext cx="247477" cy="242728"/>
            </a:xfrm>
            <a:custGeom>
              <a:rect b="b" l="l" r="r" t="t"/>
              <a:pathLst>
                <a:path extrusionOk="0" h="5673" w="5784">
                  <a:moveTo>
                    <a:pt x="3320" y="0"/>
                  </a:moveTo>
                  <a:cubicBezTo>
                    <a:pt x="2838" y="0"/>
                    <a:pt x="2244" y="138"/>
                    <a:pt x="1604" y="598"/>
                  </a:cubicBezTo>
                  <a:cubicBezTo>
                    <a:pt x="0" y="1744"/>
                    <a:pt x="876" y="5672"/>
                    <a:pt x="876" y="5672"/>
                  </a:cubicBezTo>
                  <a:cubicBezTo>
                    <a:pt x="876" y="5672"/>
                    <a:pt x="4653" y="4893"/>
                    <a:pt x="5218" y="3048"/>
                  </a:cubicBezTo>
                  <a:cubicBezTo>
                    <a:pt x="5784" y="1204"/>
                    <a:pt x="4513" y="310"/>
                    <a:pt x="4513" y="310"/>
                  </a:cubicBezTo>
                  <a:cubicBezTo>
                    <a:pt x="4513" y="310"/>
                    <a:pt x="4042" y="0"/>
                    <a:pt x="33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29"/>
            <p:cNvSpPr/>
            <p:nvPr/>
          </p:nvSpPr>
          <p:spPr>
            <a:xfrm rot="-250850">
              <a:off x="4753985" y="1297898"/>
              <a:ext cx="99479" cy="93018"/>
            </a:xfrm>
            <a:custGeom>
              <a:rect b="b" l="l" r="r" t="t"/>
              <a:pathLst>
                <a:path extrusionOk="0" h="2174" w="2325">
                  <a:moveTo>
                    <a:pt x="344" y="1"/>
                  </a:moveTo>
                  <a:lnTo>
                    <a:pt x="0" y="1087"/>
                  </a:lnTo>
                  <a:lnTo>
                    <a:pt x="1504" y="2174"/>
                  </a:lnTo>
                  <a:lnTo>
                    <a:pt x="2325" y="1335"/>
                  </a:lnTo>
                  <a:lnTo>
                    <a:pt x="3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29"/>
            <p:cNvSpPr/>
            <p:nvPr/>
          </p:nvSpPr>
          <p:spPr>
            <a:xfrm rot="-250850">
              <a:off x="4998500" y="1495420"/>
              <a:ext cx="238834" cy="275631"/>
            </a:xfrm>
            <a:custGeom>
              <a:rect b="b" l="l" r="r" t="t"/>
              <a:pathLst>
                <a:path extrusionOk="0" h="6442" w="5582">
                  <a:moveTo>
                    <a:pt x="3239" y="0"/>
                  </a:moveTo>
                  <a:cubicBezTo>
                    <a:pt x="2879" y="0"/>
                    <a:pt x="1648" y="114"/>
                    <a:pt x="895" y="1600"/>
                  </a:cubicBezTo>
                  <a:cubicBezTo>
                    <a:pt x="1" y="3359"/>
                    <a:pt x="2591" y="6441"/>
                    <a:pt x="2591" y="6441"/>
                  </a:cubicBezTo>
                  <a:cubicBezTo>
                    <a:pt x="2591" y="6441"/>
                    <a:pt x="5581" y="4006"/>
                    <a:pt x="5234" y="2110"/>
                  </a:cubicBezTo>
                  <a:cubicBezTo>
                    <a:pt x="4882" y="214"/>
                    <a:pt x="3342" y="4"/>
                    <a:pt x="3342" y="4"/>
                  </a:cubicBezTo>
                  <a:cubicBezTo>
                    <a:pt x="3342" y="4"/>
                    <a:pt x="3305" y="0"/>
                    <a:pt x="3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29"/>
            <p:cNvSpPr/>
            <p:nvPr/>
          </p:nvSpPr>
          <p:spPr>
            <a:xfrm rot="-250850">
              <a:off x="5081382" y="1458096"/>
              <a:ext cx="101532" cy="59473"/>
            </a:xfrm>
            <a:custGeom>
              <a:rect b="b" l="l" r="r" t="t"/>
              <a:pathLst>
                <a:path extrusionOk="0" h="1390" w="2373">
                  <a:moveTo>
                    <a:pt x="0" y="0"/>
                  </a:moveTo>
                  <a:lnTo>
                    <a:pt x="196" y="1120"/>
                  </a:lnTo>
                  <a:lnTo>
                    <a:pt x="2033" y="1389"/>
                  </a:lnTo>
                  <a:lnTo>
                    <a:pt x="2373" y="2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29"/>
            <p:cNvSpPr/>
            <p:nvPr/>
          </p:nvSpPr>
          <p:spPr>
            <a:xfrm rot="-250850">
              <a:off x="5384895" y="1479256"/>
              <a:ext cx="237893" cy="274818"/>
            </a:xfrm>
            <a:custGeom>
              <a:rect b="b" l="l" r="r" t="t"/>
              <a:pathLst>
                <a:path extrusionOk="0" h="6423" w="5560">
                  <a:moveTo>
                    <a:pt x="2507" y="1"/>
                  </a:moveTo>
                  <a:cubicBezTo>
                    <a:pt x="2420" y="1"/>
                    <a:pt x="2370" y="7"/>
                    <a:pt x="2370" y="7"/>
                  </a:cubicBezTo>
                  <a:cubicBezTo>
                    <a:pt x="2370" y="7"/>
                    <a:pt x="826" y="251"/>
                    <a:pt x="412" y="2180"/>
                  </a:cubicBezTo>
                  <a:cubicBezTo>
                    <a:pt x="1" y="4105"/>
                    <a:pt x="3294" y="6423"/>
                    <a:pt x="3294" y="6423"/>
                  </a:cubicBezTo>
                  <a:cubicBezTo>
                    <a:pt x="3294" y="6423"/>
                    <a:pt x="5559" y="3303"/>
                    <a:pt x="4735" y="1559"/>
                  </a:cubicBezTo>
                  <a:cubicBezTo>
                    <a:pt x="4060" y="129"/>
                    <a:pt x="2902" y="1"/>
                    <a:pt x="2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29"/>
            <p:cNvSpPr/>
            <p:nvPr/>
          </p:nvSpPr>
          <p:spPr>
            <a:xfrm rot="-250850">
              <a:off x="5418567" y="1444528"/>
              <a:ext cx="101062" cy="59217"/>
            </a:xfrm>
            <a:custGeom>
              <a:rect b="b" l="l" r="r" t="t"/>
              <a:pathLst>
                <a:path extrusionOk="0" h="1384" w="2362">
                  <a:moveTo>
                    <a:pt x="2361" y="0"/>
                  </a:moveTo>
                  <a:lnTo>
                    <a:pt x="0" y="352"/>
                  </a:lnTo>
                  <a:lnTo>
                    <a:pt x="477" y="1383"/>
                  </a:lnTo>
                  <a:lnTo>
                    <a:pt x="2321" y="1176"/>
                  </a:lnTo>
                  <a:lnTo>
                    <a:pt x="23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29"/>
            <p:cNvSpPr/>
            <p:nvPr/>
          </p:nvSpPr>
          <p:spPr>
            <a:xfrm rot="-250850">
              <a:off x="5753415" y="1353380"/>
              <a:ext cx="233743" cy="254537"/>
            </a:xfrm>
            <a:custGeom>
              <a:rect b="b" l="l" r="r" t="t"/>
              <a:pathLst>
                <a:path extrusionOk="0" h="5949" w="5463">
                  <a:moveTo>
                    <a:pt x="2232" y="1"/>
                  </a:moveTo>
                  <a:cubicBezTo>
                    <a:pt x="1727" y="1"/>
                    <a:pt x="1387" y="165"/>
                    <a:pt x="1387" y="165"/>
                  </a:cubicBezTo>
                  <a:cubicBezTo>
                    <a:pt x="1387" y="165"/>
                    <a:pt x="0" y="893"/>
                    <a:pt x="230" y="2852"/>
                  </a:cubicBezTo>
                  <a:cubicBezTo>
                    <a:pt x="455" y="4807"/>
                    <a:pt x="4317" y="5949"/>
                    <a:pt x="4317" y="5949"/>
                  </a:cubicBezTo>
                  <a:cubicBezTo>
                    <a:pt x="4317" y="5949"/>
                    <a:pt x="5463" y="2268"/>
                    <a:pt x="4124" y="879"/>
                  </a:cubicBezTo>
                  <a:cubicBezTo>
                    <a:pt x="3446" y="174"/>
                    <a:pt x="2752" y="1"/>
                    <a:pt x="22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29"/>
            <p:cNvSpPr/>
            <p:nvPr/>
          </p:nvSpPr>
          <p:spPr>
            <a:xfrm rot="-250850">
              <a:off x="5742297" y="1316440"/>
              <a:ext cx="105383" cy="81765"/>
            </a:xfrm>
            <a:custGeom>
              <a:rect b="b" l="l" r="r" t="t"/>
              <a:pathLst>
                <a:path extrusionOk="0" h="1911" w="2463">
                  <a:moveTo>
                    <a:pt x="2126" y="0"/>
                  </a:moveTo>
                  <a:lnTo>
                    <a:pt x="1" y="1087"/>
                  </a:lnTo>
                  <a:lnTo>
                    <a:pt x="781" y="1911"/>
                  </a:lnTo>
                  <a:lnTo>
                    <a:pt x="2462" y="1123"/>
                  </a:lnTo>
                  <a:lnTo>
                    <a:pt x="21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7" name="Google Shape;937;p29"/>
            <p:cNvSpPr/>
            <p:nvPr/>
          </p:nvSpPr>
          <p:spPr>
            <a:xfrm rot="-250850">
              <a:off x="5998440" y="1108552"/>
              <a:ext cx="255906" cy="208798"/>
            </a:xfrm>
            <a:custGeom>
              <a:rect b="b" l="l" r="r" t="t"/>
              <a:pathLst>
                <a:path extrusionOk="0" h="4880" w="5981">
                  <a:moveTo>
                    <a:pt x="2635" y="1"/>
                  </a:moveTo>
                  <a:cubicBezTo>
                    <a:pt x="1564" y="1"/>
                    <a:pt x="977" y="689"/>
                    <a:pt x="977" y="689"/>
                  </a:cubicBezTo>
                  <a:cubicBezTo>
                    <a:pt x="977" y="689"/>
                    <a:pt x="1" y="1913"/>
                    <a:pt x="995" y="3612"/>
                  </a:cubicBezTo>
                  <a:cubicBezTo>
                    <a:pt x="1619" y="4681"/>
                    <a:pt x="3421" y="4880"/>
                    <a:pt x="4678" y="4880"/>
                  </a:cubicBezTo>
                  <a:cubicBezTo>
                    <a:pt x="5426" y="4880"/>
                    <a:pt x="5981" y="4810"/>
                    <a:pt x="5981" y="4810"/>
                  </a:cubicBezTo>
                  <a:cubicBezTo>
                    <a:pt x="5981" y="4810"/>
                    <a:pt x="5552" y="977"/>
                    <a:pt x="3770" y="242"/>
                  </a:cubicBezTo>
                  <a:cubicBezTo>
                    <a:pt x="3347" y="67"/>
                    <a:pt x="2967" y="1"/>
                    <a:pt x="26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29"/>
            <p:cNvSpPr/>
            <p:nvPr/>
          </p:nvSpPr>
          <p:spPr>
            <a:xfrm rot="-250850">
              <a:off x="5977196" y="1088049"/>
              <a:ext cx="97083" cy="98109"/>
            </a:xfrm>
            <a:custGeom>
              <a:rect b="b" l="l" r="r" t="t"/>
              <a:pathLst>
                <a:path extrusionOk="0" h="2293" w="2269">
                  <a:moveTo>
                    <a:pt x="1511" y="1"/>
                  </a:moveTo>
                  <a:lnTo>
                    <a:pt x="0" y="1853"/>
                  </a:lnTo>
                  <a:lnTo>
                    <a:pt x="1049" y="2293"/>
                  </a:lnTo>
                  <a:lnTo>
                    <a:pt x="2269" y="899"/>
                  </a:lnTo>
                  <a:lnTo>
                    <a:pt x="15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29"/>
            <p:cNvSpPr/>
            <p:nvPr/>
          </p:nvSpPr>
          <p:spPr>
            <a:xfrm rot="-250850">
              <a:off x="3126466" y="1236280"/>
              <a:ext cx="248162" cy="239176"/>
            </a:xfrm>
            <a:custGeom>
              <a:rect b="b" l="l" r="r" t="t"/>
              <a:pathLst>
                <a:path extrusionOk="0" h="5590" w="5800">
                  <a:moveTo>
                    <a:pt x="3292" y="1"/>
                  </a:moveTo>
                  <a:cubicBezTo>
                    <a:pt x="2826" y="1"/>
                    <a:pt x="2260" y="129"/>
                    <a:pt x="1642" y="541"/>
                  </a:cubicBezTo>
                  <a:cubicBezTo>
                    <a:pt x="1" y="1631"/>
                    <a:pt x="740" y="5590"/>
                    <a:pt x="740" y="5590"/>
                  </a:cubicBezTo>
                  <a:cubicBezTo>
                    <a:pt x="740" y="5590"/>
                    <a:pt x="4543" y="4939"/>
                    <a:pt x="5171" y="3113"/>
                  </a:cubicBezTo>
                  <a:cubicBezTo>
                    <a:pt x="5800" y="1291"/>
                    <a:pt x="4558" y="352"/>
                    <a:pt x="4558" y="352"/>
                  </a:cubicBezTo>
                  <a:cubicBezTo>
                    <a:pt x="4558" y="352"/>
                    <a:pt x="4062" y="1"/>
                    <a:pt x="329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29"/>
            <p:cNvSpPr/>
            <p:nvPr/>
          </p:nvSpPr>
          <p:spPr>
            <a:xfrm rot="-250850">
              <a:off x="3271404" y="1190100"/>
              <a:ext cx="99008" cy="94558"/>
            </a:xfrm>
            <a:custGeom>
              <a:rect b="b" l="l" r="r" t="t"/>
              <a:pathLst>
                <a:path extrusionOk="0" h="2210" w="2314">
                  <a:moveTo>
                    <a:pt x="378" y="0"/>
                  </a:moveTo>
                  <a:lnTo>
                    <a:pt x="1" y="1072"/>
                  </a:lnTo>
                  <a:lnTo>
                    <a:pt x="1464" y="2210"/>
                  </a:lnTo>
                  <a:lnTo>
                    <a:pt x="2314" y="1401"/>
                  </a:lnTo>
                  <a:lnTo>
                    <a:pt x="37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1" name="Google Shape;941;p29"/>
            <p:cNvSpPr/>
            <p:nvPr/>
          </p:nvSpPr>
          <p:spPr>
            <a:xfrm rot="-250904">
              <a:off x="2876753" y="994663"/>
              <a:ext cx="256505" cy="208199"/>
            </a:xfrm>
            <a:custGeom>
              <a:rect b="b" l="l" r="r" t="t"/>
              <a:pathLst>
                <a:path extrusionOk="0" h="4866" w="5995">
                  <a:moveTo>
                    <a:pt x="3222" y="1"/>
                  </a:moveTo>
                  <a:cubicBezTo>
                    <a:pt x="2909" y="1"/>
                    <a:pt x="2558" y="53"/>
                    <a:pt x="2170" y="184"/>
                  </a:cubicBezTo>
                  <a:cubicBezTo>
                    <a:pt x="304" y="820"/>
                    <a:pt x="0" y="4834"/>
                    <a:pt x="0" y="4834"/>
                  </a:cubicBezTo>
                  <a:cubicBezTo>
                    <a:pt x="0" y="4834"/>
                    <a:pt x="352" y="4865"/>
                    <a:pt x="873" y="4865"/>
                  </a:cubicBezTo>
                  <a:cubicBezTo>
                    <a:pt x="2072" y="4865"/>
                    <a:pt x="4166" y="4696"/>
                    <a:pt x="4916" y="3580"/>
                  </a:cubicBezTo>
                  <a:cubicBezTo>
                    <a:pt x="5994" y="1980"/>
                    <a:pt x="5037" y="754"/>
                    <a:pt x="5037" y="754"/>
                  </a:cubicBezTo>
                  <a:cubicBezTo>
                    <a:pt x="5037" y="754"/>
                    <a:pt x="4409" y="1"/>
                    <a:pt x="32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2" name="Google Shape;942;p29"/>
            <p:cNvSpPr/>
            <p:nvPr/>
          </p:nvSpPr>
          <p:spPr>
            <a:xfrm rot="-250904">
              <a:off x="3048482" y="959707"/>
              <a:ext cx="92076" cy="103329"/>
            </a:xfrm>
            <a:custGeom>
              <a:rect b="b" l="l" r="r" t="t"/>
              <a:pathLst>
                <a:path extrusionOk="0" h="2415" w="2152">
                  <a:moveTo>
                    <a:pt x="640" y="1"/>
                  </a:moveTo>
                  <a:lnTo>
                    <a:pt x="0" y="940"/>
                  </a:lnTo>
                  <a:lnTo>
                    <a:pt x="1120" y="2414"/>
                  </a:lnTo>
                  <a:lnTo>
                    <a:pt x="2151" y="1853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29"/>
            <p:cNvSpPr/>
            <p:nvPr/>
          </p:nvSpPr>
          <p:spPr>
            <a:xfrm rot="-250850">
              <a:off x="3186575" y="1257101"/>
              <a:ext cx="136018" cy="118433"/>
            </a:xfrm>
            <a:custGeom>
              <a:rect b="b" l="l" r="r" t="t"/>
              <a:pathLst>
                <a:path extrusionOk="0" h="2768" w="3179">
                  <a:moveTo>
                    <a:pt x="1339" y="1420"/>
                  </a:moveTo>
                  <a:cubicBezTo>
                    <a:pt x="1342" y="1420"/>
                    <a:pt x="1345" y="1420"/>
                    <a:pt x="1348" y="1420"/>
                  </a:cubicBezTo>
                  <a:cubicBezTo>
                    <a:pt x="1356" y="1420"/>
                    <a:pt x="1363" y="1423"/>
                    <a:pt x="1371" y="1423"/>
                  </a:cubicBezTo>
                  <a:cubicBezTo>
                    <a:pt x="1423" y="1438"/>
                    <a:pt x="1423" y="1464"/>
                    <a:pt x="1423" y="1475"/>
                  </a:cubicBezTo>
                  <a:cubicBezTo>
                    <a:pt x="1426" y="1564"/>
                    <a:pt x="1290" y="1730"/>
                    <a:pt x="1082" y="1830"/>
                  </a:cubicBezTo>
                  <a:cubicBezTo>
                    <a:pt x="1101" y="1686"/>
                    <a:pt x="1153" y="1556"/>
                    <a:pt x="1215" y="1483"/>
                  </a:cubicBezTo>
                  <a:cubicBezTo>
                    <a:pt x="1257" y="1442"/>
                    <a:pt x="1298" y="1420"/>
                    <a:pt x="1339" y="1420"/>
                  </a:cubicBezTo>
                  <a:close/>
                  <a:moveTo>
                    <a:pt x="2498" y="1"/>
                  </a:moveTo>
                  <a:cubicBezTo>
                    <a:pt x="2413" y="16"/>
                    <a:pt x="388" y="374"/>
                    <a:pt x="77" y="1120"/>
                  </a:cubicBezTo>
                  <a:cubicBezTo>
                    <a:pt x="0" y="1297"/>
                    <a:pt x="29" y="1486"/>
                    <a:pt x="163" y="1679"/>
                  </a:cubicBezTo>
                  <a:cubicBezTo>
                    <a:pt x="316" y="1899"/>
                    <a:pt x="529" y="2016"/>
                    <a:pt x="765" y="2016"/>
                  </a:cubicBezTo>
                  <a:cubicBezTo>
                    <a:pt x="830" y="2016"/>
                    <a:pt x="897" y="2007"/>
                    <a:pt x="964" y="1989"/>
                  </a:cubicBezTo>
                  <a:cubicBezTo>
                    <a:pt x="968" y="2100"/>
                    <a:pt x="986" y="2211"/>
                    <a:pt x="1027" y="2314"/>
                  </a:cubicBezTo>
                  <a:cubicBezTo>
                    <a:pt x="1131" y="2580"/>
                    <a:pt x="1353" y="2739"/>
                    <a:pt x="1652" y="2765"/>
                  </a:cubicBezTo>
                  <a:cubicBezTo>
                    <a:pt x="1671" y="2767"/>
                    <a:pt x="1689" y="2768"/>
                    <a:pt x="1708" y="2768"/>
                  </a:cubicBezTo>
                  <a:cubicBezTo>
                    <a:pt x="2638" y="2768"/>
                    <a:pt x="3156" y="642"/>
                    <a:pt x="3178" y="548"/>
                  </a:cubicBezTo>
                  <a:lnTo>
                    <a:pt x="3074" y="521"/>
                  </a:lnTo>
                  <a:cubicBezTo>
                    <a:pt x="3067" y="543"/>
                    <a:pt x="2550" y="2660"/>
                    <a:pt x="1704" y="2660"/>
                  </a:cubicBezTo>
                  <a:cubicBezTo>
                    <a:pt x="1689" y="2660"/>
                    <a:pt x="1674" y="2659"/>
                    <a:pt x="1659" y="2658"/>
                  </a:cubicBezTo>
                  <a:cubicBezTo>
                    <a:pt x="1334" y="2628"/>
                    <a:pt x="1190" y="2433"/>
                    <a:pt x="1127" y="2273"/>
                  </a:cubicBezTo>
                  <a:cubicBezTo>
                    <a:pt x="1090" y="2174"/>
                    <a:pt x="1072" y="2059"/>
                    <a:pt x="1072" y="1952"/>
                  </a:cubicBezTo>
                  <a:cubicBezTo>
                    <a:pt x="1326" y="1848"/>
                    <a:pt x="1537" y="1635"/>
                    <a:pt x="1534" y="1475"/>
                  </a:cubicBezTo>
                  <a:cubicBezTo>
                    <a:pt x="1530" y="1398"/>
                    <a:pt x="1481" y="1342"/>
                    <a:pt x="1401" y="1320"/>
                  </a:cubicBezTo>
                  <a:cubicBezTo>
                    <a:pt x="1379" y="1314"/>
                    <a:pt x="1358" y="1311"/>
                    <a:pt x="1338" y="1311"/>
                  </a:cubicBezTo>
                  <a:cubicBezTo>
                    <a:pt x="1264" y="1311"/>
                    <a:pt x="1196" y="1346"/>
                    <a:pt x="1138" y="1413"/>
                  </a:cubicBezTo>
                  <a:cubicBezTo>
                    <a:pt x="1049" y="1509"/>
                    <a:pt x="983" y="1682"/>
                    <a:pt x="968" y="1874"/>
                  </a:cubicBezTo>
                  <a:cubicBezTo>
                    <a:pt x="912" y="1891"/>
                    <a:pt x="840" y="1907"/>
                    <a:pt x="760" y="1907"/>
                  </a:cubicBezTo>
                  <a:cubicBezTo>
                    <a:pt x="600" y="1907"/>
                    <a:pt x="409" y="1845"/>
                    <a:pt x="251" y="1616"/>
                  </a:cubicBezTo>
                  <a:cubicBezTo>
                    <a:pt x="140" y="1457"/>
                    <a:pt x="115" y="1309"/>
                    <a:pt x="178" y="1161"/>
                  </a:cubicBezTo>
                  <a:cubicBezTo>
                    <a:pt x="466" y="470"/>
                    <a:pt x="2498" y="112"/>
                    <a:pt x="2516" y="108"/>
                  </a:cubicBezTo>
                  <a:lnTo>
                    <a:pt x="249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29"/>
            <p:cNvSpPr/>
            <p:nvPr/>
          </p:nvSpPr>
          <p:spPr>
            <a:xfrm rot="-250850">
              <a:off x="3548384" y="1424687"/>
              <a:ext cx="138072" cy="144190"/>
            </a:xfrm>
            <a:custGeom>
              <a:rect b="b" l="l" r="r" t="t"/>
              <a:pathLst>
                <a:path extrusionOk="0" h="3370" w="3227">
                  <a:moveTo>
                    <a:pt x="1363" y="2065"/>
                  </a:moveTo>
                  <a:cubicBezTo>
                    <a:pt x="1367" y="2065"/>
                    <a:pt x="1371" y="2065"/>
                    <a:pt x="1375" y="2066"/>
                  </a:cubicBezTo>
                  <a:lnTo>
                    <a:pt x="1390" y="2066"/>
                  </a:lnTo>
                  <a:cubicBezTo>
                    <a:pt x="1438" y="2077"/>
                    <a:pt x="1464" y="2103"/>
                    <a:pt x="1467" y="2151"/>
                  </a:cubicBezTo>
                  <a:cubicBezTo>
                    <a:pt x="1479" y="2247"/>
                    <a:pt x="1412" y="2395"/>
                    <a:pt x="1298" y="2524"/>
                  </a:cubicBezTo>
                  <a:cubicBezTo>
                    <a:pt x="1242" y="2339"/>
                    <a:pt x="1245" y="2173"/>
                    <a:pt x="1298" y="2103"/>
                  </a:cubicBezTo>
                  <a:cubicBezTo>
                    <a:pt x="1313" y="2077"/>
                    <a:pt x="1336" y="2065"/>
                    <a:pt x="1363" y="2065"/>
                  </a:cubicBezTo>
                  <a:close/>
                  <a:moveTo>
                    <a:pt x="1545" y="0"/>
                  </a:moveTo>
                  <a:cubicBezTo>
                    <a:pt x="1486" y="41"/>
                    <a:pt x="130" y="1013"/>
                    <a:pt x="29" y="1926"/>
                  </a:cubicBezTo>
                  <a:cubicBezTo>
                    <a:pt x="0" y="2184"/>
                    <a:pt x="74" y="2413"/>
                    <a:pt x="248" y="2609"/>
                  </a:cubicBezTo>
                  <a:cubicBezTo>
                    <a:pt x="440" y="2821"/>
                    <a:pt x="632" y="2884"/>
                    <a:pt x="793" y="2884"/>
                  </a:cubicBezTo>
                  <a:cubicBezTo>
                    <a:pt x="907" y="2884"/>
                    <a:pt x="1005" y="2852"/>
                    <a:pt x="1076" y="2820"/>
                  </a:cubicBezTo>
                  <a:cubicBezTo>
                    <a:pt x="1138" y="2794"/>
                    <a:pt x="1198" y="2757"/>
                    <a:pt x="1249" y="2716"/>
                  </a:cubicBezTo>
                  <a:cubicBezTo>
                    <a:pt x="1271" y="2765"/>
                    <a:pt x="1293" y="2809"/>
                    <a:pt x="1320" y="2857"/>
                  </a:cubicBezTo>
                  <a:cubicBezTo>
                    <a:pt x="1497" y="3159"/>
                    <a:pt x="1759" y="3341"/>
                    <a:pt x="2059" y="3367"/>
                  </a:cubicBezTo>
                  <a:cubicBezTo>
                    <a:pt x="2082" y="3368"/>
                    <a:pt x="2104" y="3369"/>
                    <a:pt x="2128" y="3369"/>
                  </a:cubicBezTo>
                  <a:cubicBezTo>
                    <a:pt x="2161" y="3369"/>
                    <a:pt x="2194" y="3368"/>
                    <a:pt x="2229" y="3363"/>
                  </a:cubicBezTo>
                  <a:cubicBezTo>
                    <a:pt x="3227" y="3263"/>
                    <a:pt x="2994" y="750"/>
                    <a:pt x="2983" y="643"/>
                  </a:cubicBezTo>
                  <a:lnTo>
                    <a:pt x="2983" y="643"/>
                  </a:lnTo>
                  <a:lnTo>
                    <a:pt x="2876" y="654"/>
                  </a:lnTo>
                  <a:cubicBezTo>
                    <a:pt x="2879" y="680"/>
                    <a:pt x="3108" y="3167"/>
                    <a:pt x="2218" y="3256"/>
                  </a:cubicBezTo>
                  <a:cubicBezTo>
                    <a:pt x="2189" y="3259"/>
                    <a:pt x="2160" y="3260"/>
                    <a:pt x="2133" y="3260"/>
                  </a:cubicBezTo>
                  <a:cubicBezTo>
                    <a:pt x="1742" y="3260"/>
                    <a:pt x="1519" y="2978"/>
                    <a:pt x="1416" y="2801"/>
                  </a:cubicBezTo>
                  <a:cubicBezTo>
                    <a:pt x="1382" y="2746"/>
                    <a:pt x="1356" y="2694"/>
                    <a:pt x="1334" y="2639"/>
                  </a:cubicBezTo>
                  <a:cubicBezTo>
                    <a:pt x="1497" y="2480"/>
                    <a:pt x="1593" y="2272"/>
                    <a:pt x="1578" y="2136"/>
                  </a:cubicBezTo>
                  <a:cubicBezTo>
                    <a:pt x="1567" y="2044"/>
                    <a:pt x="1504" y="1977"/>
                    <a:pt x="1412" y="1962"/>
                  </a:cubicBezTo>
                  <a:cubicBezTo>
                    <a:pt x="1396" y="1959"/>
                    <a:pt x="1381" y="1958"/>
                    <a:pt x="1367" y="1958"/>
                  </a:cubicBezTo>
                  <a:cubicBezTo>
                    <a:pt x="1300" y="1958"/>
                    <a:pt x="1248" y="1985"/>
                    <a:pt x="1209" y="2037"/>
                  </a:cubicBezTo>
                  <a:cubicBezTo>
                    <a:pt x="1127" y="2154"/>
                    <a:pt x="1131" y="2380"/>
                    <a:pt x="1209" y="2609"/>
                  </a:cubicBezTo>
                  <a:cubicBezTo>
                    <a:pt x="1153" y="2654"/>
                    <a:pt x="1094" y="2694"/>
                    <a:pt x="1032" y="2724"/>
                  </a:cubicBezTo>
                  <a:cubicBezTo>
                    <a:pt x="965" y="2753"/>
                    <a:pt x="885" y="2776"/>
                    <a:pt x="797" y="2776"/>
                  </a:cubicBezTo>
                  <a:cubicBezTo>
                    <a:pt x="656" y="2776"/>
                    <a:pt x="493" y="2718"/>
                    <a:pt x="329" y="2535"/>
                  </a:cubicBezTo>
                  <a:cubicBezTo>
                    <a:pt x="178" y="2366"/>
                    <a:pt x="111" y="2166"/>
                    <a:pt x="137" y="1940"/>
                  </a:cubicBezTo>
                  <a:cubicBezTo>
                    <a:pt x="233" y="1075"/>
                    <a:pt x="1593" y="99"/>
                    <a:pt x="1608" y="89"/>
                  </a:cubicBezTo>
                  <a:lnTo>
                    <a:pt x="154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29"/>
            <p:cNvSpPr/>
            <p:nvPr/>
          </p:nvSpPr>
          <p:spPr>
            <a:xfrm rot="-250850">
              <a:off x="3896317" y="1481981"/>
              <a:ext cx="150223" cy="139698"/>
            </a:xfrm>
            <a:custGeom>
              <a:rect b="b" l="l" r="r" t="t"/>
              <a:pathLst>
                <a:path extrusionOk="0" h="3265" w="3511">
                  <a:moveTo>
                    <a:pt x="1758" y="1992"/>
                  </a:moveTo>
                  <a:cubicBezTo>
                    <a:pt x="1763" y="1992"/>
                    <a:pt x="1766" y="1992"/>
                    <a:pt x="1770" y="1993"/>
                  </a:cubicBezTo>
                  <a:lnTo>
                    <a:pt x="1778" y="1993"/>
                  </a:lnTo>
                  <a:cubicBezTo>
                    <a:pt x="1822" y="2001"/>
                    <a:pt x="1851" y="2023"/>
                    <a:pt x="1866" y="2067"/>
                  </a:cubicBezTo>
                  <a:cubicBezTo>
                    <a:pt x="1903" y="2182"/>
                    <a:pt x="1841" y="2407"/>
                    <a:pt x="1670" y="2614"/>
                  </a:cubicBezTo>
                  <a:cubicBezTo>
                    <a:pt x="1600" y="2396"/>
                    <a:pt x="1607" y="2174"/>
                    <a:pt x="1667" y="2067"/>
                  </a:cubicBezTo>
                  <a:cubicBezTo>
                    <a:pt x="1698" y="2004"/>
                    <a:pt x="1734" y="1992"/>
                    <a:pt x="1758" y="1992"/>
                  </a:cubicBezTo>
                  <a:close/>
                  <a:moveTo>
                    <a:pt x="1053" y="1"/>
                  </a:moveTo>
                  <a:cubicBezTo>
                    <a:pt x="1009" y="79"/>
                    <a:pt x="0" y="1926"/>
                    <a:pt x="303" y="2710"/>
                  </a:cubicBezTo>
                  <a:cubicBezTo>
                    <a:pt x="362" y="2869"/>
                    <a:pt x="469" y="2972"/>
                    <a:pt x="625" y="3028"/>
                  </a:cubicBezTo>
                  <a:cubicBezTo>
                    <a:pt x="736" y="3065"/>
                    <a:pt x="848" y="3084"/>
                    <a:pt x="958" y="3084"/>
                  </a:cubicBezTo>
                  <a:cubicBezTo>
                    <a:pt x="1204" y="3084"/>
                    <a:pt x="1440" y="2990"/>
                    <a:pt x="1637" y="2806"/>
                  </a:cubicBezTo>
                  <a:cubicBezTo>
                    <a:pt x="1670" y="2873"/>
                    <a:pt x="1711" y="2932"/>
                    <a:pt x="1759" y="2987"/>
                  </a:cubicBezTo>
                  <a:cubicBezTo>
                    <a:pt x="1855" y="3094"/>
                    <a:pt x="2029" y="3235"/>
                    <a:pt x="2306" y="3260"/>
                  </a:cubicBezTo>
                  <a:cubicBezTo>
                    <a:pt x="2335" y="3263"/>
                    <a:pt x="2365" y="3265"/>
                    <a:pt x="2396" y="3265"/>
                  </a:cubicBezTo>
                  <a:cubicBezTo>
                    <a:pt x="2528" y="3265"/>
                    <a:pt x="2680" y="3238"/>
                    <a:pt x="2856" y="3172"/>
                  </a:cubicBezTo>
                  <a:cubicBezTo>
                    <a:pt x="3026" y="3110"/>
                    <a:pt x="3144" y="2991"/>
                    <a:pt x="3207" y="2817"/>
                  </a:cubicBezTo>
                  <a:cubicBezTo>
                    <a:pt x="3511" y="1996"/>
                    <a:pt x="2528" y="197"/>
                    <a:pt x="2484" y="120"/>
                  </a:cubicBezTo>
                  <a:lnTo>
                    <a:pt x="2391" y="171"/>
                  </a:lnTo>
                  <a:cubicBezTo>
                    <a:pt x="2398" y="190"/>
                    <a:pt x="3393" y="2004"/>
                    <a:pt x="3104" y="2780"/>
                  </a:cubicBezTo>
                  <a:cubicBezTo>
                    <a:pt x="3052" y="2924"/>
                    <a:pt x="2960" y="3016"/>
                    <a:pt x="2820" y="3069"/>
                  </a:cubicBezTo>
                  <a:cubicBezTo>
                    <a:pt x="2653" y="3132"/>
                    <a:pt x="2510" y="3158"/>
                    <a:pt x="2387" y="3158"/>
                  </a:cubicBezTo>
                  <a:cubicBezTo>
                    <a:pt x="2121" y="3158"/>
                    <a:pt x="1949" y="3038"/>
                    <a:pt x="1841" y="2917"/>
                  </a:cubicBezTo>
                  <a:cubicBezTo>
                    <a:pt x="1792" y="2858"/>
                    <a:pt x="1747" y="2795"/>
                    <a:pt x="1718" y="2725"/>
                  </a:cubicBezTo>
                  <a:cubicBezTo>
                    <a:pt x="1921" y="2499"/>
                    <a:pt x="2029" y="2208"/>
                    <a:pt x="1966" y="2030"/>
                  </a:cubicBezTo>
                  <a:cubicBezTo>
                    <a:pt x="1940" y="1949"/>
                    <a:pt x="1877" y="1897"/>
                    <a:pt x="1788" y="1886"/>
                  </a:cubicBezTo>
                  <a:lnTo>
                    <a:pt x="1781" y="1886"/>
                  </a:lnTo>
                  <a:cubicBezTo>
                    <a:pt x="1775" y="1885"/>
                    <a:pt x="1769" y="1885"/>
                    <a:pt x="1763" y="1885"/>
                  </a:cubicBezTo>
                  <a:cubicBezTo>
                    <a:pt x="1682" y="1885"/>
                    <a:pt x="1616" y="1929"/>
                    <a:pt x="1570" y="2015"/>
                  </a:cubicBezTo>
                  <a:cubicBezTo>
                    <a:pt x="1486" y="2170"/>
                    <a:pt x="1489" y="2451"/>
                    <a:pt x="1589" y="2702"/>
                  </a:cubicBezTo>
                  <a:cubicBezTo>
                    <a:pt x="1473" y="2818"/>
                    <a:pt x="1259" y="2976"/>
                    <a:pt x="962" y="2976"/>
                  </a:cubicBezTo>
                  <a:cubicBezTo>
                    <a:pt x="870" y="2976"/>
                    <a:pt x="769" y="2961"/>
                    <a:pt x="661" y="2924"/>
                  </a:cubicBezTo>
                  <a:cubicBezTo>
                    <a:pt x="536" y="2880"/>
                    <a:pt x="451" y="2799"/>
                    <a:pt x="403" y="2673"/>
                  </a:cubicBezTo>
                  <a:cubicBezTo>
                    <a:pt x="118" y="1934"/>
                    <a:pt x="1138" y="72"/>
                    <a:pt x="1149" y="53"/>
                  </a:cubicBezTo>
                  <a:lnTo>
                    <a:pt x="10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29"/>
            <p:cNvSpPr/>
            <p:nvPr/>
          </p:nvSpPr>
          <p:spPr>
            <a:xfrm rot="-250850">
              <a:off x="4256049" y="1404130"/>
              <a:ext cx="147913" cy="153732"/>
            </a:xfrm>
            <a:custGeom>
              <a:rect b="b" l="l" r="r" t="t"/>
              <a:pathLst>
                <a:path extrusionOk="0" h="3593" w="3457">
                  <a:moveTo>
                    <a:pt x="1863" y="2220"/>
                  </a:moveTo>
                  <a:cubicBezTo>
                    <a:pt x="1869" y="2220"/>
                    <a:pt x="1875" y="2220"/>
                    <a:pt x="1882" y="2221"/>
                  </a:cubicBezTo>
                  <a:lnTo>
                    <a:pt x="1889" y="2221"/>
                  </a:lnTo>
                  <a:cubicBezTo>
                    <a:pt x="1960" y="2229"/>
                    <a:pt x="2008" y="2274"/>
                    <a:pt x="2041" y="2351"/>
                  </a:cubicBezTo>
                  <a:cubicBezTo>
                    <a:pt x="2078" y="2443"/>
                    <a:pt x="2085" y="2580"/>
                    <a:pt x="2056" y="2728"/>
                  </a:cubicBezTo>
                  <a:cubicBezTo>
                    <a:pt x="1875" y="2535"/>
                    <a:pt x="1786" y="2321"/>
                    <a:pt x="1819" y="2243"/>
                  </a:cubicBezTo>
                  <a:cubicBezTo>
                    <a:pt x="1822" y="2237"/>
                    <a:pt x="1828" y="2220"/>
                    <a:pt x="1863" y="2220"/>
                  </a:cubicBezTo>
                  <a:close/>
                  <a:moveTo>
                    <a:pt x="1904" y="0"/>
                  </a:moveTo>
                  <a:lnTo>
                    <a:pt x="1827" y="74"/>
                  </a:lnTo>
                  <a:cubicBezTo>
                    <a:pt x="1841" y="93"/>
                    <a:pt x="3345" y="1771"/>
                    <a:pt x="3260" y="2606"/>
                  </a:cubicBezTo>
                  <a:cubicBezTo>
                    <a:pt x="3250" y="2743"/>
                    <a:pt x="3194" y="2842"/>
                    <a:pt x="3094" y="2917"/>
                  </a:cubicBezTo>
                  <a:cubicBezTo>
                    <a:pt x="2957" y="3018"/>
                    <a:pt x="2823" y="3055"/>
                    <a:pt x="2700" y="3055"/>
                  </a:cubicBezTo>
                  <a:cubicBezTo>
                    <a:pt x="2489" y="3055"/>
                    <a:pt x="2309" y="2947"/>
                    <a:pt x="2199" y="2861"/>
                  </a:cubicBezTo>
                  <a:cubicBezTo>
                    <a:pt x="2182" y="2846"/>
                    <a:pt x="2163" y="2831"/>
                    <a:pt x="2148" y="2816"/>
                  </a:cubicBezTo>
                  <a:cubicBezTo>
                    <a:pt x="2196" y="2632"/>
                    <a:pt x="2196" y="2447"/>
                    <a:pt x="2141" y="2310"/>
                  </a:cubicBezTo>
                  <a:cubicBezTo>
                    <a:pt x="2097" y="2196"/>
                    <a:pt x="2011" y="2125"/>
                    <a:pt x="1904" y="2110"/>
                  </a:cubicBezTo>
                  <a:cubicBezTo>
                    <a:pt x="1897" y="2110"/>
                    <a:pt x="1891" y="2110"/>
                    <a:pt x="1885" y="2110"/>
                  </a:cubicBezTo>
                  <a:cubicBezTo>
                    <a:pt x="1777" y="2110"/>
                    <a:pt x="1733" y="2165"/>
                    <a:pt x="1716" y="2203"/>
                  </a:cubicBezTo>
                  <a:cubicBezTo>
                    <a:pt x="1657" y="2347"/>
                    <a:pt x="1797" y="2632"/>
                    <a:pt x="2022" y="2854"/>
                  </a:cubicBezTo>
                  <a:cubicBezTo>
                    <a:pt x="1986" y="2968"/>
                    <a:pt x="1926" y="3082"/>
                    <a:pt x="1845" y="3186"/>
                  </a:cubicBezTo>
                  <a:cubicBezTo>
                    <a:pt x="1730" y="3326"/>
                    <a:pt x="1538" y="3485"/>
                    <a:pt x="1251" y="3485"/>
                  </a:cubicBezTo>
                  <a:cubicBezTo>
                    <a:pt x="1204" y="3485"/>
                    <a:pt x="1155" y="3480"/>
                    <a:pt x="1102" y="3471"/>
                  </a:cubicBezTo>
                  <a:cubicBezTo>
                    <a:pt x="120" y="3308"/>
                    <a:pt x="359" y="470"/>
                    <a:pt x="363" y="440"/>
                  </a:cubicBezTo>
                  <a:lnTo>
                    <a:pt x="253" y="433"/>
                  </a:lnTo>
                  <a:lnTo>
                    <a:pt x="253" y="433"/>
                  </a:lnTo>
                  <a:cubicBezTo>
                    <a:pt x="241" y="551"/>
                    <a:pt x="1" y="3400"/>
                    <a:pt x="1084" y="3577"/>
                  </a:cubicBezTo>
                  <a:cubicBezTo>
                    <a:pt x="1109" y="3585"/>
                    <a:pt x="1132" y="3585"/>
                    <a:pt x="1157" y="3589"/>
                  </a:cubicBezTo>
                  <a:cubicBezTo>
                    <a:pt x="1185" y="3591"/>
                    <a:pt x="1213" y="3592"/>
                    <a:pt x="1240" y="3592"/>
                  </a:cubicBezTo>
                  <a:cubicBezTo>
                    <a:pt x="1510" y="3592"/>
                    <a:pt x="1752" y="3477"/>
                    <a:pt x="1930" y="3253"/>
                  </a:cubicBezTo>
                  <a:cubicBezTo>
                    <a:pt x="2008" y="3156"/>
                    <a:pt x="2066" y="3045"/>
                    <a:pt x="2111" y="2931"/>
                  </a:cubicBezTo>
                  <a:cubicBezTo>
                    <a:pt x="2119" y="2934"/>
                    <a:pt x="2126" y="2942"/>
                    <a:pt x="2133" y="2946"/>
                  </a:cubicBezTo>
                  <a:cubicBezTo>
                    <a:pt x="2317" y="3090"/>
                    <a:pt x="2511" y="3162"/>
                    <a:pt x="2700" y="3162"/>
                  </a:cubicBezTo>
                  <a:cubicBezTo>
                    <a:pt x="2860" y="3162"/>
                    <a:pt x="3017" y="3110"/>
                    <a:pt x="3161" y="3005"/>
                  </a:cubicBezTo>
                  <a:cubicBezTo>
                    <a:pt x="3282" y="2912"/>
                    <a:pt x="3352" y="2784"/>
                    <a:pt x="3371" y="2617"/>
                  </a:cubicBezTo>
                  <a:cubicBezTo>
                    <a:pt x="3456" y="1733"/>
                    <a:pt x="1971" y="70"/>
                    <a:pt x="19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29"/>
            <p:cNvSpPr/>
            <p:nvPr/>
          </p:nvSpPr>
          <p:spPr>
            <a:xfrm rot="-250904">
              <a:off x="2936265" y="1017961"/>
              <a:ext cx="158994" cy="124337"/>
            </a:xfrm>
            <a:custGeom>
              <a:rect b="b" l="l" r="r" t="t"/>
              <a:pathLst>
                <a:path extrusionOk="0" h="2906" w="3716">
                  <a:moveTo>
                    <a:pt x="1697" y="1223"/>
                  </a:moveTo>
                  <a:cubicBezTo>
                    <a:pt x="1702" y="1223"/>
                    <a:pt x="1707" y="1224"/>
                    <a:pt x="1712" y="1225"/>
                  </a:cubicBezTo>
                  <a:cubicBezTo>
                    <a:pt x="1738" y="1225"/>
                    <a:pt x="1749" y="1239"/>
                    <a:pt x="1756" y="1247"/>
                  </a:cubicBezTo>
                  <a:cubicBezTo>
                    <a:pt x="1771" y="1261"/>
                    <a:pt x="1786" y="1287"/>
                    <a:pt x="1760" y="1336"/>
                  </a:cubicBezTo>
                  <a:cubicBezTo>
                    <a:pt x="1712" y="1438"/>
                    <a:pt x="1520" y="1568"/>
                    <a:pt x="1287" y="1642"/>
                  </a:cubicBezTo>
                  <a:cubicBezTo>
                    <a:pt x="1391" y="1438"/>
                    <a:pt x="1534" y="1283"/>
                    <a:pt x="1645" y="1235"/>
                  </a:cubicBezTo>
                  <a:cubicBezTo>
                    <a:pt x="1668" y="1227"/>
                    <a:pt x="1683" y="1223"/>
                    <a:pt x="1697" y="1223"/>
                  </a:cubicBezTo>
                  <a:close/>
                  <a:moveTo>
                    <a:pt x="2582" y="0"/>
                  </a:moveTo>
                  <a:cubicBezTo>
                    <a:pt x="2005" y="0"/>
                    <a:pt x="1042" y="85"/>
                    <a:pt x="507" y="352"/>
                  </a:cubicBezTo>
                  <a:cubicBezTo>
                    <a:pt x="23" y="592"/>
                    <a:pt x="1" y="914"/>
                    <a:pt x="67" y="1143"/>
                  </a:cubicBezTo>
                  <a:cubicBezTo>
                    <a:pt x="178" y="1535"/>
                    <a:pt x="451" y="1768"/>
                    <a:pt x="833" y="1801"/>
                  </a:cubicBezTo>
                  <a:cubicBezTo>
                    <a:pt x="868" y="1807"/>
                    <a:pt x="902" y="1809"/>
                    <a:pt x="936" y="1809"/>
                  </a:cubicBezTo>
                  <a:cubicBezTo>
                    <a:pt x="993" y="1809"/>
                    <a:pt x="1049" y="1803"/>
                    <a:pt x="1106" y="1793"/>
                  </a:cubicBezTo>
                  <a:lnTo>
                    <a:pt x="1106" y="1793"/>
                  </a:lnTo>
                  <a:cubicBezTo>
                    <a:pt x="1065" y="1916"/>
                    <a:pt x="1043" y="2045"/>
                    <a:pt x="1047" y="2163"/>
                  </a:cubicBezTo>
                  <a:cubicBezTo>
                    <a:pt x="1050" y="2395"/>
                    <a:pt x="1150" y="2702"/>
                    <a:pt x="1582" y="2858"/>
                  </a:cubicBezTo>
                  <a:cubicBezTo>
                    <a:pt x="1653" y="2880"/>
                    <a:pt x="1720" y="2895"/>
                    <a:pt x="1790" y="2902"/>
                  </a:cubicBezTo>
                  <a:cubicBezTo>
                    <a:pt x="1814" y="2904"/>
                    <a:pt x="1838" y="2905"/>
                    <a:pt x="1862" y="2905"/>
                  </a:cubicBezTo>
                  <a:cubicBezTo>
                    <a:pt x="2871" y="2905"/>
                    <a:pt x="3675" y="1045"/>
                    <a:pt x="3715" y="959"/>
                  </a:cubicBezTo>
                  <a:lnTo>
                    <a:pt x="3612" y="914"/>
                  </a:lnTo>
                  <a:cubicBezTo>
                    <a:pt x="3605" y="935"/>
                    <a:pt x="2800" y="2797"/>
                    <a:pt x="1860" y="2797"/>
                  </a:cubicBezTo>
                  <a:cubicBezTo>
                    <a:pt x="1781" y="2797"/>
                    <a:pt x="1700" y="2783"/>
                    <a:pt x="1620" y="2755"/>
                  </a:cubicBezTo>
                  <a:cubicBezTo>
                    <a:pt x="1316" y="2647"/>
                    <a:pt x="1161" y="2448"/>
                    <a:pt x="1154" y="2163"/>
                  </a:cubicBezTo>
                  <a:cubicBezTo>
                    <a:pt x="1150" y="2030"/>
                    <a:pt x="1180" y="1893"/>
                    <a:pt x="1228" y="1771"/>
                  </a:cubicBezTo>
                  <a:cubicBezTo>
                    <a:pt x="1527" y="1697"/>
                    <a:pt x="1782" y="1535"/>
                    <a:pt x="1860" y="1380"/>
                  </a:cubicBezTo>
                  <a:cubicBezTo>
                    <a:pt x="1897" y="1302"/>
                    <a:pt x="1889" y="1228"/>
                    <a:pt x="1834" y="1172"/>
                  </a:cubicBezTo>
                  <a:cubicBezTo>
                    <a:pt x="1800" y="1133"/>
                    <a:pt x="1756" y="1115"/>
                    <a:pt x="1705" y="1115"/>
                  </a:cubicBezTo>
                  <a:cubicBezTo>
                    <a:pt x="1674" y="1115"/>
                    <a:pt x="1640" y="1122"/>
                    <a:pt x="1604" y="1136"/>
                  </a:cubicBezTo>
                  <a:cubicBezTo>
                    <a:pt x="1442" y="1203"/>
                    <a:pt x="1261" y="1420"/>
                    <a:pt x="1150" y="1675"/>
                  </a:cubicBezTo>
                  <a:cubicBezTo>
                    <a:pt x="1078" y="1689"/>
                    <a:pt x="1003" y="1698"/>
                    <a:pt x="928" y="1698"/>
                  </a:cubicBezTo>
                  <a:cubicBezTo>
                    <a:pt x="900" y="1698"/>
                    <a:pt x="872" y="1697"/>
                    <a:pt x="843" y="1694"/>
                  </a:cubicBezTo>
                  <a:lnTo>
                    <a:pt x="840" y="1694"/>
                  </a:lnTo>
                  <a:cubicBezTo>
                    <a:pt x="603" y="1672"/>
                    <a:pt x="301" y="1553"/>
                    <a:pt x="171" y="1114"/>
                  </a:cubicBezTo>
                  <a:cubicBezTo>
                    <a:pt x="119" y="928"/>
                    <a:pt x="156" y="773"/>
                    <a:pt x="286" y="637"/>
                  </a:cubicBezTo>
                  <a:cubicBezTo>
                    <a:pt x="705" y="200"/>
                    <a:pt x="1956" y="111"/>
                    <a:pt x="2604" y="111"/>
                  </a:cubicBezTo>
                  <a:cubicBezTo>
                    <a:pt x="2812" y="111"/>
                    <a:pt x="2958" y="120"/>
                    <a:pt x="2994" y="130"/>
                  </a:cubicBezTo>
                  <a:lnTo>
                    <a:pt x="3013" y="79"/>
                  </a:lnTo>
                  <a:lnTo>
                    <a:pt x="3054" y="45"/>
                  </a:lnTo>
                  <a:cubicBezTo>
                    <a:pt x="3034" y="18"/>
                    <a:pt x="2849" y="0"/>
                    <a:pt x="258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29"/>
            <p:cNvSpPr/>
            <p:nvPr/>
          </p:nvSpPr>
          <p:spPr>
            <a:xfrm rot="-250850">
              <a:off x="4667089" y="1357490"/>
              <a:ext cx="154074" cy="141409"/>
            </a:xfrm>
            <a:custGeom>
              <a:rect b="b" l="l" r="r" t="t"/>
              <a:pathLst>
                <a:path extrusionOk="0" h="3305" w="3601">
                  <a:moveTo>
                    <a:pt x="1815" y="1830"/>
                  </a:moveTo>
                  <a:cubicBezTo>
                    <a:pt x="1831" y="1834"/>
                    <a:pt x="1841" y="1838"/>
                    <a:pt x="1849" y="1841"/>
                  </a:cubicBezTo>
                  <a:cubicBezTo>
                    <a:pt x="1863" y="1848"/>
                    <a:pt x="1871" y="1852"/>
                    <a:pt x="1875" y="1852"/>
                  </a:cubicBezTo>
                  <a:cubicBezTo>
                    <a:pt x="1863" y="1886"/>
                    <a:pt x="1775" y="1941"/>
                    <a:pt x="1634" y="1996"/>
                  </a:cubicBezTo>
                  <a:cubicBezTo>
                    <a:pt x="1657" y="1949"/>
                    <a:pt x="1686" y="1908"/>
                    <a:pt x="1716" y="1879"/>
                  </a:cubicBezTo>
                  <a:cubicBezTo>
                    <a:pt x="1757" y="1838"/>
                    <a:pt x="1790" y="1830"/>
                    <a:pt x="1815" y="1830"/>
                  </a:cubicBezTo>
                  <a:close/>
                  <a:moveTo>
                    <a:pt x="2506" y="1"/>
                  </a:moveTo>
                  <a:cubicBezTo>
                    <a:pt x="2407" y="23"/>
                    <a:pt x="1" y="607"/>
                    <a:pt x="120" y="1645"/>
                  </a:cubicBezTo>
                  <a:cubicBezTo>
                    <a:pt x="160" y="1996"/>
                    <a:pt x="427" y="2203"/>
                    <a:pt x="866" y="2229"/>
                  </a:cubicBezTo>
                  <a:cubicBezTo>
                    <a:pt x="893" y="2231"/>
                    <a:pt x="922" y="2231"/>
                    <a:pt x="951" y="2231"/>
                  </a:cubicBezTo>
                  <a:cubicBezTo>
                    <a:pt x="1118" y="2231"/>
                    <a:pt x="1301" y="2204"/>
                    <a:pt x="1469" y="2162"/>
                  </a:cubicBezTo>
                  <a:lnTo>
                    <a:pt x="1469" y="2162"/>
                  </a:lnTo>
                  <a:cubicBezTo>
                    <a:pt x="1424" y="2370"/>
                    <a:pt x="1431" y="2621"/>
                    <a:pt x="1517" y="2836"/>
                  </a:cubicBezTo>
                  <a:cubicBezTo>
                    <a:pt x="1631" y="3112"/>
                    <a:pt x="1853" y="3275"/>
                    <a:pt x="2152" y="3301"/>
                  </a:cubicBezTo>
                  <a:cubicBezTo>
                    <a:pt x="2182" y="3305"/>
                    <a:pt x="2207" y="3305"/>
                    <a:pt x="2237" y="3305"/>
                  </a:cubicBezTo>
                  <a:cubicBezTo>
                    <a:pt x="2238" y="3305"/>
                    <a:pt x="2240" y="3305"/>
                    <a:pt x="2242" y="3305"/>
                  </a:cubicBezTo>
                  <a:cubicBezTo>
                    <a:pt x="3343" y="3305"/>
                    <a:pt x="3589" y="980"/>
                    <a:pt x="3601" y="881"/>
                  </a:cubicBezTo>
                  <a:lnTo>
                    <a:pt x="3490" y="869"/>
                  </a:lnTo>
                  <a:cubicBezTo>
                    <a:pt x="3490" y="895"/>
                    <a:pt x="3243" y="3194"/>
                    <a:pt x="2241" y="3194"/>
                  </a:cubicBezTo>
                  <a:cubicBezTo>
                    <a:pt x="2240" y="3194"/>
                    <a:pt x="2238" y="3194"/>
                    <a:pt x="2237" y="3194"/>
                  </a:cubicBezTo>
                  <a:cubicBezTo>
                    <a:pt x="1856" y="3194"/>
                    <a:pt x="1694" y="2976"/>
                    <a:pt x="1619" y="2795"/>
                  </a:cubicBezTo>
                  <a:cubicBezTo>
                    <a:pt x="1535" y="2584"/>
                    <a:pt x="1535" y="2326"/>
                    <a:pt x="1587" y="2126"/>
                  </a:cubicBezTo>
                  <a:cubicBezTo>
                    <a:pt x="1797" y="2059"/>
                    <a:pt x="1960" y="1967"/>
                    <a:pt x="1979" y="1874"/>
                  </a:cubicBezTo>
                  <a:cubicBezTo>
                    <a:pt x="1986" y="1848"/>
                    <a:pt x="1989" y="1782"/>
                    <a:pt x="1893" y="1741"/>
                  </a:cubicBezTo>
                  <a:cubicBezTo>
                    <a:pt x="1863" y="1729"/>
                    <a:pt x="1833" y="1723"/>
                    <a:pt x="1804" y="1723"/>
                  </a:cubicBezTo>
                  <a:cubicBezTo>
                    <a:pt x="1745" y="1723"/>
                    <a:pt x="1688" y="1749"/>
                    <a:pt x="1638" y="1800"/>
                  </a:cubicBezTo>
                  <a:cubicBezTo>
                    <a:pt x="1583" y="1856"/>
                    <a:pt x="1535" y="1941"/>
                    <a:pt x="1501" y="2041"/>
                  </a:cubicBezTo>
                  <a:cubicBezTo>
                    <a:pt x="1345" y="2088"/>
                    <a:pt x="1155" y="2123"/>
                    <a:pt x="959" y="2123"/>
                  </a:cubicBezTo>
                  <a:cubicBezTo>
                    <a:pt x="942" y="2123"/>
                    <a:pt x="924" y="2123"/>
                    <a:pt x="906" y="2122"/>
                  </a:cubicBezTo>
                  <a:cubicBezTo>
                    <a:pt x="626" y="2114"/>
                    <a:pt x="271" y="2019"/>
                    <a:pt x="227" y="1635"/>
                  </a:cubicBezTo>
                  <a:cubicBezTo>
                    <a:pt x="123" y="692"/>
                    <a:pt x="2511" y="112"/>
                    <a:pt x="2533" y="105"/>
                  </a:cubicBezTo>
                  <a:lnTo>
                    <a:pt x="25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29"/>
            <p:cNvSpPr/>
            <p:nvPr/>
          </p:nvSpPr>
          <p:spPr>
            <a:xfrm rot="-250850">
              <a:off x="5047101" y="1510207"/>
              <a:ext cx="182998" cy="145816"/>
            </a:xfrm>
            <a:custGeom>
              <a:rect b="b" l="l" r="r" t="t"/>
              <a:pathLst>
                <a:path extrusionOk="0" h="3408" w="4277">
                  <a:moveTo>
                    <a:pt x="1872" y="1998"/>
                  </a:moveTo>
                  <a:cubicBezTo>
                    <a:pt x="1873" y="1998"/>
                    <a:pt x="1873" y="1999"/>
                    <a:pt x="1873" y="2000"/>
                  </a:cubicBezTo>
                  <a:cubicBezTo>
                    <a:pt x="1881" y="2000"/>
                    <a:pt x="1892" y="2000"/>
                    <a:pt x="1904" y="2032"/>
                  </a:cubicBezTo>
                  <a:cubicBezTo>
                    <a:pt x="1922" y="2099"/>
                    <a:pt x="1907" y="2225"/>
                    <a:pt x="1856" y="2365"/>
                  </a:cubicBezTo>
                  <a:cubicBezTo>
                    <a:pt x="1826" y="2214"/>
                    <a:pt x="1826" y="2085"/>
                    <a:pt x="1856" y="2018"/>
                  </a:cubicBezTo>
                  <a:cubicBezTo>
                    <a:pt x="1863" y="2002"/>
                    <a:pt x="1869" y="1998"/>
                    <a:pt x="1872" y="1998"/>
                  </a:cubicBezTo>
                  <a:close/>
                  <a:moveTo>
                    <a:pt x="1482" y="0"/>
                  </a:moveTo>
                  <a:cubicBezTo>
                    <a:pt x="1423" y="67"/>
                    <a:pt x="0" y="1652"/>
                    <a:pt x="130" y="2542"/>
                  </a:cubicBezTo>
                  <a:cubicBezTo>
                    <a:pt x="156" y="2731"/>
                    <a:pt x="251" y="2879"/>
                    <a:pt x="410" y="2979"/>
                  </a:cubicBezTo>
                  <a:cubicBezTo>
                    <a:pt x="641" y="3120"/>
                    <a:pt x="843" y="3173"/>
                    <a:pt x="1017" y="3173"/>
                  </a:cubicBezTo>
                  <a:cubicBezTo>
                    <a:pt x="1238" y="3173"/>
                    <a:pt x="1413" y="3087"/>
                    <a:pt x="1541" y="2990"/>
                  </a:cubicBezTo>
                  <a:cubicBezTo>
                    <a:pt x="1660" y="2902"/>
                    <a:pt x="1756" y="2786"/>
                    <a:pt x="1829" y="2665"/>
                  </a:cubicBezTo>
                  <a:cubicBezTo>
                    <a:pt x="1904" y="2853"/>
                    <a:pt x="2011" y="3042"/>
                    <a:pt x="2151" y="3178"/>
                  </a:cubicBezTo>
                  <a:cubicBezTo>
                    <a:pt x="2262" y="3286"/>
                    <a:pt x="2421" y="3385"/>
                    <a:pt x="2624" y="3404"/>
                  </a:cubicBezTo>
                  <a:cubicBezTo>
                    <a:pt x="2647" y="3406"/>
                    <a:pt x="2671" y="3407"/>
                    <a:pt x="2695" y="3407"/>
                  </a:cubicBezTo>
                  <a:cubicBezTo>
                    <a:pt x="2819" y="3407"/>
                    <a:pt x="2957" y="3374"/>
                    <a:pt x="3112" y="3296"/>
                  </a:cubicBezTo>
                  <a:cubicBezTo>
                    <a:pt x="4276" y="2720"/>
                    <a:pt x="3097" y="248"/>
                    <a:pt x="3045" y="144"/>
                  </a:cubicBezTo>
                  <a:lnTo>
                    <a:pt x="2946" y="192"/>
                  </a:lnTo>
                  <a:cubicBezTo>
                    <a:pt x="2960" y="214"/>
                    <a:pt x="4132" y="2672"/>
                    <a:pt x="3064" y="3200"/>
                  </a:cubicBezTo>
                  <a:cubicBezTo>
                    <a:pt x="2932" y="3266"/>
                    <a:pt x="2807" y="3299"/>
                    <a:pt x="2689" y="3299"/>
                  </a:cubicBezTo>
                  <a:cubicBezTo>
                    <a:pt x="2521" y="3299"/>
                    <a:pt x="2367" y="3233"/>
                    <a:pt x="2228" y="3101"/>
                  </a:cubicBezTo>
                  <a:cubicBezTo>
                    <a:pt x="2073" y="2949"/>
                    <a:pt x="1962" y="2738"/>
                    <a:pt x="1900" y="2539"/>
                  </a:cubicBezTo>
                  <a:cubicBezTo>
                    <a:pt x="2003" y="2329"/>
                    <a:pt x="2040" y="2118"/>
                    <a:pt x="2007" y="2003"/>
                  </a:cubicBezTo>
                  <a:cubicBezTo>
                    <a:pt x="1981" y="1911"/>
                    <a:pt x="1918" y="1892"/>
                    <a:pt x="1885" y="1889"/>
                  </a:cubicBezTo>
                  <a:cubicBezTo>
                    <a:pt x="1882" y="1889"/>
                    <a:pt x="1879" y="1888"/>
                    <a:pt x="1876" y="1888"/>
                  </a:cubicBezTo>
                  <a:cubicBezTo>
                    <a:pt x="1824" y="1888"/>
                    <a:pt x="1780" y="1918"/>
                    <a:pt x="1756" y="1974"/>
                  </a:cubicBezTo>
                  <a:cubicBezTo>
                    <a:pt x="1708" y="2081"/>
                    <a:pt x="1718" y="2295"/>
                    <a:pt x="1785" y="2525"/>
                  </a:cubicBezTo>
                  <a:cubicBezTo>
                    <a:pt x="1711" y="2665"/>
                    <a:pt x="1607" y="2801"/>
                    <a:pt x="1474" y="2905"/>
                  </a:cubicBezTo>
                  <a:cubicBezTo>
                    <a:pt x="1334" y="3009"/>
                    <a:pt x="1179" y="3062"/>
                    <a:pt x="1015" y="3062"/>
                  </a:cubicBezTo>
                  <a:cubicBezTo>
                    <a:pt x="843" y="3062"/>
                    <a:pt x="659" y="3004"/>
                    <a:pt x="469" y="2886"/>
                  </a:cubicBezTo>
                  <a:cubicBezTo>
                    <a:pt x="336" y="2801"/>
                    <a:pt x="259" y="2687"/>
                    <a:pt x="237" y="2528"/>
                  </a:cubicBezTo>
                  <a:cubicBezTo>
                    <a:pt x="115" y="1689"/>
                    <a:pt x="1549" y="89"/>
                    <a:pt x="1563" y="74"/>
                  </a:cubicBezTo>
                  <a:lnTo>
                    <a:pt x="14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29"/>
            <p:cNvSpPr/>
            <p:nvPr/>
          </p:nvSpPr>
          <p:spPr>
            <a:xfrm rot="-250850">
              <a:off x="5414087" y="1494339"/>
              <a:ext cx="159936" cy="143549"/>
            </a:xfrm>
            <a:custGeom>
              <a:rect b="b" l="l" r="r" t="t"/>
              <a:pathLst>
                <a:path extrusionOk="0" h="3355" w="3738">
                  <a:moveTo>
                    <a:pt x="2045" y="2058"/>
                  </a:moveTo>
                  <a:cubicBezTo>
                    <a:pt x="2051" y="2058"/>
                    <a:pt x="2059" y="2058"/>
                    <a:pt x="2067" y="2059"/>
                  </a:cubicBezTo>
                  <a:cubicBezTo>
                    <a:pt x="2141" y="2067"/>
                    <a:pt x="2189" y="2118"/>
                    <a:pt x="2208" y="2211"/>
                  </a:cubicBezTo>
                  <a:cubicBezTo>
                    <a:pt x="2225" y="2296"/>
                    <a:pt x="2218" y="2403"/>
                    <a:pt x="2192" y="2514"/>
                  </a:cubicBezTo>
                  <a:cubicBezTo>
                    <a:pt x="2041" y="2329"/>
                    <a:pt x="1959" y="2156"/>
                    <a:pt x="1986" y="2085"/>
                  </a:cubicBezTo>
                  <a:cubicBezTo>
                    <a:pt x="1989" y="2078"/>
                    <a:pt x="1998" y="2058"/>
                    <a:pt x="2045" y="2058"/>
                  </a:cubicBezTo>
                  <a:close/>
                  <a:moveTo>
                    <a:pt x="2447" y="0"/>
                  </a:moveTo>
                  <a:lnTo>
                    <a:pt x="2373" y="78"/>
                  </a:lnTo>
                  <a:cubicBezTo>
                    <a:pt x="3146" y="843"/>
                    <a:pt x="3627" y="1745"/>
                    <a:pt x="3604" y="2373"/>
                  </a:cubicBezTo>
                  <a:cubicBezTo>
                    <a:pt x="3593" y="2613"/>
                    <a:pt x="3508" y="2806"/>
                    <a:pt x="3349" y="2939"/>
                  </a:cubicBezTo>
                  <a:cubicBezTo>
                    <a:pt x="3259" y="3016"/>
                    <a:pt x="3158" y="3046"/>
                    <a:pt x="3058" y="3046"/>
                  </a:cubicBezTo>
                  <a:cubicBezTo>
                    <a:pt x="2867" y="3046"/>
                    <a:pt x="2677" y="2939"/>
                    <a:pt x="2558" y="2854"/>
                  </a:cubicBezTo>
                  <a:cubicBezTo>
                    <a:pt x="2451" y="2780"/>
                    <a:pt x="2358" y="2698"/>
                    <a:pt x="2278" y="2610"/>
                  </a:cubicBezTo>
                  <a:cubicBezTo>
                    <a:pt x="2325" y="2458"/>
                    <a:pt x="2341" y="2306"/>
                    <a:pt x="2314" y="2188"/>
                  </a:cubicBezTo>
                  <a:cubicBezTo>
                    <a:pt x="2285" y="2048"/>
                    <a:pt x="2200" y="1963"/>
                    <a:pt x="2078" y="1952"/>
                  </a:cubicBezTo>
                  <a:cubicBezTo>
                    <a:pt x="2068" y="1951"/>
                    <a:pt x="2059" y="1950"/>
                    <a:pt x="2050" y="1950"/>
                  </a:cubicBezTo>
                  <a:cubicBezTo>
                    <a:pt x="1939" y="1950"/>
                    <a:pt x="1900" y="2010"/>
                    <a:pt x="1886" y="2048"/>
                  </a:cubicBezTo>
                  <a:cubicBezTo>
                    <a:pt x="1834" y="2185"/>
                    <a:pt x="1964" y="2422"/>
                    <a:pt x="2155" y="2635"/>
                  </a:cubicBezTo>
                  <a:cubicBezTo>
                    <a:pt x="2074" y="2861"/>
                    <a:pt x="1919" y="3082"/>
                    <a:pt x="1727" y="3186"/>
                  </a:cubicBezTo>
                  <a:cubicBezTo>
                    <a:pt x="1653" y="3225"/>
                    <a:pt x="1577" y="3245"/>
                    <a:pt x="1499" y="3245"/>
                  </a:cubicBezTo>
                  <a:cubicBezTo>
                    <a:pt x="1344" y="3245"/>
                    <a:pt x="1182" y="3166"/>
                    <a:pt x="1024" y="3005"/>
                  </a:cubicBezTo>
                  <a:cubicBezTo>
                    <a:pt x="134" y="2111"/>
                    <a:pt x="1099" y="189"/>
                    <a:pt x="1110" y="171"/>
                  </a:cubicBezTo>
                  <a:lnTo>
                    <a:pt x="1014" y="119"/>
                  </a:lnTo>
                  <a:cubicBezTo>
                    <a:pt x="973" y="200"/>
                    <a:pt x="1" y="2129"/>
                    <a:pt x="947" y="3082"/>
                  </a:cubicBezTo>
                  <a:cubicBezTo>
                    <a:pt x="1132" y="3268"/>
                    <a:pt x="1302" y="3338"/>
                    <a:pt x="1446" y="3353"/>
                  </a:cubicBezTo>
                  <a:cubicBezTo>
                    <a:pt x="1463" y="3354"/>
                    <a:pt x="1479" y="3355"/>
                    <a:pt x="1496" y="3355"/>
                  </a:cubicBezTo>
                  <a:cubicBezTo>
                    <a:pt x="1607" y="3355"/>
                    <a:pt x="1701" y="3325"/>
                    <a:pt x="1778" y="3282"/>
                  </a:cubicBezTo>
                  <a:cubicBezTo>
                    <a:pt x="1981" y="3171"/>
                    <a:pt x="2145" y="2954"/>
                    <a:pt x="2237" y="2724"/>
                  </a:cubicBezTo>
                  <a:cubicBezTo>
                    <a:pt x="2318" y="2806"/>
                    <a:pt x="2407" y="2883"/>
                    <a:pt x="2496" y="2942"/>
                  </a:cubicBezTo>
                  <a:cubicBezTo>
                    <a:pt x="2697" y="3083"/>
                    <a:pt x="2889" y="3155"/>
                    <a:pt x="3061" y="3155"/>
                  </a:cubicBezTo>
                  <a:cubicBezTo>
                    <a:pt x="3194" y="3155"/>
                    <a:pt x="3316" y="3111"/>
                    <a:pt x="3419" y="3024"/>
                  </a:cubicBezTo>
                  <a:cubicBezTo>
                    <a:pt x="3604" y="2869"/>
                    <a:pt x="3700" y="2650"/>
                    <a:pt x="3711" y="2377"/>
                  </a:cubicBezTo>
                  <a:cubicBezTo>
                    <a:pt x="3737" y="1719"/>
                    <a:pt x="3242" y="788"/>
                    <a:pt x="24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29"/>
            <p:cNvSpPr/>
            <p:nvPr/>
          </p:nvSpPr>
          <p:spPr>
            <a:xfrm rot="-250850">
              <a:off x="5767661" y="1362306"/>
              <a:ext cx="172387" cy="160364"/>
            </a:xfrm>
            <a:custGeom>
              <a:rect b="b" l="l" r="r" t="t"/>
              <a:pathLst>
                <a:path extrusionOk="0" h="3748" w="4029">
                  <a:moveTo>
                    <a:pt x="2226" y="2233"/>
                  </a:moveTo>
                  <a:cubicBezTo>
                    <a:pt x="2281" y="2237"/>
                    <a:pt x="2329" y="2277"/>
                    <a:pt x="2362" y="2354"/>
                  </a:cubicBezTo>
                  <a:cubicBezTo>
                    <a:pt x="2381" y="2395"/>
                    <a:pt x="2392" y="2440"/>
                    <a:pt x="2403" y="2496"/>
                  </a:cubicBezTo>
                  <a:cubicBezTo>
                    <a:pt x="2266" y="2381"/>
                    <a:pt x="2185" y="2270"/>
                    <a:pt x="2188" y="2237"/>
                  </a:cubicBezTo>
                  <a:cubicBezTo>
                    <a:pt x="2188" y="2237"/>
                    <a:pt x="2196" y="2233"/>
                    <a:pt x="2218" y="2233"/>
                  </a:cubicBezTo>
                  <a:close/>
                  <a:moveTo>
                    <a:pt x="1834" y="1"/>
                  </a:moveTo>
                  <a:lnTo>
                    <a:pt x="1800" y="104"/>
                  </a:lnTo>
                  <a:cubicBezTo>
                    <a:pt x="1815" y="108"/>
                    <a:pt x="3316" y="563"/>
                    <a:pt x="3759" y="1413"/>
                  </a:cubicBezTo>
                  <a:cubicBezTo>
                    <a:pt x="3896" y="1675"/>
                    <a:pt x="3918" y="1948"/>
                    <a:pt x="3822" y="2229"/>
                  </a:cubicBezTo>
                  <a:cubicBezTo>
                    <a:pt x="3673" y="2685"/>
                    <a:pt x="3410" y="2811"/>
                    <a:pt x="3163" y="2811"/>
                  </a:cubicBezTo>
                  <a:cubicBezTo>
                    <a:pt x="3085" y="2811"/>
                    <a:pt x="3009" y="2799"/>
                    <a:pt x="2939" y="2780"/>
                  </a:cubicBezTo>
                  <a:cubicBezTo>
                    <a:pt x="2784" y="2739"/>
                    <a:pt x="2639" y="2665"/>
                    <a:pt x="2521" y="2584"/>
                  </a:cubicBezTo>
                  <a:cubicBezTo>
                    <a:pt x="2514" y="2477"/>
                    <a:pt x="2495" y="2385"/>
                    <a:pt x="2462" y="2307"/>
                  </a:cubicBezTo>
                  <a:cubicBezTo>
                    <a:pt x="2407" y="2192"/>
                    <a:pt x="2321" y="2133"/>
                    <a:pt x="2226" y="2122"/>
                  </a:cubicBezTo>
                  <a:cubicBezTo>
                    <a:pt x="2223" y="2122"/>
                    <a:pt x="2220" y="2122"/>
                    <a:pt x="2217" y="2122"/>
                  </a:cubicBezTo>
                  <a:cubicBezTo>
                    <a:pt x="2106" y="2122"/>
                    <a:pt x="2088" y="2193"/>
                    <a:pt x="2085" y="2214"/>
                  </a:cubicBezTo>
                  <a:cubicBezTo>
                    <a:pt x="2070" y="2318"/>
                    <a:pt x="2211" y="2492"/>
                    <a:pt x="2414" y="2639"/>
                  </a:cubicBezTo>
                  <a:cubicBezTo>
                    <a:pt x="2417" y="2880"/>
                    <a:pt x="2340" y="3175"/>
                    <a:pt x="2177" y="3379"/>
                  </a:cubicBezTo>
                  <a:cubicBezTo>
                    <a:pt x="2077" y="3504"/>
                    <a:pt x="1913" y="3637"/>
                    <a:pt x="1659" y="3637"/>
                  </a:cubicBezTo>
                  <a:cubicBezTo>
                    <a:pt x="1613" y="3637"/>
                    <a:pt x="1564" y="3632"/>
                    <a:pt x="1512" y="3623"/>
                  </a:cubicBezTo>
                  <a:cubicBezTo>
                    <a:pt x="1113" y="3545"/>
                    <a:pt x="817" y="3345"/>
                    <a:pt x="633" y="3028"/>
                  </a:cubicBezTo>
                  <a:cubicBezTo>
                    <a:pt x="119" y="2159"/>
                    <a:pt x="588" y="681"/>
                    <a:pt x="592" y="666"/>
                  </a:cubicBezTo>
                  <a:lnTo>
                    <a:pt x="488" y="633"/>
                  </a:lnTo>
                  <a:lnTo>
                    <a:pt x="488" y="633"/>
                  </a:lnTo>
                  <a:cubicBezTo>
                    <a:pt x="470" y="696"/>
                    <a:pt x="0" y="2174"/>
                    <a:pt x="536" y="3083"/>
                  </a:cubicBezTo>
                  <a:cubicBezTo>
                    <a:pt x="740" y="3427"/>
                    <a:pt x="1061" y="3645"/>
                    <a:pt x="1494" y="3729"/>
                  </a:cubicBezTo>
                  <a:cubicBezTo>
                    <a:pt x="1527" y="3737"/>
                    <a:pt x="1560" y="3741"/>
                    <a:pt x="1590" y="3744"/>
                  </a:cubicBezTo>
                  <a:cubicBezTo>
                    <a:pt x="1616" y="3747"/>
                    <a:pt x="1641" y="3748"/>
                    <a:pt x="1665" y="3748"/>
                  </a:cubicBezTo>
                  <a:cubicBezTo>
                    <a:pt x="1958" y="3748"/>
                    <a:pt x="2150" y="3592"/>
                    <a:pt x="2262" y="3445"/>
                  </a:cubicBezTo>
                  <a:cubicBezTo>
                    <a:pt x="2429" y="3238"/>
                    <a:pt x="2509" y="2958"/>
                    <a:pt x="2521" y="2709"/>
                  </a:cubicBezTo>
                  <a:cubicBezTo>
                    <a:pt x="2654" y="2791"/>
                    <a:pt x="2802" y="2861"/>
                    <a:pt x="2946" y="2895"/>
                  </a:cubicBezTo>
                  <a:cubicBezTo>
                    <a:pt x="3008" y="2909"/>
                    <a:pt x="3081" y="2920"/>
                    <a:pt x="3160" y="2920"/>
                  </a:cubicBezTo>
                  <a:cubicBezTo>
                    <a:pt x="3423" y="2920"/>
                    <a:pt x="3749" y="2797"/>
                    <a:pt x="3925" y="2266"/>
                  </a:cubicBezTo>
                  <a:cubicBezTo>
                    <a:pt x="4029" y="1955"/>
                    <a:pt x="4007" y="1649"/>
                    <a:pt x="3855" y="1361"/>
                  </a:cubicBezTo>
                  <a:cubicBezTo>
                    <a:pt x="3393" y="474"/>
                    <a:pt x="1897" y="19"/>
                    <a:pt x="18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29"/>
            <p:cNvSpPr/>
            <p:nvPr/>
          </p:nvSpPr>
          <p:spPr>
            <a:xfrm rot="-250850">
              <a:off x="6030195" y="1116934"/>
              <a:ext cx="166439" cy="153261"/>
            </a:xfrm>
            <a:custGeom>
              <a:rect b="b" l="l" r="r" t="t"/>
              <a:pathLst>
                <a:path extrusionOk="0" h="3582" w="3890">
                  <a:moveTo>
                    <a:pt x="2159" y="1968"/>
                  </a:moveTo>
                  <a:cubicBezTo>
                    <a:pt x="2167" y="1968"/>
                    <a:pt x="2174" y="1968"/>
                    <a:pt x="2182" y="1970"/>
                  </a:cubicBezTo>
                  <a:cubicBezTo>
                    <a:pt x="2259" y="1974"/>
                    <a:pt x="2344" y="2044"/>
                    <a:pt x="2422" y="2166"/>
                  </a:cubicBezTo>
                  <a:cubicBezTo>
                    <a:pt x="2452" y="2218"/>
                    <a:pt x="2481" y="2274"/>
                    <a:pt x="2507" y="2332"/>
                  </a:cubicBezTo>
                  <a:cubicBezTo>
                    <a:pt x="2259" y="2221"/>
                    <a:pt x="2082" y="2078"/>
                    <a:pt x="2082" y="2007"/>
                  </a:cubicBezTo>
                  <a:cubicBezTo>
                    <a:pt x="2078" y="1989"/>
                    <a:pt x="2119" y="1977"/>
                    <a:pt x="2138" y="1970"/>
                  </a:cubicBezTo>
                  <a:cubicBezTo>
                    <a:pt x="2145" y="1968"/>
                    <a:pt x="2152" y="1968"/>
                    <a:pt x="2159" y="1968"/>
                  </a:cubicBezTo>
                  <a:close/>
                  <a:moveTo>
                    <a:pt x="1466" y="1"/>
                  </a:moveTo>
                  <a:cubicBezTo>
                    <a:pt x="1355" y="1"/>
                    <a:pt x="1241" y="9"/>
                    <a:pt x="1125" y="26"/>
                  </a:cubicBezTo>
                  <a:lnTo>
                    <a:pt x="1143" y="133"/>
                  </a:lnTo>
                  <a:cubicBezTo>
                    <a:pt x="1254" y="117"/>
                    <a:pt x="1362" y="109"/>
                    <a:pt x="1469" y="109"/>
                  </a:cubicBezTo>
                  <a:cubicBezTo>
                    <a:pt x="2286" y="109"/>
                    <a:pt x="2964" y="567"/>
                    <a:pt x="3320" y="1002"/>
                  </a:cubicBezTo>
                  <a:cubicBezTo>
                    <a:pt x="3649" y="1401"/>
                    <a:pt x="3770" y="1837"/>
                    <a:pt x="3656" y="2163"/>
                  </a:cubicBezTo>
                  <a:cubicBezTo>
                    <a:pt x="3564" y="2413"/>
                    <a:pt x="3346" y="2484"/>
                    <a:pt x="3131" y="2484"/>
                  </a:cubicBezTo>
                  <a:cubicBezTo>
                    <a:pt x="3071" y="2484"/>
                    <a:pt x="3011" y="2478"/>
                    <a:pt x="2954" y="2470"/>
                  </a:cubicBezTo>
                  <a:cubicBezTo>
                    <a:pt x="2847" y="2451"/>
                    <a:pt x="2743" y="2425"/>
                    <a:pt x="2644" y="2388"/>
                  </a:cubicBezTo>
                  <a:cubicBezTo>
                    <a:pt x="2610" y="2288"/>
                    <a:pt x="2566" y="2192"/>
                    <a:pt x="2515" y="2110"/>
                  </a:cubicBezTo>
                  <a:cubicBezTo>
                    <a:pt x="2410" y="1947"/>
                    <a:pt x="2293" y="1858"/>
                    <a:pt x="2174" y="1858"/>
                  </a:cubicBezTo>
                  <a:cubicBezTo>
                    <a:pt x="2153" y="1858"/>
                    <a:pt x="2133" y="1861"/>
                    <a:pt x="2112" y="1866"/>
                  </a:cubicBezTo>
                  <a:cubicBezTo>
                    <a:pt x="1986" y="1897"/>
                    <a:pt x="1971" y="1970"/>
                    <a:pt x="1971" y="2015"/>
                  </a:cubicBezTo>
                  <a:cubicBezTo>
                    <a:pt x="1979" y="2159"/>
                    <a:pt x="2240" y="2351"/>
                    <a:pt x="2555" y="2473"/>
                  </a:cubicBezTo>
                  <a:cubicBezTo>
                    <a:pt x="2648" y="2776"/>
                    <a:pt x="2644" y="3130"/>
                    <a:pt x="2489" y="3319"/>
                  </a:cubicBezTo>
                  <a:cubicBezTo>
                    <a:pt x="2406" y="3420"/>
                    <a:pt x="2284" y="3470"/>
                    <a:pt x="2127" y="3470"/>
                  </a:cubicBezTo>
                  <a:cubicBezTo>
                    <a:pt x="2002" y="3470"/>
                    <a:pt x="1856" y="3438"/>
                    <a:pt x="1691" y="3374"/>
                  </a:cubicBezTo>
                  <a:cubicBezTo>
                    <a:pt x="209" y="2794"/>
                    <a:pt x="112" y="1320"/>
                    <a:pt x="112" y="1305"/>
                  </a:cubicBezTo>
                  <a:lnTo>
                    <a:pt x="1" y="1309"/>
                  </a:lnTo>
                  <a:cubicBezTo>
                    <a:pt x="5" y="1324"/>
                    <a:pt x="101" y="2869"/>
                    <a:pt x="1650" y="3474"/>
                  </a:cubicBezTo>
                  <a:cubicBezTo>
                    <a:pt x="1805" y="3534"/>
                    <a:pt x="1934" y="3567"/>
                    <a:pt x="2049" y="3578"/>
                  </a:cubicBezTo>
                  <a:cubicBezTo>
                    <a:pt x="2075" y="3580"/>
                    <a:pt x="2100" y="3581"/>
                    <a:pt x="2123" y="3581"/>
                  </a:cubicBezTo>
                  <a:cubicBezTo>
                    <a:pt x="2352" y="3581"/>
                    <a:pt x="2489" y="3490"/>
                    <a:pt x="2570" y="3389"/>
                  </a:cubicBezTo>
                  <a:cubicBezTo>
                    <a:pt x="2743" y="3183"/>
                    <a:pt x="2758" y="2831"/>
                    <a:pt x="2680" y="2514"/>
                  </a:cubicBezTo>
                  <a:lnTo>
                    <a:pt x="2680" y="2514"/>
                  </a:lnTo>
                  <a:cubicBezTo>
                    <a:pt x="2766" y="2543"/>
                    <a:pt x="2854" y="2562"/>
                    <a:pt x="2939" y="2576"/>
                  </a:cubicBezTo>
                  <a:cubicBezTo>
                    <a:pt x="3008" y="2587"/>
                    <a:pt x="3074" y="2592"/>
                    <a:pt x="3135" y="2592"/>
                  </a:cubicBezTo>
                  <a:cubicBezTo>
                    <a:pt x="3446" y="2592"/>
                    <a:pt x="3667" y="2455"/>
                    <a:pt x="3756" y="2199"/>
                  </a:cubicBezTo>
                  <a:cubicBezTo>
                    <a:pt x="3889" y="1837"/>
                    <a:pt x="3756" y="1364"/>
                    <a:pt x="3405" y="935"/>
                  </a:cubicBezTo>
                  <a:cubicBezTo>
                    <a:pt x="3032" y="481"/>
                    <a:pt x="2324" y="1"/>
                    <a:pt x="14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3" name="Google Shape;953;p29"/>
          <p:cNvSpPr txBox="1"/>
          <p:nvPr>
            <p:ph type="ctrTitle"/>
          </p:nvPr>
        </p:nvSpPr>
        <p:spPr>
          <a:xfrm>
            <a:off x="2625300" y="1854825"/>
            <a:ext cx="3893400" cy="58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CHRISTMAS!!</a:t>
            </a:r>
            <a:endParaRPr/>
          </a:p>
        </p:txBody>
      </p:sp>
      <p:sp>
        <p:nvSpPr>
          <p:cNvPr id="954" name="Google Shape;954;p29"/>
          <p:cNvSpPr txBox="1"/>
          <p:nvPr>
            <p:ph idx="1" type="subTitle"/>
          </p:nvPr>
        </p:nvSpPr>
        <p:spPr>
          <a:xfrm>
            <a:off x="2757450" y="2366819"/>
            <a:ext cx="3629100" cy="3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*In the USA:)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66" name="Shape 1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7" name="Google Shape;1867;p38"/>
          <p:cNvSpPr txBox="1"/>
          <p:nvPr>
            <p:ph idx="2" type="title"/>
          </p:nvPr>
        </p:nvSpPr>
        <p:spPr>
          <a:xfrm>
            <a:off x="1220398" y="1275550"/>
            <a:ext cx="4200600" cy="13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Christmas in Spain</a:t>
            </a:r>
            <a:endParaRPr sz="5500"/>
          </a:p>
        </p:txBody>
      </p:sp>
      <p:grpSp>
        <p:nvGrpSpPr>
          <p:cNvPr id="1868" name="Google Shape;1868;p38"/>
          <p:cNvGrpSpPr/>
          <p:nvPr/>
        </p:nvGrpSpPr>
        <p:grpSpPr>
          <a:xfrm>
            <a:off x="4472875" y="1024025"/>
            <a:ext cx="948128" cy="704671"/>
            <a:chOff x="4525750" y="1066900"/>
            <a:chExt cx="948128" cy="704671"/>
          </a:xfrm>
        </p:grpSpPr>
        <p:sp>
          <p:nvSpPr>
            <p:cNvPr id="1869" name="Google Shape;1869;p38"/>
            <p:cNvSpPr/>
            <p:nvPr/>
          </p:nvSpPr>
          <p:spPr>
            <a:xfrm>
              <a:off x="5333602" y="1430082"/>
              <a:ext cx="140277" cy="140277"/>
            </a:xfrm>
            <a:custGeom>
              <a:rect b="b" l="l" r="r" t="t"/>
              <a:pathLst>
                <a:path extrusionOk="0" h="3331" w="3331">
                  <a:moveTo>
                    <a:pt x="1665" y="0"/>
                  </a:moveTo>
                  <a:cubicBezTo>
                    <a:pt x="748" y="0"/>
                    <a:pt x="0" y="745"/>
                    <a:pt x="0" y="1665"/>
                  </a:cubicBezTo>
                  <a:cubicBezTo>
                    <a:pt x="0" y="2586"/>
                    <a:pt x="748" y="3330"/>
                    <a:pt x="1665" y="3330"/>
                  </a:cubicBezTo>
                  <a:cubicBezTo>
                    <a:pt x="2586" y="3330"/>
                    <a:pt x="3330" y="2586"/>
                    <a:pt x="3330" y="1665"/>
                  </a:cubicBezTo>
                  <a:cubicBezTo>
                    <a:pt x="3330" y="745"/>
                    <a:pt x="2586" y="0"/>
                    <a:pt x="16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0" name="Google Shape;1870;p38"/>
            <p:cNvSpPr/>
            <p:nvPr/>
          </p:nvSpPr>
          <p:spPr>
            <a:xfrm>
              <a:off x="4665986" y="1066900"/>
              <a:ext cx="737685" cy="574794"/>
            </a:xfrm>
            <a:custGeom>
              <a:rect b="b" l="l" r="r" t="t"/>
              <a:pathLst>
                <a:path extrusionOk="0" h="13649" w="17517">
                  <a:moveTo>
                    <a:pt x="7111" y="1"/>
                  </a:moveTo>
                  <a:cubicBezTo>
                    <a:pt x="7074" y="1"/>
                    <a:pt x="7040" y="4"/>
                    <a:pt x="7009" y="10"/>
                  </a:cubicBezTo>
                  <a:cubicBezTo>
                    <a:pt x="5860" y="239"/>
                    <a:pt x="1" y="5869"/>
                    <a:pt x="1" y="5869"/>
                  </a:cubicBezTo>
                  <a:cubicBezTo>
                    <a:pt x="1" y="5869"/>
                    <a:pt x="10905" y="13648"/>
                    <a:pt x="12320" y="13648"/>
                  </a:cubicBezTo>
                  <a:cubicBezTo>
                    <a:pt x="12403" y="13648"/>
                    <a:pt x="12454" y="13621"/>
                    <a:pt x="12467" y="13563"/>
                  </a:cubicBezTo>
                  <a:cubicBezTo>
                    <a:pt x="12696" y="12529"/>
                    <a:pt x="12982" y="10462"/>
                    <a:pt x="12982" y="10462"/>
                  </a:cubicBezTo>
                  <a:cubicBezTo>
                    <a:pt x="12982" y="10462"/>
                    <a:pt x="13441" y="12473"/>
                    <a:pt x="13729" y="12529"/>
                  </a:cubicBezTo>
                  <a:cubicBezTo>
                    <a:pt x="13733" y="12530"/>
                    <a:pt x="13738" y="12531"/>
                    <a:pt x="13743" y="12531"/>
                  </a:cubicBezTo>
                  <a:cubicBezTo>
                    <a:pt x="14112" y="12531"/>
                    <a:pt x="17516" y="10575"/>
                    <a:pt x="17406" y="10346"/>
                  </a:cubicBezTo>
                  <a:cubicBezTo>
                    <a:pt x="17378" y="10292"/>
                    <a:pt x="17242" y="10273"/>
                    <a:pt x="17047" y="10273"/>
                  </a:cubicBezTo>
                  <a:cubicBezTo>
                    <a:pt x="16563" y="10273"/>
                    <a:pt x="15720" y="10390"/>
                    <a:pt x="15299" y="10390"/>
                  </a:cubicBezTo>
                  <a:cubicBezTo>
                    <a:pt x="15163" y="10390"/>
                    <a:pt x="15071" y="10378"/>
                    <a:pt x="15049" y="10346"/>
                  </a:cubicBezTo>
                  <a:cubicBezTo>
                    <a:pt x="14936" y="10176"/>
                    <a:pt x="15049" y="4892"/>
                    <a:pt x="14876" y="4603"/>
                  </a:cubicBezTo>
                  <a:cubicBezTo>
                    <a:pt x="14711" y="4325"/>
                    <a:pt x="8532" y="1"/>
                    <a:pt x="71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1" name="Google Shape;1871;p38"/>
            <p:cNvSpPr/>
            <p:nvPr/>
          </p:nvSpPr>
          <p:spPr>
            <a:xfrm>
              <a:off x="5211137" y="1397276"/>
              <a:ext cx="14739" cy="128443"/>
            </a:xfrm>
            <a:custGeom>
              <a:rect b="b" l="l" r="r" t="t"/>
              <a:pathLst>
                <a:path extrusionOk="0" h="3050" w="350">
                  <a:moveTo>
                    <a:pt x="260" y="0"/>
                  </a:moveTo>
                  <a:cubicBezTo>
                    <a:pt x="214" y="0"/>
                    <a:pt x="167" y="30"/>
                    <a:pt x="163" y="88"/>
                  </a:cubicBezTo>
                  <a:cubicBezTo>
                    <a:pt x="163" y="88"/>
                    <a:pt x="163" y="88"/>
                    <a:pt x="163" y="88"/>
                  </a:cubicBezTo>
                  <a:lnTo>
                    <a:pt x="163" y="88"/>
                  </a:lnTo>
                  <a:cubicBezTo>
                    <a:pt x="103" y="1045"/>
                    <a:pt x="11" y="2002"/>
                    <a:pt x="3" y="2962"/>
                  </a:cubicBezTo>
                  <a:cubicBezTo>
                    <a:pt x="0" y="3021"/>
                    <a:pt x="44" y="3050"/>
                    <a:pt x="90" y="3050"/>
                  </a:cubicBezTo>
                  <a:cubicBezTo>
                    <a:pt x="91" y="3050"/>
                    <a:pt x="91" y="3050"/>
                    <a:pt x="92" y="3050"/>
                  </a:cubicBezTo>
                  <a:lnTo>
                    <a:pt x="92" y="3050"/>
                  </a:lnTo>
                  <a:cubicBezTo>
                    <a:pt x="92" y="3050"/>
                    <a:pt x="93" y="3050"/>
                    <a:pt x="94" y="3050"/>
                  </a:cubicBezTo>
                  <a:cubicBezTo>
                    <a:pt x="140" y="3050"/>
                    <a:pt x="186" y="3021"/>
                    <a:pt x="186" y="2962"/>
                  </a:cubicBezTo>
                  <a:lnTo>
                    <a:pt x="186" y="2962"/>
                  </a:lnTo>
                  <a:cubicBezTo>
                    <a:pt x="186" y="2962"/>
                    <a:pt x="186" y="2962"/>
                    <a:pt x="186" y="2962"/>
                  </a:cubicBezTo>
                  <a:cubicBezTo>
                    <a:pt x="240" y="2005"/>
                    <a:pt x="293" y="1048"/>
                    <a:pt x="346" y="88"/>
                  </a:cubicBezTo>
                  <a:lnTo>
                    <a:pt x="346" y="88"/>
                  </a:lnTo>
                  <a:cubicBezTo>
                    <a:pt x="346" y="88"/>
                    <a:pt x="346" y="88"/>
                    <a:pt x="346" y="88"/>
                  </a:cubicBezTo>
                  <a:cubicBezTo>
                    <a:pt x="349" y="30"/>
                    <a:pt x="305" y="0"/>
                    <a:pt x="2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2" name="Google Shape;1872;p38"/>
            <p:cNvSpPr/>
            <p:nvPr/>
          </p:nvSpPr>
          <p:spPr>
            <a:xfrm>
              <a:off x="4525750" y="1287277"/>
              <a:ext cx="687655" cy="484294"/>
            </a:xfrm>
            <a:custGeom>
              <a:rect b="b" l="l" r="r" t="t"/>
              <a:pathLst>
                <a:path extrusionOk="0" h="11500" w="16329">
                  <a:moveTo>
                    <a:pt x="3278" y="0"/>
                  </a:moveTo>
                  <a:cubicBezTo>
                    <a:pt x="3274" y="0"/>
                    <a:pt x="3271" y="1"/>
                    <a:pt x="3268" y="1"/>
                  </a:cubicBezTo>
                  <a:cubicBezTo>
                    <a:pt x="2875" y="118"/>
                    <a:pt x="1" y="4531"/>
                    <a:pt x="346" y="5172"/>
                  </a:cubicBezTo>
                  <a:cubicBezTo>
                    <a:pt x="684" y="5796"/>
                    <a:pt x="14597" y="11500"/>
                    <a:pt x="15682" y="11500"/>
                  </a:cubicBezTo>
                  <a:cubicBezTo>
                    <a:pt x="15708" y="11500"/>
                    <a:pt x="15726" y="11497"/>
                    <a:pt x="15737" y="11490"/>
                  </a:cubicBezTo>
                  <a:cubicBezTo>
                    <a:pt x="15913" y="11387"/>
                    <a:pt x="16329" y="8197"/>
                    <a:pt x="16102" y="7911"/>
                  </a:cubicBezTo>
                  <a:cubicBezTo>
                    <a:pt x="15878" y="7627"/>
                    <a:pt x="3840" y="0"/>
                    <a:pt x="32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3" name="Google Shape;1873;p38"/>
            <p:cNvSpPr/>
            <p:nvPr/>
          </p:nvSpPr>
          <p:spPr>
            <a:xfrm>
              <a:off x="4601385" y="1450801"/>
              <a:ext cx="19793" cy="31879"/>
            </a:xfrm>
            <a:custGeom>
              <a:rect b="b" l="l" r="r" t="t"/>
              <a:pathLst>
                <a:path extrusionOk="0" h="757" w="470">
                  <a:moveTo>
                    <a:pt x="348" y="1"/>
                  </a:moveTo>
                  <a:cubicBezTo>
                    <a:pt x="321" y="1"/>
                    <a:pt x="294" y="15"/>
                    <a:pt x="279" y="50"/>
                  </a:cubicBezTo>
                  <a:cubicBezTo>
                    <a:pt x="199" y="240"/>
                    <a:pt x="116" y="426"/>
                    <a:pt x="33" y="615"/>
                  </a:cubicBezTo>
                  <a:cubicBezTo>
                    <a:pt x="1" y="688"/>
                    <a:pt x="64" y="757"/>
                    <a:pt x="122" y="757"/>
                  </a:cubicBezTo>
                  <a:cubicBezTo>
                    <a:pt x="149" y="757"/>
                    <a:pt x="174" y="742"/>
                    <a:pt x="188" y="708"/>
                  </a:cubicBezTo>
                  <a:cubicBezTo>
                    <a:pt x="272" y="519"/>
                    <a:pt x="355" y="329"/>
                    <a:pt x="438" y="143"/>
                  </a:cubicBezTo>
                  <a:cubicBezTo>
                    <a:pt x="470" y="68"/>
                    <a:pt x="407" y="1"/>
                    <a:pt x="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4" name="Google Shape;1874;p38"/>
            <p:cNvSpPr/>
            <p:nvPr/>
          </p:nvSpPr>
          <p:spPr>
            <a:xfrm>
              <a:off x="4620209" y="1373819"/>
              <a:ext cx="20677" cy="17392"/>
            </a:xfrm>
            <a:custGeom>
              <a:rect b="b" l="l" r="r" t="t"/>
              <a:pathLst>
                <a:path extrusionOk="0" h="413" w="491">
                  <a:moveTo>
                    <a:pt x="357" y="0"/>
                  </a:moveTo>
                  <a:cubicBezTo>
                    <a:pt x="336" y="0"/>
                    <a:pt x="315" y="8"/>
                    <a:pt x="297" y="27"/>
                  </a:cubicBezTo>
                  <a:cubicBezTo>
                    <a:pt x="220" y="103"/>
                    <a:pt x="144" y="180"/>
                    <a:pt x="68" y="256"/>
                  </a:cubicBezTo>
                  <a:cubicBezTo>
                    <a:pt x="0" y="320"/>
                    <a:pt x="65" y="412"/>
                    <a:pt x="136" y="412"/>
                  </a:cubicBezTo>
                  <a:cubicBezTo>
                    <a:pt x="157" y="412"/>
                    <a:pt x="178" y="404"/>
                    <a:pt x="197" y="386"/>
                  </a:cubicBezTo>
                  <a:cubicBezTo>
                    <a:pt x="273" y="309"/>
                    <a:pt x="350" y="233"/>
                    <a:pt x="427" y="157"/>
                  </a:cubicBezTo>
                  <a:cubicBezTo>
                    <a:pt x="491" y="92"/>
                    <a:pt x="427" y="0"/>
                    <a:pt x="3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5" name="Google Shape;1875;p38"/>
            <p:cNvSpPr/>
            <p:nvPr/>
          </p:nvSpPr>
          <p:spPr>
            <a:xfrm>
              <a:off x="4676514" y="1396812"/>
              <a:ext cx="25604" cy="26405"/>
            </a:xfrm>
            <a:custGeom>
              <a:rect b="b" l="l" r="r" t="t"/>
              <a:pathLst>
                <a:path extrusionOk="0" h="627" w="608">
                  <a:moveTo>
                    <a:pt x="476" y="0"/>
                  </a:moveTo>
                  <a:cubicBezTo>
                    <a:pt x="448" y="0"/>
                    <a:pt x="419" y="12"/>
                    <a:pt x="399" y="39"/>
                  </a:cubicBezTo>
                  <a:cubicBezTo>
                    <a:pt x="283" y="192"/>
                    <a:pt x="166" y="341"/>
                    <a:pt x="50" y="494"/>
                  </a:cubicBezTo>
                  <a:cubicBezTo>
                    <a:pt x="1" y="562"/>
                    <a:pt x="65" y="627"/>
                    <a:pt x="132" y="627"/>
                  </a:cubicBezTo>
                  <a:cubicBezTo>
                    <a:pt x="160" y="627"/>
                    <a:pt x="189" y="615"/>
                    <a:pt x="209" y="588"/>
                  </a:cubicBezTo>
                  <a:cubicBezTo>
                    <a:pt x="326" y="435"/>
                    <a:pt x="442" y="285"/>
                    <a:pt x="558" y="132"/>
                  </a:cubicBezTo>
                  <a:cubicBezTo>
                    <a:pt x="607" y="64"/>
                    <a:pt x="543" y="0"/>
                    <a:pt x="4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38"/>
            <p:cNvSpPr/>
            <p:nvPr/>
          </p:nvSpPr>
          <p:spPr>
            <a:xfrm>
              <a:off x="5182164" y="1634371"/>
              <a:ext cx="7875" cy="36512"/>
            </a:xfrm>
            <a:custGeom>
              <a:rect b="b" l="l" r="r" t="t"/>
              <a:pathLst>
                <a:path extrusionOk="0" h="867" w="187">
                  <a:moveTo>
                    <a:pt x="94" y="1"/>
                  </a:moveTo>
                  <a:cubicBezTo>
                    <a:pt x="47" y="1"/>
                    <a:pt x="1" y="30"/>
                    <a:pt x="1" y="88"/>
                  </a:cubicBezTo>
                  <a:lnTo>
                    <a:pt x="1" y="779"/>
                  </a:lnTo>
                  <a:cubicBezTo>
                    <a:pt x="1" y="837"/>
                    <a:pt x="47" y="866"/>
                    <a:pt x="94" y="866"/>
                  </a:cubicBezTo>
                  <a:cubicBezTo>
                    <a:pt x="140" y="866"/>
                    <a:pt x="187" y="837"/>
                    <a:pt x="187" y="779"/>
                  </a:cubicBezTo>
                  <a:lnTo>
                    <a:pt x="187" y="88"/>
                  </a:lnTo>
                  <a:cubicBezTo>
                    <a:pt x="187" y="30"/>
                    <a:pt x="140" y="1"/>
                    <a:pt x="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38"/>
            <p:cNvSpPr/>
            <p:nvPr/>
          </p:nvSpPr>
          <p:spPr>
            <a:xfrm>
              <a:off x="5182164" y="1692361"/>
              <a:ext cx="7875" cy="22025"/>
            </a:xfrm>
            <a:custGeom>
              <a:rect b="b" l="l" r="r" t="t"/>
              <a:pathLst>
                <a:path extrusionOk="0" h="523" w="187">
                  <a:moveTo>
                    <a:pt x="94" y="1"/>
                  </a:moveTo>
                  <a:cubicBezTo>
                    <a:pt x="47" y="1"/>
                    <a:pt x="1" y="30"/>
                    <a:pt x="1" y="90"/>
                  </a:cubicBezTo>
                  <a:lnTo>
                    <a:pt x="1" y="436"/>
                  </a:lnTo>
                  <a:cubicBezTo>
                    <a:pt x="1" y="494"/>
                    <a:pt x="47" y="523"/>
                    <a:pt x="94" y="523"/>
                  </a:cubicBezTo>
                  <a:cubicBezTo>
                    <a:pt x="140" y="523"/>
                    <a:pt x="187" y="494"/>
                    <a:pt x="187" y="436"/>
                  </a:cubicBezTo>
                  <a:lnTo>
                    <a:pt x="187" y="90"/>
                  </a:lnTo>
                  <a:cubicBezTo>
                    <a:pt x="187" y="30"/>
                    <a:pt x="140" y="1"/>
                    <a:pt x="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38"/>
            <p:cNvSpPr/>
            <p:nvPr/>
          </p:nvSpPr>
          <p:spPr>
            <a:xfrm>
              <a:off x="5138661" y="1673031"/>
              <a:ext cx="7833" cy="31711"/>
            </a:xfrm>
            <a:custGeom>
              <a:rect b="b" l="l" r="r" t="t"/>
              <a:pathLst>
                <a:path extrusionOk="0" h="753" w="186">
                  <a:moveTo>
                    <a:pt x="93" y="1"/>
                  </a:moveTo>
                  <a:cubicBezTo>
                    <a:pt x="47" y="1"/>
                    <a:pt x="0" y="31"/>
                    <a:pt x="0" y="91"/>
                  </a:cubicBezTo>
                  <a:lnTo>
                    <a:pt x="0" y="666"/>
                  </a:lnTo>
                  <a:cubicBezTo>
                    <a:pt x="0" y="724"/>
                    <a:pt x="47" y="752"/>
                    <a:pt x="93" y="752"/>
                  </a:cubicBezTo>
                  <a:cubicBezTo>
                    <a:pt x="139" y="752"/>
                    <a:pt x="186" y="724"/>
                    <a:pt x="186" y="666"/>
                  </a:cubicBezTo>
                  <a:lnTo>
                    <a:pt x="186" y="91"/>
                  </a:lnTo>
                  <a:cubicBezTo>
                    <a:pt x="186" y="31"/>
                    <a:pt x="139" y="1"/>
                    <a:pt x="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79" name="Google Shape;1879;p38"/>
          <p:cNvGrpSpPr/>
          <p:nvPr/>
        </p:nvGrpSpPr>
        <p:grpSpPr>
          <a:xfrm>
            <a:off x="-4617612" y="946846"/>
            <a:ext cx="7439100" cy="3708554"/>
            <a:chOff x="-4617612" y="946846"/>
            <a:chExt cx="7439100" cy="3708554"/>
          </a:xfrm>
        </p:grpSpPr>
        <p:cxnSp>
          <p:nvCxnSpPr>
            <p:cNvPr id="1880" name="Google Shape;1880;p38"/>
            <p:cNvCxnSpPr/>
            <p:nvPr/>
          </p:nvCxnSpPr>
          <p:spPr>
            <a:xfrm>
              <a:off x="-2439719" y="2611793"/>
              <a:ext cx="0" cy="1504395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881" name="Google Shape;1881;p38"/>
            <p:cNvSpPr/>
            <p:nvPr/>
          </p:nvSpPr>
          <p:spPr>
            <a:xfrm rot="1768290">
              <a:off x="-3391976" y="2706829"/>
              <a:ext cx="1856812" cy="1181311"/>
            </a:xfrm>
            <a:custGeom>
              <a:rect b="b" l="l" r="r" t="t"/>
              <a:pathLst>
                <a:path extrusionOk="0" h="25272" w="39517">
                  <a:moveTo>
                    <a:pt x="26305" y="0"/>
                  </a:moveTo>
                  <a:lnTo>
                    <a:pt x="24122" y="6893"/>
                  </a:lnTo>
                  <a:lnTo>
                    <a:pt x="20446" y="1380"/>
                  </a:lnTo>
                  <a:lnTo>
                    <a:pt x="17000" y="4596"/>
                  </a:lnTo>
                  <a:lnTo>
                    <a:pt x="15624" y="346"/>
                  </a:lnTo>
                  <a:lnTo>
                    <a:pt x="10339" y="5630"/>
                  </a:lnTo>
                  <a:lnTo>
                    <a:pt x="9419" y="1838"/>
                  </a:lnTo>
                  <a:lnTo>
                    <a:pt x="5877" y="4776"/>
                  </a:lnTo>
                  <a:lnTo>
                    <a:pt x="1" y="24009"/>
                  </a:lnTo>
                  <a:lnTo>
                    <a:pt x="7006" y="18266"/>
                  </a:lnTo>
                  <a:lnTo>
                    <a:pt x="7352" y="22400"/>
                  </a:lnTo>
                  <a:lnTo>
                    <a:pt x="11373" y="19300"/>
                  </a:lnTo>
                  <a:lnTo>
                    <a:pt x="13899" y="24813"/>
                  </a:lnTo>
                  <a:lnTo>
                    <a:pt x="18033" y="19642"/>
                  </a:lnTo>
                  <a:lnTo>
                    <a:pt x="20905" y="23204"/>
                  </a:lnTo>
                  <a:lnTo>
                    <a:pt x="23779" y="18953"/>
                  </a:lnTo>
                  <a:lnTo>
                    <a:pt x="28373" y="25271"/>
                  </a:lnTo>
                  <a:lnTo>
                    <a:pt x="29752" y="19300"/>
                  </a:lnTo>
                  <a:lnTo>
                    <a:pt x="33311" y="22513"/>
                  </a:lnTo>
                  <a:lnTo>
                    <a:pt x="34461" y="18495"/>
                  </a:lnTo>
                  <a:lnTo>
                    <a:pt x="39516" y="23550"/>
                  </a:lnTo>
                  <a:cubicBezTo>
                    <a:pt x="39516" y="23550"/>
                    <a:pt x="36528" y="10495"/>
                    <a:pt x="34900" y="3969"/>
                  </a:cubicBezTo>
                  <a:lnTo>
                    <a:pt x="30669" y="459"/>
                  </a:lnTo>
                  <a:lnTo>
                    <a:pt x="28718" y="2872"/>
                  </a:lnTo>
                  <a:lnTo>
                    <a:pt x="26305" y="0"/>
                  </a:lnTo>
                  <a:close/>
                </a:path>
              </a:pathLst>
            </a:custGeom>
            <a:solidFill>
              <a:srgbClr val="4685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38"/>
            <p:cNvSpPr/>
            <p:nvPr/>
          </p:nvSpPr>
          <p:spPr>
            <a:xfrm rot="1768290">
              <a:off x="-2771735" y="2041140"/>
              <a:ext cx="1473581" cy="1146369"/>
            </a:xfrm>
            <a:custGeom>
              <a:rect b="b" l="l" r="r" t="t"/>
              <a:pathLst>
                <a:path extrusionOk="0" h="23893" w="31361">
                  <a:moveTo>
                    <a:pt x="9765" y="1"/>
                  </a:moveTo>
                  <a:lnTo>
                    <a:pt x="7333" y="2005"/>
                  </a:lnTo>
                  <a:cubicBezTo>
                    <a:pt x="4647" y="9679"/>
                    <a:pt x="1" y="22743"/>
                    <a:pt x="1" y="22743"/>
                  </a:cubicBezTo>
                  <a:lnTo>
                    <a:pt x="4710" y="18838"/>
                  </a:lnTo>
                  <a:lnTo>
                    <a:pt x="5630" y="22630"/>
                  </a:lnTo>
                  <a:lnTo>
                    <a:pt x="10915" y="17346"/>
                  </a:lnTo>
                  <a:lnTo>
                    <a:pt x="12291" y="21596"/>
                  </a:lnTo>
                  <a:lnTo>
                    <a:pt x="15737" y="18380"/>
                  </a:lnTo>
                  <a:lnTo>
                    <a:pt x="19413" y="23893"/>
                  </a:lnTo>
                  <a:lnTo>
                    <a:pt x="21596" y="17000"/>
                  </a:lnTo>
                  <a:lnTo>
                    <a:pt x="24009" y="19872"/>
                  </a:lnTo>
                  <a:lnTo>
                    <a:pt x="25960" y="17459"/>
                  </a:lnTo>
                  <a:lnTo>
                    <a:pt x="31361" y="21938"/>
                  </a:lnTo>
                  <a:lnTo>
                    <a:pt x="25744" y="3119"/>
                  </a:lnTo>
                  <a:lnTo>
                    <a:pt x="22859" y="689"/>
                  </a:lnTo>
                  <a:cubicBezTo>
                    <a:pt x="22859" y="689"/>
                    <a:pt x="21138" y="5627"/>
                    <a:pt x="21021" y="5973"/>
                  </a:cubicBezTo>
                  <a:cubicBezTo>
                    <a:pt x="21018" y="5983"/>
                    <a:pt x="21015" y="5986"/>
                    <a:pt x="21004" y="5986"/>
                  </a:cubicBezTo>
                  <a:cubicBezTo>
                    <a:pt x="20749" y="5986"/>
                    <a:pt x="17921" y="114"/>
                    <a:pt x="17921" y="114"/>
                  </a:cubicBezTo>
                  <a:lnTo>
                    <a:pt x="15508" y="3218"/>
                  </a:lnTo>
                  <a:lnTo>
                    <a:pt x="14358" y="460"/>
                  </a:lnTo>
                  <a:lnTo>
                    <a:pt x="11258" y="4823"/>
                  </a:lnTo>
                  <a:lnTo>
                    <a:pt x="97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38"/>
            <p:cNvSpPr/>
            <p:nvPr/>
          </p:nvSpPr>
          <p:spPr>
            <a:xfrm rot="1768290">
              <a:off x="-2127295" y="1447805"/>
              <a:ext cx="1003939" cy="1075796"/>
            </a:xfrm>
            <a:custGeom>
              <a:rect b="b" l="l" r="r" t="t"/>
              <a:pathLst>
                <a:path extrusionOk="0" h="24022" w="21366">
                  <a:moveTo>
                    <a:pt x="7581" y="0"/>
                  </a:moveTo>
                  <a:lnTo>
                    <a:pt x="0" y="21253"/>
                  </a:lnTo>
                  <a:lnTo>
                    <a:pt x="3905" y="18036"/>
                  </a:lnTo>
                  <a:lnTo>
                    <a:pt x="5398" y="22858"/>
                  </a:lnTo>
                  <a:lnTo>
                    <a:pt x="8498" y="18495"/>
                  </a:lnTo>
                  <a:lnTo>
                    <a:pt x="9648" y="21253"/>
                  </a:lnTo>
                  <a:lnTo>
                    <a:pt x="12061" y="18149"/>
                  </a:lnTo>
                  <a:cubicBezTo>
                    <a:pt x="12061" y="18149"/>
                    <a:pt x="14889" y="24021"/>
                    <a:pt x="15144" y="24021"/>
                  </a:cubicBezTo>
                  <a:cubicBezTo>
                    <a:pt x="15155" y="24021"/>
                    <a:pt x="15158" y="24018"/>
                    <a:pt x="15161" y="24008"/>
                  </a:cubicBezTo>
                  <a:cubicBezTo>
                    <a:pt x="15278" y="23662"/>
                    <a:pt x="16999" y="18724"/>
                    <a:pt x="16999" y="18724"/>
                  </a:cubicBezTo>
                  <a:lnTo>
                    <a:pt x="21366" y="22400"/>
                  </a:lnTo>
                  <a:lnTo>
                    <a:pt x="21366" y="22400"/>
                  </a:lnTo>
                  <a:lnTo>
                    <a:pt x="14586" y="921"/>
                  </a:lnTo>
                  <a:lnTo>
                    <a:pt x="75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38"/>
            <p:cNvSpPr/>
            <p:nvPr/>
          </p:nvSpPr>
          <p:spPr>
            <a:xfrm rot="1768290">
              <a:off x="-1597249" y="1040188"/>
              <a:ext cx="593736" cy="787075"/>
            </a:xfrm>
            <a:custGeom>
              <a:rect b="b" l="l" r="r" t="t"/>
              <a:pathLst>
                <a:path extrusionOk="0" h="17575" w="12636">
                  <a:moveTo>
                    <a:pt x="6547" y="1"/>
                  </a:moveTo>
                  <a:lnTo>
                    <a:pt x="0" y="16312"/>
                  </a:lnTo>
                  <a:lnTo>
                    <a:pt x="2297" y="13670"/>
                  </a:lnTo>
                  <a:lnTo>
                    <a:pt x="2984" y="17574"/>
                  </a:lnTo>
                  <a:lnTo>
                    <a:pt x="5627" y="13670"/>
                  </a:lnTo>
                  <a:lnTo>
                    <a:pt x="8615" y="17345"/>
                  </a:lnTo>
                  <a:lnTo>
                    <a:pt x="9189" y="14591"/>
                  </a:lnTo>
                  <a:lnTo>
                    <a:pt x="12635" y="17000"/>
                  </a:lnTo>
                  <a:lnTo>
                    <a:pt x="654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38"/>
            <p:cNvSpPr/>
            <p:nvPr/>
          </p:nvSpPr>
          <p:spPr>
            <a:xfrm rot="1768290">
              <a:off x="-2595206" y="2879986"/>
              <a:ext cx="118738" cy="113124"/>
            </a:xfrm>
            <a:custGeom>
              <a:rect b="b" l="l" r="r" t="t"/>
              <a:pathLst>
                <a:path extrusionOk="0" h="2526" w="2527">
                  <a:moveTo>
                    <a:pt x="1263" y="0"/>
                  </a:moveTo>
                  <a:cubicBezTo>
                    <a:pt x="566" y="0"/>
                    <a:pt x="1" y="565"/>
                    <a:pt x="1" y="1263"/>
                  </a:cubicBezTo>
                  <a:cubicBezTo>
                    <a:pt x="1" y="1961"/>
                    <a:pt x="566" y="2526"/>
                    <a:pt x="1263" y="2526"/>
                  </a:cubicBezTo>
                  <a:cubicBezTo>
                    <a:pt x="1961" y="2526"/>
                    <a:pt x="2526" y="1961"/>
                    <a:pt x="2526" y="1263"/>
                  </a:cubicBezTo>
                  <a:cubicBezTo>
                    <a:pt x="2526" y="565"/>
                    <a:pt x="1961" y="0"/>
                    <a:pt x="1263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38"/>
            <p:cNvSpPr/>
            <p:nvPr/>
          </p:nvSpPr>
          <p:spPr>
            <a:xfrm rot="1768290">
              <a:off x="-2366034" y="3519860"/>
              <a:ext cx="86457" cy="82357"/>
            </a:xfrm>
            <a:custGeom>
              <a:rect b="b" l="l" r="r" t="t"/>
              <a:pathLst>
                <a:path extrusionOk="0" h="1839" w="1840">
                  <a:moveTo>
                    <a:pt x="918" y="1"/>
                  </a:moveTo>
                  <a:cubicBezTo>
                    <a:pt x="413" y="1"/>
                    <a:pt x="1" y="413"/>
                    <a:pt x="1" y="918"/>
                  </a:cubicBezTo>
                  <a:cubicBezTo>
                    <a:pt x="1" y="1427"/>
                    <a:pt x="413" y="1838"/>
                    <a:pt x="918" y="1838"/>
                  </a:cubicBezTo>
                  <a:cubicBezTo>
                    <a:pt x="1427" y="1838"/>
                    <a:pt x="1839" y="1427"/>
                    <a:pt x="1839" y="918"/>
                  </a:cubicBezTo>
                  <a:cubicBezTo>
                    <a:pt x="1839" y="413"/>
                    <a:pt x="1427" y="1"/>
                    <a:pt x="9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7" name="Google Shape;1887;p38"/>
            <p:cNvSpPr/>
            <p:nvPr/>
          </p:nvSpPr>
          <p:spPr>
            <a:xfrm rot="1768290">
              <a:off x="-2397418" y="3189575"/>
              <a:ext cx="32562" cy="30856"/>
            </a:xfrm>
            <a:custGeom>
              <a:rect b="b" l="l" r="r" t="t"/>
              <a:pathLst>
                <a:path extrusionOk="0" h="689" w="693">
                  <a:moveTo>
                    <a:pt x="347" y="1"/>
                  </a:moveTo>
                  <a:cubicBezTo>
                    <a:pt x="157" y="1"/>
                    <a:pt x="1" y="157"/>
                    <a:pt x="1" y="346"/>
                  </a:cubicBezTo>
                  <a:cubicBezTo>
                    <a:pt x="1" y="536"/>
                    <a:pt x="157" y="688"/>
                    <a:pt x="347" y="688"/>
                  </a:cubicBezTo>
                  <a:cubicBezTo>
                    <a:pt x="536" y="688"/>
                    <a:pt x="692" y="536"/>
                    <a:pt x="692" y="346"/>
                  </a:cubicBezTo>
                  <a:cubicBezTo>
                    <a:pt x="692" y="157"/>
                    <a:pt x="536" y="1"/>
                    <a:pt x="347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8" name="Google Shape;1888;p38"/>
            <p:cNvSpPr/>
            <p:nvPr/>
          </p:nvSpPr>
          <p:spPr>
            <a:xfrm rot="1768290">
              <a:off x="-3156125" y="3089623"/>
              <a:ext cx="43323" cy="41246"/>
            </a:xfrm>
            <a:custGeom>
              <a:rect b="b" l="l" r="r" t="t"/>
              <a:pathLst>
                <a:path extrusionOk="0" h="921" w="922">
                  <a:moveTo>
                    <a:pt x="459" y="1"/>
                  </a:moveTo>
                  <a:cubicBezTo>
                    <a:pt x="206" y="1"/>
                    <a:pt x="1" y="206"/>
                    <a:pt x="1" y="459"/>
                  </a:cubicBezTo>
                  <a:cubicBezTo>
                    <a:pt x="1" y="715"/>
                    <a:pt x="206" y="921"/>
                    <a:pt x="459" y="921"/>
                  </a:cubicBezTo>
                  <a:cubicBezTo>
                    <a:pt x="714" y="921"/>
                    <a:pt x="921" y="715"/>
                    <a:pt x="921" y="459"/>
                  </a:cubicBezTo>
                  <a:cubicBezTo>
                    <a:pt x="921" y="206"/>
                    <a:pt x="714" y="1"/>
                    <a:pt x="45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9" name="Google Shape;1889;p38"/>
            <p:cNvSpPr/>
            <p:nvPr/>
          </p:nvSpPr>
          <p:spPr>
            <a:xfrm>
              <a:off x="-4617612" y="4388700"/>
              <a:ext cx="7439100" cy="266700"/>
            </a:xfrm>
            <a:prstGeom prst="ellipse">
              <a:avLst/>
            </a:prstGeom>
            <a:solidFill>
              <a:srgbClr val="000000">
                <a:alpha val="434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0" name="Google Shape;1890;p38"/>
            <p:cNvSpPr/>
            <p:nvPr/>
          </p:nvSpPr>
          <p:spPr>
            <a:xfrm>
              <a:off x="-3965908" y="2516649"/>
              <a:ext cx="837906" cy="893656"/>
            </a:xfrm>
            <a:custGeom>
              <a:rect b="b" l="l" r="r" t="t"/>
              <a:pathLst>
                <a:path extrusionOk="0" h="17841" w="16728">
                  <a:moveTo>
                    <a:pt x="14045" y="1"/>
                  </a:moveTo>
                  <a:lnTo>
                    <a:pt x="13783" y="37"/>
                  </a:lnTo>
                  <a:lnTo>
                    <a:pt x="12575" y="210"/>
                  </a:lnTo>
                  <a:lnTo>
                    <a:pt x="10869" y="448"/>
                  </a:lnTo>
                  <a:lnTo>
                    <a:pt x="9660" y="617"/>
                  </a:lnTo>
                  <a:lnTo>
                    <a:pt x="7697" y="895"/>
                  </a:lnTo>
                  <a:lnTo>
                    <a:pt x="6488" y="1067"/>
                  </a:lnTo>
                  <a:lnTo>
                    <a:pt x="4524" y="1342"/>
                  </a:lnTo>
                  <a:lnTo>
                    <a:pt x="3316" y="1514"/>
                  </a:lnTo>
                  <a:lnTo>
                    <a:pt x="1" y="1981"/>
                  </a:lnTo>
                  <a:lnTo>
                    <a:pt x="84" y="3369"/>
                  </a:lnTo>
                  <a:lnTo>
                    <a:pt x="113" y="3879"/>
                  </a:lnTo>
                  <a:lnTo>
                    <a:pt x="163" y="4704"/>
                  </a:lnTo>
                  <a:lnTo>
                    <a:pt x="192" y="5210"/>
                  </a:lnTo>
                  <a:lnTo>
                    <a:pt x="243" y="6035"/>
                  </a:lnTo>
                  <a:lnTo>
                    <a:pt x="272" y="6541"/>
                  </a:lnTo>
                  <a:lnTo>
                    <a:pt x="316" y="7256"/>
                  </a:lnTo>
                  <a:lnTo>
                    <a:pt x="345" y="7763"/>
                  </a:lnTo>
                  <a:lnTo>
                    <a:pt x="395" y="8595"/>
                  </a:lnTo>
                  <a:lnTo>
                    <a:pt x="425" y="9104"/>
                  </a:lnTo>
                  <a:lnTo>
                    <a:pt x="464" y="9753"/>
                  </a:lnTo>
                  <a:lnTo>
                    <a:pt x="498" y="10264"/>
                  </a:lnTo>
                  <a:lnTo>
                    <a:pt x="547" y="11135"/>
                  </a:lnTo>
                  <a:lnTo>
                    <a:pt x="577" y="11644"/>
                  </a:lnTo>
                  <a:lnTo>
                    <a:pt x="626" y="12482"/>
                  </a:lnTo>
                  <a:lnTo>
                    <a:pt x="660" y="12989"/>
                  </a:lnTo>
                  <a:lnTo>
                    <a:pt x="660" y="12992"/>
                  </a:lnTo>
                  <a:lnTo>
                    <a:pt x="713" y="13857"/>
                  </a:lnTo>
                  <a:lnTo>
                    <a:pt x="742" y="14363"/>
                  </a:lnTo>
                  <a:lnTo>
                    <a:pt x="792" y="15221"/>
                  </a:lnTo>
                  <a:lnTo>
                    <a:pt x="825" y="15728"/>
                  </a:lnTo>
                  <a:lnTo>
                    <a:pt x="885" y="16750"/>
                  </a:lnTo>
                  <a:lnTo>
                    <a:pt x="915" y="17257"/>
                  </a:lnTo>
                  <a:lnTo>
                    <a:pt x="951" y="17840"/>
                  </a:lnTo>
                  <a:lnTo>
                    <a:pt x="16727" y="17840"/>
                  </a:lnTo>
                  <a:lnTo>
                    <a:pt x="16700" y="17661"/>
                  </a:lnTo>
                  <a:lnTo>
                    <a:pt x="16628" y="17178"/>
                  </a:lnTo>
                  <a:lnTo>
                    <a:pt x="16512" y="16406"/>
                  </a:lnTo>
                  <a:lnTo>
                    <a:pt x="16439" y="15923"/>
                  </a:lnTo>
                  <a:lnTo>
                    <a:pt x="16333" y="15217"/>
                  </a:lnTo>
                  <a:lnTo>
                    <a:pt x="16260" y="14731"/>
                  </a:lnTo>
                  <a:lnTo>
                    <a:pt x="16127" y="13843"/>
                  </a:lnTo>
                  <a:lnTo>
                    <a:pt x="16055" y="13360"/>
                  </a:lnTo>
                  <a:lnTo>
                    <a:pt x="15936" y="12572"/>
                  </a:lnTo>
                  <a:lnTo>
                    <a:pt x="15863" y="12088"/>
                  </a:lnTo>
                  <a:lnTo>
                    <a:pt x="15760" y="11399"/>
                  </a:lnTo>
                  <a:lnTo>
                    <a:pt x="15687" y="10916"/>
                  </a:lnTo>
                  <a:lnTo>
                    <a:pt x="15548" y="9989"/>
                  </a:lnTo>
                  <a:lnTo>
                    <a:pt x="15476" y="9505"/>
                  </a:lnTo>
                  <a:lnTo>
                    <a:pt x="15389" y="8936"/>
                  </a:lnTo>
                  <a:lnTo>
                    <a:pt x="15317" y="8456"/>
                  </a:lnTo>
                  <a:lnTo>
                    <a:pt x="15317" y="8452"/>
                  </a:lnTo>
                  <a:lnTo>
                    <a:pt x="15170" y="7479"/>
                  </a:lnTo>
                  <a:lnTo>
                    <a:pt x="15098" y="6995"/>
                  </a:lnTo>
                  <a:lnTo>
                    <a:pt x="14972" y="6180"/>
                  </a:lnTo>
                  <a:lnTo>
                    <a:pt x="14899" y="5697"/>
                  </a:lnTo>
                  <a:lnTo>
                    <a:pt x="14776" y="4872"/>
                  </a:lnTo>
                  <a:lnTo>
                    <a:pt x="14704" y="4389"/>
                  </a:lnTo>
                  <a:lnTo>
                    <a:pt x="14585" y="3588"/>
                  </a:lnTo>
                  <a:lnTo>
                    <a:pt x="14512" y="3108"/>
                  </a:lnTo>
                  <a:lnTo>
                    <a:pt x="14386" y="2276"/>
                  </a:lnTo>
                  <a:lnTo>
                    <a:pt x="14313" y="1792"/>
                  </a:lnTo>
                  <a:lnTo>
                    <a:pt x="14220" y="1173"/>
                  </a:lnTo>
                  <a:lnTo>
                    <a:pt x="14148" y="690"/>
                  </a:lnTo>
                  <a:lnTo>
                    <a:pt x="140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1" name="Google Shape;1891;p38"/>
            <p:cNvSpPr/>
            <p:nvPr/>
          </p:nvSpPr>
          <p:spPr>
            <a:xfrm>
              <a:off x="-3961751" y="2583870"/>
              <a:ext cx="222450" cy="127078"/>
            </a:xfrm>
            <a:custGeom>
              <a:rect b="b" l="l" r="r" t="t"/>
              <a:pathLst>
                <a:path extrusionOk="0" h="2537" w="4441">
                  <a:moveTo>
                    <a:pt x="4441" y="0"/>
                  </a:moveTo>
                  <a:lnTo>
                    <a:pt x="3233" y="172"/>
                  </a:lnTo>
                  <a:cubicBezTo>
                    <a:pt x="2153" y="788"/>
                    <a:pt x="1077" y="1411"/>
                    <a:pt x="1" y="2027"/>
                  </a:cubicBezTo>
                  <a:lnTo>
                    <a:pt x="30" y="2537"/>
                  </a:lnTo>
                  <a:cubicBezTo>
                    <a:pt x="1500" y="1693"/>
                    <a:pt x="2971" y="845"/>
                    <a:pt x="44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2" name="Google Shape;1892;p38"/>
            <p:cNvSpPr/>
            <p:nvPr/>
          </p:nvSpPr>
          <p:spPr>
            <a:xfrm>
              <a:off x="-3957743" y="2561480"/>
              <a:ext cx="377378" cy="216138"/>
            </a:xfrm>
            <a:custGeom>
              <a:rect b="b" l="l" r="r" t="t"/>
              <a:pathLst>
                <a:path extrusionOk="0" h="4315" w="7534">
                  <a:moveTo>
                    <a:pt x="7534" y="0"/>
                  </a:moveTo>
                  <a:lnTo>
                    <a:pt x="6325" y="172"/>
                  </a:lnTo>
                  <a:cubicBezTo>
                    <a:pt x="4215" y="1381"/>
                    <a:pt x="2106" y="2596"/>
                    <a:pt x="0" y="3809"/>
                  </a:cubicBezTo>
                  <a:lnTo>
                    <a:pt x="29" y="4315"/>
                  </a:lnTo>
                  <a:cubicBezTo>
                    <a:pt x="2533" y="2878"/>
                    <a:pt x="5033" y="1438"/>
                    <a:pt x="75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3" name="Google Shape;1893;p38"/>
            <p:cNvSpPr/>
            <p:nvPr/>
          </p:nvSpPr>
          <p:spPr>
            <a:xfrm>
              <a:off x="-3953786" y="2539089"/>
              <a:ext cx="532357" cy="305198"/>
            </a:xfrm>
            <a:custGeom>
              <a:rect b="b" l="l" r="r" t="t"/>
              <a:pathLst>
                <a:path extrusionOk="0" h="6093" w="10628">
                  <a:moveTo>
                    <a:pt x="10627" y="0"/>
                  </a:moveTo>
                  <a:lnTo>
                    <a:pt x="9418" y="169"/>
                  </a:lnTo>
                  <a:cubicBezTo>
                    <a:pt x="6279" y="1977"/>
                    <a:pt x="3140" y="3782"/>
                    <a:pt x="1" y="5587"/>
                  </a:cubicBezTo>
                  <a:lnTo>
                    <a:pt x="30" y="6093"/>
                  </a:lnTo>
                  <a:cubicBezTo>
                    <a:pt x="3047" y="4361"/>
                    <a:pt x="6061" y="2626"/>
                    <a:pt x="9077" y="894"/>
                  </a:cubicBezTo>
                  <a:lnTo>
                    <a:pt x="106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4" name="Google Shape;1894;p38"/>
            <p:cNvSpPr/>
            <p:nvPr/>
          </p:nvSpPr>
          <p:spPr>
            <a:xfrm>
              <a:off x="-3950130" y="2518502"/>
              <a:ext cx="674612" cy="387045"/>
            </a:xfrm>
            <a:custGeom>
              <a:rect b="b" l="l" r="r" t="t"/>
              <a:pathLst>
                <a:path extrusionOk="0" h="7727" w="13468">
                  <a:moveTo>
                    <a:pt x="13468" y="0"/>
                  </a:moveTo>
                  <a:lnTo>
                    <a:pt x="12260" y="173"/>
                  </a:lnTo>
                  <a:cubicBezTo>
                    <a:pt x="8173" y="2521"/>
                    <a:pt x="4086" y="4872"/>
                    <a:pt x="1" y="7219"/>
                  </a:cubicBezTo>
                  <a:lnTo>
                    <a:pt x="30" y="7726"/>
                  </a:lnTo>
                  <a:cubicBezTo>
                    <a:pt x="4014" y="5438"/>
                    <a:pt x="7994" y="3146"/>
                    <a:pt x="11978" y="858"/>
                  </a:cubicBezTo>
                  <a:cubicBezTo>
                    <a:pt x="12474" y="574"/>
                    <a:pt x="12971" y="289"/>
                    <a:pt x="134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5" name="Google Shape;1895;p38"/>
            <p:cNvSpPr/>
            <p:nvPr/>
          </p:nvSpPr>
          <p:spPr>
            <a:xfrm>
              <a:off x="-3946122" y="2551161"/>
              <a:ext cx="692494" cy="421557"/>
            </a:xfrm>
            <a:custGeom>
              <a:rect b="b" l="l" r="r" t="t"/>
              <a:pathLst>
                <a:path extrusionOk="0" h="8416" w="13825">
                  <a:moveTo>
                    <a:pt x="13753" y="1"/>
                  </a:moveTo>
                  <a:cubicBezTo>
                    <a:pt x="9169" y="2637"/>
                    <a:pt x="4586" y="5273"/>
                    <a:pt x="0" y="7906"/>
                  </a:cubicBezTo>
                  <a:lnTo>
                    <a:pt x="30" y="8415"/>
                  </a:lnTo>
                  <a:cubicBezTo>
                    <a:pt x="4222" y="6008"/>
                    <a:pt x="8408" y="3600"/>
                    <a:pt x="12600" y="1190"/>
                  </a:cubicBezTo>
                  <a:cubicBezTo>
                    <a:pt x="13007" y="955"/>
                    <a:pt x="13415" y="719"/>
                    <a:pt x="13825" y="484"/>
                  </a:cubicBezTo>
                  <a:lnTo>
                    <a:pt x="13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6" name="Google Shape;1896;p38"/>
            <p:cNvSpPr/>
            <p:nvPr/>
          </p:nvSpPr>
          <p:spPr>
            <a:xfrm>
              <a:off x="-3942666" y="2606411"/>
              <a:ext cx="697353" cy="424362"/>
            </a:xfrm>
            <a:custGeom>
              <a:rect b="b" l="l" r="r" t="t"/>
              <a:pathLst>
                <a:path extrusionOk="0" h="8472" w="13922">
                  <a:moveTo>
                    <a:pt x="13849" y="0"/>
                  </a:moveTo>
                  <a:cubicBezTo>
                    <a:pt x="9236" y="2653"/>
                    <a:pt x="4616" y="5309"/>
                    <a:pt x="0" y="7961"/>
                  </a:cubicBezTo>
                  <a:lnTo>
                    <a:pt x="34" y="8472"/>
                  </a:lnTo>
                  <a:cubicBezTo>
                    <a:pt x="4286" y="6025"/>
                    <a:pt x="8541" y="3581"/>
                    <a:pt x="12793" y="1133"/>
                  </a:cubicBezTo>
                  <a:cubicBezTo>
                    <a:pt x="13167" y="918"/>
                    <a:pt x="13548" y="700"/>
                    <a:pt x="13922" y="484"/>
                  </a:cubicBezTo>
                  <a:lnTo>
                    <a:pt x="138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7" name="Google Shape;1897;p38"/>
            <p:cNvSpPr/>
            <p:nvPr/>
          </p:nvSpPr>
          <p:spPr>
            <a:xfrm>
              <a:off x="-3938559" y="2672280"/>
              <a:ext cx="703214" cy="427668"/>
            </a:xfrm>
            <a:custGeom>
              <a:rect b="b" l="l" r="r" t="t"/>
              <a:pathLst>
                <a:path extrusionOk="0" h="8538" w="14039">
                  <a:moveTo>
                    <a:pt x="13966" y="1"/>
                  </a:moveTo>
                  <a:cubicBezTo>
                    <a:pt x="9313" y="2676"/>
                    <a:pt x="4657" y="5352"/>
                    <a:pt x="1" y="8028"/>
                  </a:cubicBezTo>
                  <a:lnTo>
                    <a:pt x="31" y="8537"/>
                  </a:lnTo>
                  <a:cubicBezTo>
                    <a:pt x="4256" y="6107"/>
                    <a:pt x="8485" y="3676"/>
                    <a:pt x="12711" y="1245"/>
                  </a:cubicBezTo>
                  <a:cubicBezTo>
                    <a:pt x="13154" y="994"/>
                    <a:pt x="13594" y="739"/>
                    <a:pt x="14039" y="481"/>
                  </a:cubicBezTo>
                  <a:lnTo>
                    <a:pt x="139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8" name="Google Shape;1898;p38"/>
            <p:cNvSpPr/>
            <p:nvPr/>
          </p:nvSpPr>
          <p:spPr>
            <a:xfrm>
              <a:off x="-3934552" y="2736446"/>
              <a:ext cx="708824" cy="430824"/>
            </a:xfrm>
            <a:custGeom>
              <a:rect b="b" l="l" r="r" t="t"/>
              <a:pathLst>
                <a:path extrusionOk="0" h="8601" w="14151">
                  <a:moveTo>
                    <a:pt x="14078" y="1"/>
                  </a:moveTo>
                  <a:cubicBezTo>
                    <a:pt x="9389" y="2700"/>
                    <a:pt x="4693" y="5399"/>
                    <a:pt x="0" y="8094"/>
                  </a:cubicBezTo>
                  <a:lnTo>
                    <a:pt x="34" y="8601"/>
                  </a:lnTo>
                  <a:cubicBezTo>
                    <a:pt x="4511" y="6027"/>
                    <a:pt x="8991" y="3452"/>
                    <a:pt x="13471" y="878"/>
                  </a:cubicBezTo>
                  <a:cubicBezTo>
                    <a:pt x="13697" y="746"/>
                    <a:pt x="13925" y="617"/>
                    <a:pt x="14150" y="484"/>
                  </a:cubicBezTo>
                  <a:lnTo>
                    <a:pt x="140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9" name="Google Shape;1899;p38"/>
            <p:cNvSpPr/>
            <p:nvPr/>
          </p:nvSpPr>
          <p:spPr>
            <a:xfrm>
              <a:off x="-3930194" y="2801964"/>
              <a:ext cx="714233" cy="434130"/>
            </a:xfrm>
            <a:custGeom>
              <a:rect b="b" l="l" r="r" t="t"/>
              <a:pathLst>
                <a:path extrusionOk="0" h="8667" w="14259">
                  <a:moveTo>
                    <a:pt x="14186" y="1"/>
                  </a:moveTo>
                  <a:cubicBezTo>
                    <a:pt x="9458" y="2720"/>
                    <a:pt x="4729" y="5439"/>
                    <a:pt x="0" y="8161"/>
                  </a:cubicBezTo>
                  <a:lnTo>
                    <a:pt x="29" y="8667"/>
                  </a:lnTo>
                  <a:cubicBezTo>
                    <a:pt x="4324" y="6197"/>
                    <a:pt x="8616" y="3730"/>
                    <a:pt x="12915" y="1259"/>
                  </a:cubicBezTo>
                  <a:cubicBezTo>
                    <a:pt x="13361" y="1001"/>
                    <a:pt x="13812" y="742"/>
                    <a:pt x="14259" y="484"/>
                  </a:cubicBezTo>
                  <a:lnTo>
                    <a:pt x="141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0" name="Google Shape;1900;p38"/>
            <p:cNvSpPr/>
            <p:nvPr/>
          </p:nvSpPr>
          <p:spPr>
            <a:xfrm>
              <a:off x="-3926237" y="2866981"/>
              <a:ext cx="720244" cy="437486"/>
            </a:xfrm>
            <a:custGeom>
              <a:rect b="b" l="l" r="r" t="t"/>
              <a:pathLst>
                <a:path extrusionOk="0" h="8734" w="14379">
                  <a:moveTo>
                    <a:pt x="14306" y="1"/>
                  </a:moveTo>
                  <a:cubicBezTo>
                    <a:pt x="9534" y="2743"/>
                    <a:pt x="4769" y="5485"/>
                    <a:pt x="0" y="8227"/>
                  </a:cubicBezTo>
                  <a:lnTo>
                    <a:pt x="33" y="8734"/>
                  </a:lnTo>
                  <a:cubicBezTo>
                    <a:pt x="4299" y="6279"/>
                    <a:pt x="8567" y="3826"/>
                    <a:pt x="12836" y="1372"/>
                  </a:cubicBezTo>
                  <a:cubicBezTo>
                    <a:pt x="13348" y="1077"/>
                    <a:pt x="13862" y="779"/>
                    <a:pt x="14378" y="485"/>
                  </a:cubicBezTo>
                  <a:lnTo>
                    <a:pt x="143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1" name="Google Shape;1901;p38"/>
            <p:cNvSpPr/>
            <p:nvPr/>
          </p:nvSpPr>
          <p:spPr>
            <a:xfrm>
              <a:off x="-3921628" y="2940164"/>
              <a:ext cx="726555" cy="440942"/>
            </a:xfrm>
            <a:custGeom>
              <a:rect b="b" l="l" r="r" t="t"/>
              <a:pathLst>
                <a:path extrusionOk="0" h="8803" w="14505">
                  <a:moveTo>
                    <a:pt x="14433" y="1"/>
                  </a:moveTo>
                  <a:cubicBezTo>
                    <a:pt x="9620" y="2762"/>
                    <a:pt x="4809" y="5530"/>
                    <a:pt x="1" y="8295"/>
                  </a:cubicBezTo>
                  <a:lnTo>
                    <a:pt x="31" y="8802"/>
                  </a:lnTo>
                  <a:cubicBezTo>
                    <a:pt x="4425" y="6276"/>
                    <a:pt x="8819" y="3749"/>
                    <a:pt x="13213" y="1225"/>
                  </a:cubicBezTo>
                  <a:cubicBezTo>
                    <a:pt x="13644" y="977"/>
                    <a:pt x="14075" y="729"/>
                    <a:pt x="14505" y="481"/>
                  </a:cubicBezTo>
                  <a:lnTo>
                    <a:pt x="144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2" name="Google Shape;1902;p38"/>
            <p:cNvSpPr/>
            <p:nvPr/>
          </p:nvSpPr>
          <p:spPr>
            <a:xfrm>
              <a:off x="-3918272" y="2992759"/>
              <a:ext cx="731164" cy="443697"/>
            </a:xfrm>
            <a:custGeom>
              <a:rect b="b" l="l" r="r" t="t"/>
              <a:pathLst>
                <a:path extrusionOk="0" h="8858" w="14597">
                  <a:moveTo>
                    <a:pt x="14525" y="0"/>
                  </a:moveTo>
                  <a:cubicBezTo>
                    <a:pt x="9683" y="2785"/>
                    <a:pt x="4841" y="5567"/>
                    <a:pt x="0" y="8352"/>
                  </a:cubicBezTo>
                  <a:lnTo>
                    <a:pt x="30" y="8858"/>
                  </a:lnTo>
                  <a:cubicBezTo>
                    <a:pt x="4494" y="6292"/>
                    <a:pt x="8957" y="3725"/>
                    <a:pt x="13421" y="1159"/>
                  </a:cubicBezTo>
                  <a:cubicBezTo>
                    <a:pt x="13812" y="934"/>
                    <a:pt x="14203" y="709"/>
                    <a:pt x="14597" y="484"/>
                  </a:cubicBezTo>
                  <a:lnTo>
                    <a:pt x="145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38"/>
            <p:cNvSpPr/>
            <p:nvPr/>
          </p:nvSpPr>
          <p:spPr>
            <a:xfrm>
              <a:off x="-3612921" y="2261588"/>
              <a:ext cx="411239" cy="310007"/>
            </a:xfrm>
            <a:custGeom>
              <a:rect b="b" l="l" r="r" t="t"/>
              <a:pathLst>
                <a:path extrusionOk="0" h="6189" w="8210">
                  <a:moveTo>
                    <a:pt x="4080" y="4553"/>
                  </a:moveTo>
                  <a:cubicBezTo>
                    <a:pt x="4153" y="4603"/>
                    <a:pt x="4200" y="4663"/>
                    <a:pt x="4212" y="4719"/>
                  </a:cubicBezTo>
                  <a:cubicBezTo>
                    <a:pt x="4223" y="4769"/>
                    <a:pt x="4196" y="4825"/>
                    <a:pt x="4169" y="4831"/>
                  </a:cubicBezTo>
                  <a:cubicBezTo>
                    <a:pt x="4168" y="4831"/>
                    <a:pt x="4166" y="4832"/>
                    <a:pt x="4164" y="4832"/>
                  </a:cubicBezTo>
                  <a:cubicBezTo>
                    <a:pt x="4156" y="4832"/>
                    <a:pt x="4144" y="4830"/>
                    <a:pt x="4127" y="4815"/>
                  </a:cubicBezTo>
                  <a:cubicBezTo>
                    <a:pt x="4084" y="4772"/>
                    <a:pt x="4053" y="4683"/>
                    <a:pt x="4067" y="4613"/>
                  </a:cubicBezTo>
                  <a:cubicBezTo>
                    <a:pt x="4070" y="4593"/>
                    <a:pt x="4073" y="4573"/>
                    <a:pt x="4080" y="4553"/>
                  </a:cubicBezTo>
                  <a:close/>
                  <a:moveTo>
                    <a:pt x="7620" y="0"/>
                  </a:moveTo>
                  <a:lnTo>
                    <a:pt x="7451" y="255"/>
                  </a:lnTo>
                  <a:cubicBezTo>
                    <a:pt x="7782" y="474"/>
                    <a:pt x="7868" y="937"/>
                    <a:pt x="7782" y="1285"/>
                  </a:cubicBezTo>
                  <a:cubicBezTo>
                    <a:pt x="7700" y="1626"/>
                    <a:pt x="7471" y="1957"/>
                    <a:pt x="7090" y="2295"/>
                  </a:cubicBezTo>
                  <a:cubicBezTo>
                    <a:pt x="6442" y="2868"/>
                    <a:pt x="5627" y="3245"/>
                    <a:pt x="4842" y="3610"/>
                  </a:cubicBezTo>
                  <a:lnTo>
                    <a:pt x="4646" y="3699"/>
                  </a:lnTo>
                  <a:cubicBezTo>
                    <a:pt x="4391" y="3818"/>
                    <a:pt x="4127" y="3964"/>
                    <a:pt x="3954" y="4173"/>
                  </a:cubicBezTo>
                  <a:cubicBezTo>
                    <a:pt x="3842" y="4141"/>
                    <a:pt x="3718" y="4126"/>
                    <a:pt x="3581" y="4126"/>
                  </a:cubicBezTo>
                  <a:cubicBezTo>
                    <a:pt x="3488" y="4126"/>
                    <a:pt x="3388" y="4133"/>
                    <a:pt x="3283" y="4146"/>
                  </a:cubicBezTo>
                  <a:cubicBezTo>
                    <a:pt x="1971" y="4312"/>
                    <a:pt x="878" y="5226"/>
                    <a:pt x="0" y="5958"/>
                  </a:cubicBezTo>
                  <a:lnTo>
                    <a:pt x="196" y="6189"/>
                  </a:lnTo>
                  <a:cubicBezTo>
                    <a:pt x="1044" y="5484"/>
                    <a:pt x="2097" y="4603"/>
                    <a:pt x="3322" y="4448"/>
                  </a:cubicBezTo>
                  <a:cubicBezTo>
                    <a:pt x="3413" y="4436"/>
                    <a:pt x="3499" y="4430"/>
                    <a:pt x="3577" y="4430"/>
                  </a:cubicBezTo>
                  <a:cubicBezTo>
                    <a:pt x="3656" y="4430"/>
                    <a:pt x="3729" y="4436"/>
                    <a:pt x="3795" y="4448"/>
                  </a:cubicBezTo>
                  <a:cubicBezTo>
                    <a:pt x="3786" y="4484"/>
                    <a:pt x="3775" y="4520"/>
                    <a:pt x="3769" y="4560"/>
                  </a:cubicBezTo>
                  <a:cubicBezTo>
                    <a:pt x="3740" y="4729"/>
                    <a:pt x="3799" y="4921"/>
                    <a:pt x="3918" y="5033"/>
                  </a:cubicBezTo>
                  <a:cubicBezTo>
                    <a:pt x="3987" y="5100"/>
                    <a:pt x="4073" y="5135"/>
                    <a:pt x="4160" y="5135"/>
                  </a:cubicBezTo>
                  <a:cubicBezTo>
                    <a:pt x="4185" y="5135"/>
                    <a:pt x="4211" y="5132"/>
                    <a:pt x="4236" y="5126"/>
                  </a:cubicBezTo>
                  <a:cubicBezTo>
                    <a:pt x="4431" y="5080"/>
                    <a:pt x="4557" y="4865"/>
                    <a:pt x="4510" y="4653"/>
                  </a:cubicBezTo>
                  <a:cubicBezTo>
                    <a:pt x="4481" y="4517"/>
                    <a:pt x="4388" y="4394"/>
                    <a:pt x="4246" y="4301"/>
                  </a:cubicBezTo>
                  <a:cubicBezTo>
                    <a:pt x="4382" y="4173"/>
                    <a:pt x="4577" y="4067"/>
                    <a:pt x="4776" y="3974"/>
                  </a:cubicBezTo>
                  <a:lnTo>
                    <a:pt x="4967" y="3884"/>
                  </a:lnTo>
                  <a:cubicBezTo>
                    <a:pt x="5776" y="3511"/>
                    <a:pt x="6610" y="3126"/>
                    <a:pt x="7289" y="2523"/>
                  </a:cubicBezTo>
                  <a:cubicBezTo>
                    <a:pt x="7720" y="2143"/>
                    <a:pt x="7978" y="1762"/>
                    <a:pt x="8077" y="1358"/>
                  </a:cubicBezTo>
                  <a:cubicBezTo>
                    <a:pt x="8210" y="821"/>
                    <a:pt x="8021" y="265"/>
                    <a:pt x="7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4" name="Google Shape;1904;p38"/>
            <p:cNvSpPr/>
            <p:nvPr/>
          </p:nvSpPr>
          <p:spPr>
            <a:xfrm>
              <a:off x="-3783278" y="3063436"/>
              <a:ext cx="606840" cy="346873"/>
            </a:xfrm>
            <a:custGeom>
              <a:rect b="b" l="l" r="r" t="t"/>
              <a:pathLst>
                <a:path extrusionOk="0" h="6925" w="12115">
                  <a:moveTo>
                    <a:pt x="12041" y="0"/>
                  </a:moveTo>
                  <a:cubicBezTo>
                    <a:pt x="8027" y="2308"/>
                    <a:pt x="4014" y="4616"/>
                    <a:pt x="0" y="6924"/>
                  </a:cubicBezTo>
                  <a:lnTo>
                    <a:pt x="911" y="6924"/>
                  </a:lnTo>
                  <a:cubicBezTo>
                    <a:pt x="4183" y="5043"/>
                    <a:pt x="7454" y="3162"/>
                    <a:pt x="10726" y="1281"/>
                  </a:cubicBezTo>
                  <a:cubicBezTo>
                    <a:pt x="11190" y="1017"/>
                    <a:pt x="11654" y="751"/>
                    <a:pt x="12114" y="483"/>
                  </a:cubicBezTo>
                  <a:lnTo>
                    <a:pt x="120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5" name="Google Shape;1905;p38"/>
            <p:cNvSpPr/>
            <p:nvPr/>
          </p:nvSpPr>
          <p:spPr>
            <a:xfrm>
              <a:off x="-3672428" y="3122142"/>
              <a:ext cx="504757" cy="288168"/>
            </a:xfrm>
            <a:custGeom>
              <a:rect b="b" l="l" r="r" t="t"/>
              <a:pathLst>
                <a:path extrusionOk="0" h="5753" w="10077">
                  <a:moveTo>
                    <a:pt x="10004" y="0"/>
                  </a:moveTo>
                  <a:cubicBezTo>
                    <a:pt x="6669" y="1917"/>
                    <a:pt x="3334" y="3835"/>
                    <a:pt x="0" y="5752"/>
                  </a:cubicBezTo>
                  <a:lnTo>
                    <a:pt x="917" y="5752"/>
                  </a:lnTo>
                  <a:cubicBezTo>
                    <a:pt x="3549" y="4239"/>
                    <a:pt x="6182" y="2722"/>
                    <a:pt x="8818" y="1208"/>
                  </a:cubicBezTo>
                  <a:cubicBezTo>
                    <a:pt x="9239" y="967"/>
                    <a:pt x="9656" y="725"/>
                    <a:pt x="10077" y="484"/>
                  </a:cubicBezTo>
                  <a:lnTo>
                    <a:pt x="100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6" name="Google Shape;1906;p38"/>
            <p:cNvSpPr/>
            <p:nvPr/>
          </p:nvSpPr>
          <p:spPr>
            <a:xfrm>
              <a:off x="-3552011" y="3185807"/>
              <a:ext cx="393958" cy="224503"/>
            </a:xfrm>
            <a:custGeom>
              <a:rect b="b" l="l" r="r" t="t"/>
              <a:pathLst>
                <a:path extrusionOk="0" h="4482" w="7865">
                  <a:moveTo>
                    <a:pt x="7792" y="1"/>
                  </a:moveTo>
                  <a:cubicBezTo>
                    <a:pt x="5195" y="1494"/>
                    <a:pt x="2596" y="2988"/>
                    <a:pt x="0" y="4481"/>
                  </a:cubicBezTo>
                  <a:lnTo>
                    <a:pt x="914" y="4481"/>
                  </a:lnTo>
                  <a:cubicBezTo>
                    <a:pt x="2748" y="3428"/>
                    <a:pt x="4580" y="2372"/>
                    <a:pt x="6414" y="1319"/>
                  </a:cubicBezTo>
                  <a:cubicBezTo>
                    <a:pt x="6898" y="1041"/>
                    <a:pt x="7381" y="762"/>
                    <a:pt x="7864" y="484"/>
                  </a:cubicBezTo>
                  <a:lnTo>
                    <a:pt x="77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7" name="Google Shape;1907;p38"/>
            <p:cNvSpPr/>
            <p:nvPr/>
          </p:nvSpPr>
          <p:spPr>
            <a:xfrm>
              <a:off x="-3422176" y="3254481"/>
              <a:ext cx="274443" cy="155830"/>
            </a:xfrm>
            <a:custGeom>
              <a:rect b="b" l="l" r="r" t="t"/>
              <a:pathLst>
                <a:path extrusionOk="0" h="3111" w="5479">
                  <a:moveTo>
                    <a:pt x="5405" y="1"/>
                  </a:moveTo>
                  <a:cubicBezTo>
                    <a:pt x="3603" y="1037"/>
                    <a:pt x="1802" y="2074"/>
                    <a:pt x="1" y="3110"/>
                  </a:cubicBezTo>
                  <a:lnTo>
                    <a:pt x="915" y="3110"/>
                  </a:lnTo>
                  <a:cubicBezTo>
                    <a:pt x="2133" y="2411"/>
                    <a:pt x="3349" y="1710"/>
                    <a:pt x="4567" y="1010"/>
                  </a:cubicBezTo>
                  <a:cubicBezTo>
                    <a:pt x="4869" y="835"/>
                    <a:pt x="5173" y="663"/>
                    <a:pt x="5478" y="487"/>
                  </a:cubicBezTo>
                  <a:lnTo>
                    <a:pt x="5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38"/>
            <p:cNvSpPr/>
            <p:nvPr/>
          </p:nvSpPr>
          <p:spPr>
            <a:xfrm>
              <a:off x="-3309723" y="3314239"/>
              <a:ext cx="170907" cy="96073"/>
            </a:xfrm>
            <a:custGeom>
              <a:rect b="b" l="l" r="r" t="t"/>
              <a:pathLst>
                <a:path extrusionOk="0" h="1918" w="3412">
                  <a:moveTo>
                    <a:pt x="3339" y="0"/>
                  </a:moveTo>
                  <a:cubicBezTo>
                    <a:pt x="2226" y="639"/>
                    <a:pt x="1113" y="1278"/>
                    <a:pt x="1" y="1917"/>
                  </a:cubicBezTo>
                  <a:lnTo>
                    <a:pt x="918" y="1917"/>
                  </a:lnTo>
                  <a:cubicBezTo>
                    <a:pt x="1613" y="1516"/>
                    <a:pt x="2312" y="1116"/>
                    <a:pt x="3011" y="711"/>
                  </a:cubicBezTo>
                  <a:cubicBezTo>
                    <a:pt x="3143" y="636"/>
                    <a:pt x="3279" y="560"/>
                    <a:pt x="3412" y="483"/>
                  </a:cubicBezTo>
                  <a:lnTo>
                    <a:pt x="33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38"/>
            <p:cNvSpPr/>
            <p:nvPr/>
          </p:nvSpPr>
          <p:spPr>
            <a:xfrm>
              <a:off x="-3190758" y="3377053"/>
              <a:ext cx="61410" cy="33260"/>
            </a:xfrm>
            <a:custGeom>
              <a:rect b="b" l="l" r="r" t="t"/>
              <a:pathLst>
                <a:path extrusionOk="0" h="664" w="1226">
                  <a:moveTo>
                    <a:pt x="1153" y="1"/>
                  </a:moveTo>
                  <a:cubicBezTo>
                    <a:pt x="768" y="223"/>
                    <a:pt x="384" y="441"/>
                    <a:pt x="1" y="663"/>
                  </a:cubicBezTo>
                  <a:lnTo>
                    <a:pt x="915" y="663"/>
                  </a:lnTo>
                  <a:cubicBezTo>
                    <a:pt x="1000" y="614"/>
                    <a:pt x="1086" y="564"/>
                    <a:pt x="1173" y="514"/>
                  </a:cubicBezTo>
                  <a:cubicBezTo>
                    <a:pt x="1189" y="504"/>
                    <a:pt x="1209" y="495"/>
                    <a:pt x="1225" y="484"/>
                  </a:cubicBezTo>
                  <a:lnTo>
                    <a:pt x="11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38"/>
            <p:cNvSpPr/>
            <p:nvPr/>
          </p:nvSpPr>
          <p:spPr>
            <a:xfrm>
              <a:off x="-3773511" y="2295098"/>
              <a:ext cx="283259" cy="331946"/>
            </a:xfrm>
            <a:custGeom>
              <a:rect b="b" l="l" r="r" t="t"/>
              <a:pathLst>
                <a:path extrusionOk="0" h="6627" w="5655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38"/>
            <p:cNvSpPr/>
            <p:nvPr/>
          </p:nvSpPr>
          <p:spPr>
            <a:xfrm>
              <a:off x="-3660006" y="2552864"/>
              <a:ext cx="155780" cy="857441"/>
            </a:xfrm>
            <a:custGeom>
              <a:rect b="b" l="l" r="r" t="t"/>
              <a:pathLst>
                <a:path extrusionOk="0" h="17118" w="3110">
                  <a:moveTo>
                    <a:pt x="0" y="0"/>
                  </a:moveTo>
                  <a:lnTo>
                    <a:pt x="1206" y="17117"/>
                  </a:lnTo>
                  <a:lnTo>
                    <a:pt x="3110" y="17117"/>
                  </a:lnTo>
                  <a:lnTo>
                    <a:pt x="1169" y="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38"/>
            <p:cNvSpPr/>
            <p:nvPr/>
          </p:nvSpPr>
          <p:spPr>
            <a:xfrm>
              <a:off x="-2370894" y="2643277"/>
              <a:ext cx="485246" cy="371306"/>
            </a:xfrm>
            <a:custGeom>
              <a:rect b="b" l="l" r="r" t="t"/>
              <a:pathLst>
                <a:path extrusionOk="0" h="9059" w="11836">
                  <a:moveTo>
                    <a:pt x="3551" y="5264"/>
                  </a:moveTo>
                  <a:cubicBezTo>
                    <a:pt x="3555" y="5264"/>
                    <a:pt x="3559" y="5264"/>
                    <a:pt x="3563" y="5264"/>
                  </a:cubicBezTo>
                  <a:cubicBezTo>
                    <a:pt x="3620" y="5354"/>
                    <a:pt x="3626" y="5470"/>
                    <a:pt x="3580" y="5589"/>
                  </a:cubicBezTo>
                  <a:cubicBezTo>
                    <a:pt x="3514" y="5751"/>
                    <a:pt x="3368" y="5877"/>
                    <a:pt x="3216" y="5900"/>
                  </a:cubicBezTo>
                  <a:cubicBezTo>
                    <a:pt x="3186" y="5905"/>
                    <a:pt x="3156" y="5908"/>
                    <a:pt x="3127" y="5908"/>
                  </a:cubicBezTo>
                  <a:cubicBezTo>
                    <a:pt x="3069" y="5908"/>
                    <a:pt x="3014" y="5898"/>
                    <a:pt x="2961" y="5880"/>
                  </a:cubicBezTo>
                  <a:cubicBezTo>
                    <a:pt x="3007" y="5685"/>
                    <a:pt x="3106" y="5502"/>
                    <a:pt x="3236" y="5387"/>
                  </a:cubicBezTo>
                  <a:cubicBezTo>
                    <a:pt x="3332" y="5304"/>
                    <a:pt x="3439" y="5264"/>
                    <a:pt x="3551" y="5264"/>
                  </a:cubicBezTo>
                  <a:close/>
                  <a:moveTo>
                    <a:pt x="5752" y="1811"/>
                  </a:moveTo>
                  <a:cubicBezTo>
                    <a:pt x="5941" y="1811"/>
                    <a:pt x="6094" y="1877"/>
                    <a:pt x="6223" y="2016"/>
                  </a:cubicBezTo>
                  <a:cubicBezTo>
                    <a:pt x="7180" y="3049"/>
                    <a:pt x="6316" y="7457"/>
                    <a:pt x="6084" y="8546"/>
                  </a:cubicBezTo>
                  <a:cubicBezTo>
                    <a:pt x="5700" y="7539"/>
                    <a:pt x="4275" y="3566"/>
                    <a:pt x="5030" y="2231"/>
                  </a:cubicBezTo>
                  <a:cubicBezTo>
                    <a:pt x="5166" y="1996"/>
                    <a:pt x="5359" y="1860"/>
                    <a:pt x="5620" y="1820"/>
                  </a:cubicBezTo>
                  <a:cubicBezTo>
                    <a:pt x="5666" y="1814"/>
                    <a:pt x="5709" y="1811"/>
                    <a:pt x="5752" y="1811"/>
                  </a:cubicBezTo>
                  <a:close/>
                  <a:moveTo>
                    <a:pt x="10448" y="2943"/>
                  </a:moveTo>
                  <a:cubicBezTo>
                    <a:pt x="10580" y="2943"/>
                    <a:pt x="10687" y="3016"/>
                    <a:pt x="10769" y="3168"/>
                  </a:cubicBezTo>
                  <a:cubicBezTo>
                    <a:pt x="11567" y="4628"/>
                    <a:pt x="7401" y="7778"/>
                    <a:pt x="6312" y="8566"/>
                  </a:cubicBezTo>
                  <a:cubicBezTo>
                    <a:pt x="7398" y="6480"/>
                    <a:pt x="9478" y="2959"/>
                    <a:pt x="10445" y="2943"/>
                  </a:cubicBezTo>
                  <a:close/>
                  <a:moveTo>
                    <a:pt x="836" y="0"/>
                  </a:moveTo>
                  <a:cubicBezTo>
                    <a:pt x="526" y="0"/>
                    <a:pt x="236" y="51"/>
                    <a:pt x="1" y="112"/>
                  </a:cubicBezTo>
                  <a:lnTo>
                    <a:pt x="40" y="261"/>
                  </a:lnTo>
                  <a:cubicBezTo>
                    <a:pt x="266" y="203"/>
                    <a:pt x="544" y="154"/>
                    <a:pt x="841" y="154"/>
                  </a:cubicBezTo>
                  <a:cubicBezTo>
                    <a:pt x="1139" y="154"/>
                    <a:pt x="1456" y="203"/>
                    <a:pt x="1758" y="340"/>
                  </a:cubicBezTo>
                  <a:cubicBezTo>
                    <a:pt x="2315" y="595"/>
                    <a:pt x="2692" y="1148"/>
                    <a:pt x="2683" y="1681"/>
                  </a:cubicBezTo>
                  <a:cubicBezTo>
                    <a:pt x="2680" y="1999"/>
                    <a:pt x="2553" y="2294"/>
                    <a:pt x="2418" y="2605"/>
                  </a:cubicBezTo>
                  <a:cubicBezTo>
                    <a:pt x="2339" y="2794"/>
                    <a:pt x="2255" y="2989"/>
                    <a:pt x="2200" y="3194"/>
                  </a:cubicBezTo>
                  <a:cubicBezTo>
                    <a:pt x="2093" y="3585"/>
                    <a:pt x="2100" y="3992"/>
                    <a:pt x="2116" y="4443"/>
                  </a:cubicBezTo>
                  <a:cubicBezTo>
                    <a:pt x="2130" y="4764"/>
                    <a:pt x="2146" y="5161"/>
                    <a:pt x="2319" y="5502"/>
                  </a:cubicBezTo>
                  <a:cubicBezTo>
                    <a:pt x="2414" y="5688"/>
                    <a:pt x="2580" y="5877"/>
                    <a:pt x="2788" y="5979"/>
                  </a:cubicBezTo>
                  <a:cubicBezTo>
                    <a:pt x="2785" y="6016"/>
                    <a:pt x="2782" y="6052"/>
                    <a:pt x="2782" y="6089"/>
                  </a:cubicBezTo>
                  <a:cubicBezTo>
                    <a:pt x="2765" y="6827"/>
                    <a:pt x="3226" y="7589"/>
                    <a:pt x="3977" y="8082"/>
                  </a:cubicBezTo>
                  <a:cubicBezTo>
                    <a:pt x="4590" y="8487"/>
                    <a:pt x="5299" y="8681"/>
                    <a:pt x="5995" y="8857"/>
                  </a:cubicBezTo>
                  <a:lnTo>
                    <a:pt x="5898" y="9043"/>
                  </a:lnTo>
                  <a:lnTo>
                    <a:pt x="6067" y="8927"/>
                  </a:lnTo>
                  <a:lnTo>
                    <a:pt x="6123" y="9059"/>
                  </a:lnTo>
                  <a:lnTo>
                    <a:pt x="6160" y="8900"/>
                  </a:lnTo>
                  <a:cubicBezTo>
                    <a:pt x="6169" y="8904"/>
                    <a:pt x="6183" y="8904"/>
                    <a:pt x="6193" y="8907"/>
                  </a:cubicBezTo>
                  <a:lnTo>
                    <a:pt x="6213" y="8824"/>
                  </a:lnTo>
                  <a:cubicBezTo>
                    <a:pt x="6881" y="8354"/>
                    <a:pt x="11836" y="4797"/>
                    <a:pt x="10905" y="3095"/>
                  </a:cubicBezTo>
                  <a:cubicBezTo>
                    <a:pt x="10794" y="2893"/>
                    <a:pt x="10635" y="2791"/>
                    <a:pt x="10450" y="2791"/>
                  </a:cubicBezTo>
                  <a:cubicBezTo>
                    <a:pt x="10447" y="2791"/>
                    <a:pt x="10444" y="2791"/>
                    <a:pt x="10441" y="2791"/>
                  </a:cubicBezTo>
                  <a:cubicBezTo>
                    <a:pt x="9305" y="2807"/>
                    <a:pt x="7060" y="6838"/>
                    <a:pt x="6296" y="8278"/>
                  </a:cubicBezTo>
                  <a:cubicBezTo>
                    <a:pt x="6594" y="6824"/>
                    <a:pt x="7279" y="2933"/>
                    <a:pt x="6335" y="1913"/>
                  </a:cubicBezTo>
                  <a:cubicBezTo>
                    <a:pt x="6179" y="1743"/>
                    <a:pt x="5985" y="1659"/>
                    <a:pt x="5757" y="1659"/>
                  </a:cubicBezTo>
                  <a:cubicBezTo>
                    <a:pt x="5706" y="1659"/>
                    <a:pt x="5652" y="1663"/>
                    <a:pt x="5597" y="1672"/>
                  </a:cubicBezTo>
                  <a:cubicBezTo>
                    <a:pt x="5292" y="1718"/>
                    <a:pt x="5057" y="1880"/>
                    <a:pt x="4902" y="2158"/>
                  </a:cubicBezTo>
                  <a:cubicBezTo>
                    <a:pt x="4070" y="3615"/>
                    <a:pt x="5653" y="7860"/>
                    <a:pt x="5978" y="8698"/>
                  </a:cubicBezTo>
                  <a:cubicBezTo>
                    <a:pt x="5312" y="8530"/>
                    <a:pt x="4639" y="8334"/>
                    <a:pt x="4060" y="7957"/>
                  </a:cubicBezTo>
                  <a:cubicBezTo>
                    <a:pt x="3504" y="7593"/>
                    <a:pt x="2918" y="6910"/>
                    <a:pt x="2935" y="6092"/>
                  </a:cubicBezTo>
                  <a:cubicBezTo>
                    <a:pt x="2935" y="6072"/>
                    <a:pt x="2935" y="6052"/>
                    <a:pt x="2938" y="6036"/>
                  </a:cubicBezTo>
                  <a:cubicBezTo>
                    <a:pt x="3001" y="6051"/>
                    <a:pt x="3066" y="6061"/>
                    <a:pt x="3134" y="6061"/>
                  </a:cubicBezTo>
                  <a:cubicBezTo>
                    <a:pt x="3168" y="6061"/>
                    <a:pt x="3203" y="6058"/>
                    <a:pt x="3239" y="6052"/>
                  </a:cubicBezTo>
                  <a:cubicBezTo>
                    <a:pt x="3447" y="6019"/>
                    <a:pt x="3636" y="5860"/>
                    <a:pt x="3719" y="5645"/>
                  </a:cubicBezTo>
                  <a:cubicBezTo>
                    <a:pt x="3792" y="5463"/>
                    <a:pt x="3772" y="5277"/>
                    <a:pt x="3663" y="5145"/>
                  </a:cubicBezTo>
                  <a:lnTo>
                    <a:pt x="3643" y="5118"/>
                  </a:lnTo>
                  <a:lnTo>
                    <a:pt x="3613" y="5115"/>
                  </a:lnTo>
                  <a:cubicBezTo>
                    <a:pt x="3591" y="5113"/>
                    <a:pt x="3568" y="5111"/>
                    <a:pt x="3546" y="5111"/>
                  </a:cubicBezTo>
                  <a:cubicBezTo>
                    <a:pt x="3398" y="5111"/>
                    <a:pt x="3257" y="5168"/>
                    <a:pt x="3137" y="5274"/>
                  </a:cubicBezTo>
                  <a:cubicBezTo>
                    <a:pt x="2987" y="5403"/>
                    <a:pt x="2875" y="5602"/>
                    <a:pt x="2819" y="5820"/>
                  </a:cubicBezTo>
                  <a:cubicBezTo>
                    <a:pt x="2663" y="5731"/>
                    <a:pt x="2530" y="5586"/>
                    <a:pt x="2454" y="5433"/>
                  </a:cubicBezTo>
                  <a:cubicBezTo>
                    <a:pt x="2295" y="5122"/>
                    <a:pt x="2282" y="4744"/>
                    <a:pt x="2269" y="4440"/>
                  </a:cubicBezTo>
                  <a:cubicBezTo>
                    <a:pt x="2252" y="3999"/>
                    <a:pt x="2246" y="3605"/>
                    <a:pt x="2348" y="3231"/>
                  </a:cubicBezTo>
                  <a:cubicBezTo>
                    <a:pt x="2398" y="3039"/>
                    <a:pt x="2481" y="2850"/>
                    <a:pt x="2560" y="2665"/>
                  </a:cubicBezTo>
                  <a:cubicBezTo>
                    <a:pt x="2692" y="2354"/>
                    <a:pt x="2828" y="2032"/>
                    <a:pt x="2835" y="1684"/>
                  </a:cubicBezTo>
                  <a:cubicBezTo>
                    <a:pt x="2845" y="1082"/>
                    <a:pt x="2441" y="486"/>
                    <a:pt x="1822" y="204"/>
                  </a:cubicBezTo>
                  <a:cubicBezTo>
                    <a:pt x="1495" y="54"/>
                    <a:pt x="1155" y="0"/>
                    <a:pt x="8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3" name="Google Shape;1913;p38"/>
            <p:cNvSpPr/>
            <p:nvPr/>
          </p:nvSpPr>
          <p:spPr>
            <a:xfrm>
              <a:off x="-2481544" y="2941959"/>
              <a:ext cx="658789" cy="354993"/>
            </a:xfrm>
            <a:custGeom>
              <a:rect b="b" l="l" r="r" t="t"/>
              <a:pathLst>
                <a:path extrusionOk="0" h="8661" w="16069">
                  <a:moveTo>
                    <a:pt x="6951" y="3845"/>
                  </a:moveTo>
                  <a:cubicBezTo>
                    <a:pt x="8107" y="3845"/>
                    <a:pt x="8104" y="5643"/>
                    <a:pt x="6951" y="5643"/>
                  </a:cubicBezTo>
                  <a:cubicBezTo>
                    <a:pt x="5793" y="5643"/>
                    <a:pt x="5796" y="3845"/>
                    <a:pt x="6951" y="3845"/>
                  </a:cubicBezTo>
                  <a:close/>
                  <a:moveTo>
                    <a:pt x="13224" y="4796"/>
                  </a:moveTo>
                  <a:cubicBezTo>
                    <a:pt x="14369" y="4796"/>
                    <a:pt x="14366" y="6574"/>
                    <a:pt x="13224" y="6574"/>
                  </a:cubicBezTo>
                  <a:cubicBezTo>
                    <a:pt x="12081" y="6574"/>
                    <a:pt x="12081" y="4796"/>
                    <a:pt x="13224" y="4796"/>
                  </a:cubicBezTo>
                  <a:close/>
                  <a:moveTo>
                    <a:pt x="3514" y="6207"/>
                  </a:moveTo>
                  <a:cubicBezTo>
                    <a:pt x="4686" y="6207"/>
                    <a:pt x="4686" y="8031"/>
                    <a:pt x="3514" y="8031"/>
                  </a:cubicBezTo>
                  <a:cubicBezTo>
                    <a:pt x="2342" y="8031"/>
                    <a:pt x="2342" y="6207"/>
                    <a:pt x="3514" y="6207"/>
                  </a:cubicBezTo>
                  <a:close/>
                  <a:moveTo>
                    <a:pt x="9813" y="6713"/>
                  </a:moveTo>
                  <a:cubicBezTo>
                    <a:pt x="10968" y="6713"/>
                    <a:pt x="10968" y="8507"/>
                    <a:pt x="9813" y="8507"/>
                  </a:cubicBezTo>
                  <a:cubicBezTo>
                    <a:pt x="8657" y="8507"/>
                    <a:pt x="8657" y="6713"/>
                    <a:pt x="9813" y="6713"/>
                  </a:cubicBezTo>
                  <a:close/>
                  <a:moveTo>
                    <a:pt x="1100" y="0"/>
                  </a:moveTo>
                  <a:lnTo>
                    <a:pt x="702" y="3120"/>
                  </a:lnTo>
                  <a:cubicBezTo>
                    <a:pt x="756" y="3110"/>
                    <a:pt x="812" y="3107"/>
                    <a:pt x="868" y="3107"/>
                  </a:cubicBezTo>
                  <a:cubicBezTo>
                    <a:pt x="2044" y="3107"/>
                    <a:pt x="2041" y="4928"/>
                    <a:pt x="868" y="4928"/>
                  </a:cubicBezTo>
                  <a:cubicBezTo>
                    <a:pt x="722" y="4928"/>
                    <a:pt x="593" y="4898"/>
                    <a:pt x="484" y="4848"/>
                  </a:cubicBezTo>
                  <a:lnTo>
                    <a:pt x="1" y="8660"/>
                  </a:lnTo>
                  <a:lnTo>
                    <a:pt x="15194" y="8660"/>
                  </a:lnTo>
                  <a:cubicBezTo>
                    <a:pt x="15303" y="8607"/>
                    <a:pt x="15435" y="8577"/>
                    <a:pt x="15584" y="8577"/>
                  </a:cubicBezTo>
                  <a:cubicBezTo>
                    <a:pt x="15733" y="8577"/>
                    <a:pt x="15862" y="8607"/>
                    <a:pt x="15972" y="8660"/>
                  </a:cubicBezTo>
                  <a:lnTo>
                    <a:pt x="16068" y="8660"/>
                  </a:lnTo>
                  <a:lnTo>
                    <a:pt x="16068" y="4494"/>
                  </a:lnTo>
                  <a:cubicBezTo>
                    <a:pt x="15194" y="4422"/>
                    <a:pt x="15061" y="3259"/>
                    <a:pt x="15667" y="2855"/>
                  </a:cubicBezTo>
                  <a:lnTo>
                    <a:pt x="11733" y="2083"/>
                  </a:lnTo>
                  <a:lnTo>
                    <a:pt x="11733" y="2083"/>
                  </a:lnTo>
                  <a:cubicBezTo>
                    <a:pt x="11856" y="2597"/>
                    <a:pt x="11575" y="3222"/>
                    <a:pt x="10892" y="3222"/>
                  </a:cubicBezTo>
                  <a:cubicBezTo>
                    <a:pt x="10068" y="3222"/>
                    <a:pt x="9832" y="2305"/>
                    <a:pt x="10187" y="1782"/>
                  </a:cubicBezTo>
                  <a:lnTo>
                    <a:pt x="6071" y="974"/>
                  </a:lnTo>
                  <a:cubicBezTo>
                    <a:pt x="6044" y="1411"/>
                    <a:pt x="5753" y="1828"/>
                    <a:pt x="5189" y="1828"/>
                  </a:cubicBezTo>
                  <a:cubicBezTo>
                    <a:pt x="4485" y="1828"/>
                    <a:pt x="4203" y="1166"/>
                    <a:pt x="4352" y="639"/>
                  </a:cubicBezTo>
                  <a:lnTo>
                    <a:pt x="11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4" name="Google Shape;1914;p38"/>
            <p:cNvSpPr/>
            <p:nvPr/>
          </p:nvSpPr>
          <p:spPr>
            <a:xfrm>
              <a:off x="-2462969" y="3064639"/>
              <a:ext cx="72001" cy="83985"/>
            </a:xfrm>
            <a:custGeom>
              <a:rect b="b" l="l" r="r" t="t"/>
              <a:pathLst>
                <a:path extrusionOk="0" h="1821" w="1561">
                  <a:moveTo>
                    <a:pt x="385" y="0"/>
                  </a:moveTo>
                  <a:cubicBezTo>
                    <a:pt x="329" y="0"/>
                    <a:pt x="273" y="3"/>
                    <a:pt x="219" y="13"/>
                  </a:cubicBezTo>
                  <a:lnTo>
                    <a:pt x="1" y="1741"/>
                  </a:lnTo>
                  <a:cubicBezTo>
                    <a:pt x="110" y="1791"/>
                    <a:pt x="239" y="1821"/>
                    <a:pt x="385" y="1821"/>
                  </a:cubicBezTo>
                  <a:cubicBezTo>
                    <a:pt x="1558" y="1821"/>
                    <a:pt x="1561" y="0"/>
                    <a:pt x="3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38"/>
            <p:cNvSpPr/>
            <p:nvPr/>
          </p:nvSpPr>
          <p:spPr>
            <a:xfrm>
              <a:off x="-2312013" y="2968148"/>
              <a:ext cx="82977" cy="52851"/>
            </a:xfrm>
            <a:custGeom>
              <a:rect b="b" l="l" r="r" t="t"/>
              <a:pathLst>
                <a:path extrusionOk="0" h="1190" w="1868">
                  <a:moveTo>
                    <a:pt x="149" y="0"/>
                  </a:moveTo>
                  <a:lnTo>
                    <a:pt x="149" y="0"/>
                  </a:lnTo>
                  <a:cubicBezTo>
                    <a:pt x="0" y="527"/>
                    <a:pt x="282" y="1189"/>
                    <a:pt x="986" y="1189"/>
                  </a:cubicBezTo>
                  <a:cubicBezTo>
                    <a:pt x="1550" y="1189"/>
                    <a:pt x="1841" y="772"/>
                    <a:pt x="1868" y="335"/>
                  </a:cubicBezTo>
                  <a:lnTo>
                    <a:pt x="1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6" name="Google Shape;1916;p38"/>
            <p:cNvSpPr/>
            <p:nvPr/>
          </p:nvSpPr>
          <p:spPr>
            <a:xfrm>
              <a:off x="-2079390" y="3014997"/>
              <a:ext cx="85033" cy="60526"/>
            </a:xfrm>
            <a:custGeom>
              <a:rect b="b" l="l" r="r" t="t"/>
              <a:pathLst>
                <a:path extrusionOk="0" h="1441" w="2024">
                  <a:moveTo>
                    <a:pt x="355" y="0"/>
                  </a:moveTo>
                  <a:lnTo>
                    <a:pt x="355" y="0"/>
                  </a:lnTo>
                  <a:cubicBezTo>
                    <a:pt x="0" y="523"/>
                    <a:pt x="236" y="1440"/>
                    <a:pt x="1060" y="1440"/>
                  </a:cubicBezTo>
                  <a:cubicBezTo>
                    <a:pt x="1743" y="1440"/>
                    <a:pt x="2024" y="815"/>
                    <a:pt x="1901" y="301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38"/>
            <p:cNvSpPr/>
            <p:nvPr/>
          </p:nvSpPr>
          <p:spPr>
            <a:xfrm>
              <a:off x="-1993426" y="3132972"/>
              <a:ext cx="108075" cy="83969"/>
            </a:xfrm>
            <a:custGeom>
              <a:rect b="b" l="l" r="r" t="t"/>
              <a:pathLst>
                <a:path extrusionOk="0" h="1779" w="2289">
                  <a:moveTo>
                    <a:pt x="1144" y="1"/>
                  </a:moveTo>
                  <a:cubicBezTo>
                    <a:pt x="1" y="1"/>
                    <a:pt x="1" y="1779"/>
                    <a:pt x="1144" y="1779"/>
                  </a:cubicBezTo>
                  <a:cubicBezTo>
                    <a:pt x="2286" y="1779"/>
                    <a:pt x="2289" y="1"/>
                    <a:pt x="1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38"/>
            <p:cNvSpPr/>
            <p:nvPr/>
          </p:nvSpPr>
          <p:spPr>
            <a:xfrm>
              <a:off x="-2255197" y="3093878"/>
              <a:ext cx="117405" cy="84045"/>
            </a:xfrm>
            <a:custGeom>
              <a:rect b="b" l="l" r="r" t="t"/>
              <a:pathLst>
                <a:path extrusionOk="0" h="1799" w="2315">
                  <a:moveTo>
                    <a:pt x="1159" y="0"/>
                  </a:moveTo>
                  <a:cubicBezTo>
                    <a:pt x="4" y="0"/>
                    <a:pt x="1" y="1798"/>
                    <a:pt x="1159" y="1798"/>
                  </a:cubicBezTo>
                  <a:cubicBezTo>
                    <a:pt x="2312" y="1798"/>
                    <a:pt x="2315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38"/>
            <p:cNvSpPr/>
            <p:nvPr/>
          </p:nvSpPr>
          <p:spPr>
            <a:xfrm>
              <a:off x="-2391511" y="3191714"/>
              <a:ext cx="108063" cy="84046"/>
            </a:xfrm>
            <a:custGeom>
              <a:rect b="b" l="l" r="r" t="t"/>
              <a:pathLst>
                <a:path extrusionOk="0" h="1825" w="2346">
                  <a:moveTo>
                    <a:pt x="1173" y="1"/>
                  </a:moveTo>
                  <a:cubicBezTo>
                    <a:pt x="1" y="1"/>
                    <a:pt x="1" y="1825"/>
                    <a:pt x="1173" y="1825"/>
                  </a:cubicBezTo>
                  <a:cubicBezTo>
                    <a:pt x="2345" y="1825"/>
                    <a:pt x="2345" y="1"/>
                    <a:pt x="1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0" name="Google Shape;1920;p38"/>
            <p:cNvSpPr/>
            <p:nvPr/>
          </p:nvSpPr>
          <p:spPr>
            <a:xfrm>
              <a:off x="-2133969" y="3211413"/>
              <a:ext cx="109405" cy="84942"/>
            </a:xfrm>
            <a:custGeom>
              <a:rect b="b" l="l" r="r" t="t"/>
              <a:pathLst>
                <a:path extrusionOk="0" h="1796" w="2313">
                  <a:moveTo>
                    <a:pt x="1157" y="1"/>
                  </a:moveTo>
                  <a:cubicBezTo>
                    <a:pt x="1" y="1"/>
                    <a:pt x="1" y="1795"/>
                    <a:pt x="1157" y="1795"/>
                  </a:cubicBezTo>
                  <a:cubicBezTo>
                    <a:pt x="2312" y="1795"/>
                    <a:pt x="2312" y="1"/>
                    <a:pt x="11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1" name="Google Shape;1921;p38"/>
            <p:cNvSpPr/>
            <p:nvPr/>
          </p:nvSpPr>
          <p:spPr>
            <a:xfrm flipH="1">
              <a:off x="-1995507" y="2789483"/>
              <a:ext cx="697550" cy="589803"/>
            </a:xfrm>
            <a:custGeom>
              <a:rect b="b" l="l" r="r" t="t"/>
              <a:pathLst>
                <a:path extrusionOk="0" h="18201" w="21526">
                  <a:moveTo>
                    <a:pt x="6024" y="0"/>
                  </a:moveTo>
                  <a:lnTo>
                    <a:pt x="5676" y="454"/>
                  </a:lnTo>
                  <a:lnTo>
                    <a:pt x="5398" y="821"/>
                  </a:lnTo>
                  <a:lnTo>
                    <a:pt x="4623" y="1834"/>
                  </a:lnTo>
                  <a:lnTo>
                    <a:pt x="4342" y="2206"/>
                  </a:lnTo>
                  <a:lnTo>
                    <a:pt x="3428" y="3404"/>
                  </a:lnTo>
                  <a:lnTo>
                    <a:pt x="3146" y="3772"/>
                  </a:lnTo>
                  <a:lnTo>
                    <a:pt x="2130" y="5106"/>
                  </a:lnTo>
                  <a:lnTo>
                    <a:pt x="1852" y="5474"/>
                  </a:lnTo>
                  <a:lnTo>
                    <a:pt x="967" y="6630"/>
                  </a:lnTo>
                  <a:lnTo>
                    <a:pt x="689" y="6997"/>
                  </a:lnTo>
                  <a:lnTo>
                    <a:pt x="1" y="7902"/>
                  </a:lnTo>
                  <a:lnTo>
                    <a:pt x="1" y="18200"/>
                  </a:lnTo>
                  <a:lnTo>
                    <a:pt x="16191" y="18200"/>
                  </a:lnTo>
                  <a:lnTo>
                    <a:pt x="16234" y="18111"/>
                  </a:lnTo>
                  <a:lnTo>
                    <a:pt x="17339" y="15846"/>
                  </a:lnTo>
                  <a:lnTo>
                    <a:pt x="17542" y="15435"/>
                  </a:lnTo>
                  <a:lnTo>
                    <a:pt x="18257" y="13978"/>
                  </a:lnTo>
                  <a:lnTo>
                    <a:pt x="18456" y="13567"/>
                  </a:lnTo>
                  <a:lnTo>
                    <a:pt x="19310" y="11819"/>
                  </a:lnTo>
                  <a:lnTo>
                    <a:pt x="19512" y="11411"/>
                  </a:lnTo>
                  <a:lnTo>
                    <a:pt x="20078" y="10249"/>
                  </a:lnTo>
                  <a:lnTo>
                    <a:pt x="20280" y="9838"/>
                  </a:lnTo>
                  <a:lnTo>
                    <a:pt x="20816" y="8739"/>
                  </a:lnTo>
                  <a:lnTo>
                    <a:pt x="21019" y="8332"/>
                  </a:lnTo>
                  <a:lnTo>
                    <a:pt x="21522" y="7298"/>
                  </a:lnTo>
                  <a:lnTo>
                    <a:pt x="21525" y="7298"/>
                  </a:lnTo>
                  <a:cubicBezTo>
                    <a:pt x="21508" y="7252"/>
                    <a:pt x="19257" y="6210"/>
                    <a:pt x="16922" y="5129"/>
                  </a:cubicBezTo>
                  <a:lnTo>
                    <a:pt x="14180" y="3841"/>
                  </a:lnTo>
                  <a:lnTo>
                    <a:pt x="14167" y="3855"/>
                  </a:lnTo>
                  <a:cubicBezTo>
                    <a:pt x="12789" y="3216"/>
                    <a:pt x="11773" y="2736"/>
                    <a:pt x="11763" y="2702"/>
                  </a:cubicBezTo>
                  <a:lnTo>
                    <a:pt x="60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38"/>
            <p:cNvSpPr/>
            <p:nvPr/>
          </p:nvSpPr>
          <p:spPr>
            <a:xfrm flipH="1">
              <a:off x="-1979079" y="2804163"/>
              <a:ext cx="506231" cy="268540"/>
            </a:xfrm>
            <a:custGeom>
              <a:rect b="b" l="l" r="r" t="t"/>
              <a:pathLst>
                <a:path extrusionOk="0" h="8287" w="15622">
                  <a:moveTo>
                    <a:pt x="279" y="1"/>
                  </a:moveTo>
                  <a:lnTo>
                    <a:pt x="1" y="368"/>
                  </a:lnTo>
                  <a:cubicBezTo>
                    <a:pt x="1908" y="1342"/>
                    <a:pt x="3816" y="2319"/>
                    <a:pt x="5723" y="3299"/>
                  </a:cubicBezTo>
                  <a:cubicBezTo>
                    <a:pt x="6522" y="3706"/>
                    <a:pt x="7323" y="4117"/>
                    <a:pt x="8121" y="4528"/>
                  </a:cubicBezTo>
                  <a:cubicBezTo>
                    <a:pt x="10555" y="5780"/>
                    <a:pt x="12989" y="7031"/>
                    <a:pt x="15419" y="8286"/>
                  </a:cubicBezTo>
                  <a:lnTo>
                    <a:pt x="15622" y="7879"/>
                  </a:lnTo>
                  <a:cubicBezTo>
                    <a:pt x="13198" y="6627"/>
                    <a:pt x="10774" y="5382"/>
                    <a:pt x="8350" y="4137"/>
                  </a:cubicBezTo>
                  <a:cubicBezTo>
                    <a:pt x="8088" y="4001"/>
                    <a:pt x="7826" y="3865"/>
                    <a:pt x="7565" y="3733"/>
                  </a:cubicBezTo>
                  <a:cubicBezTo>
                    <a:pt x="7508" y="3703"/>
                    <a:pt x="7449" y="3673"/>
                    <a:pt x="7392" y="3643"/>
                  </a:cubicBezTo>
                  <a:cubicBezTo>
                    <a:pt x="7346" y="3620"/>
                    <a:pt x="7300" y="3597"/>
                    <a:pt x="7253" y="3574"/>
                  </a:cubicBezTo>
                  <a:cubicBezTo>
                    <a:pt x="7170" y="3527"/>
                    <a:pt x="7088" y="3488"/>
                    <a:pt x="7008" y="3448"/>
                  </a:cubicBezTo>
                  <a:cubicBezTo>
                    <a:pt x="6690" y="3282"/>
                    <a:pt x="6376" y="3120"/>
                    <a:pt x="6058" y="2958"/>
                  </a:cubicBezTo>
                  <a:cubicBezTo>
                    <a:pt x="4134" y="1971"/>
                    <a:pt x="2206" y="984"/>
                    <a:pt x="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38"/>
            <p:cNvSpPr/>
            <p:nvPr/>
          </p:nvSpPr>
          <p:spPr>
            <a:xfrm flipH="1">
              <a:off x="-1955131" y="2848914"/>
              <a:ext cx="516503" cy="272720"/>
            </a:xfrm>
            <a:custGeom>
              <a:rect b="b" l="l" r="r" t="t"/>
              <a:pathLst>
                <a:path extrusionOk="0" h="8416" w="15939">
                  <a:moveTo>
                    <a:pt x="282" y="0"/>
                  </a:moveTo>
                  <a:lnTo>
                    <a:pt x="1" y="372"/>
                  </a:lnTo>
                  <a:cubicBezTo>
                    <a:pt x="1895" y="1239"/>
                    <a:pt x="3776" y="2137"/>
                    <a:pt x="5643" y="3064"/>
                  </a:cubicBezTo>
                  <a:cubicBezTo>
                    <a:pt x="6571" y="3521"/>
                    <a:pt x="7491" y="3988"/>
                    <a:pt x="8412" y="4461"/>
                  </a:cubicBezTo>
                  <a:cubicBezTo>
                    <a:pt x="10883" y="5730"/>
                    <a:pt x="13323" y="7048"/>
                    <a:pt x="15737" y="8415"/>
                  </a:cubicBezTo>
                  <a:lnTo>
                    <a:pt x="15939" y="8004"/>
                  </a:lnTo>
                  <a:cubicBezTo>
                    <a:pt x="13535" y="6644"/>
                    <a:pt x="11101" y="5332"/>
                    <a:pt x="8644" y="4067"/>
                  </a:cubicBezTo>
                  <a:lnTo>
                    <a:pt x="8641" y="4067"/>
                  </a:lnTo>
                  <a:cubicBezTo>
                    <a:pt x="7760" y="3613"/>
                    <a:pt x="6869" y="3164"/>
                    <a:pt x="5981" y="2722"/>
                  </a:cubicBezTo>
                  <a:cubicBezTo>
                    <a:pt x="4094" y="1785"/>
                    <a:pt x="2197" y="879"/>
                    <a:pt x="2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38"/>
            <p:cNvSpPr/>
            <p:nvPr/>
          </p:nvSpPr>
          <p:spPr>
            <a:xfrm flipH="1">
              <a:off x="-1930244" y="2899790"/>
              <a:ext cx="530340" cy="272688"/>
            </a:xfrm>
            <a:custGeom>
              <a:rect b="b" l="l" r="r" t="t"/>
              <a:pathLst>
                <a:path extrusionOk="0" h="8415" w="16366">
                  <a:moveTo>
                    <a:pt x="282" y="0"/>
                  </a:moveTo>
                  <a:lnTo>
                    <a:pt x="0" y="368"/>
                  </a:lnTo>
                  <a:cubicBezTo>
                    <a:pt x="1779" y="1252"/>
                    <a:pt x="3551" y="2133"/>
                    <a:pt x="5325" y="3017"/>
                  </a:cubicBezTo>
                  <a:cubicBezTo>
                    <a:pt x="6415" y="3561"/>
                    <a:pt x="7501" y="4100"/>
                    <a:pt x="8590" y="4643"/>
                  </a:cubicBezTo>
                  <a:cubicBezTo>
                    <a:pt x="11113" y="5901"/>
                    <a:pt x="13641" y="7160"/>
                    <a:pt x="16164" y="8415"/>
                  </a:cubicBezTo>
                  <a:lnTo>
                    <a:pt x="16366" y="8007"/>
                  </a:lnTo>
                  <a:cubicBezTo>
                    <a:pt x="13849" y="6755"/>
                    <a:pt x="11336" y="5501"/>
                    <a:pt x="8819" y="4249"/>
                  </a:cubicBezTo>
                  <a:cubicBezTo>
                    <a:pt x="7766" y="3726"/>
                    <a:pt x="6716" y="3203"/>
                    <a:pt x="5663" y="2679"/>
                  </a:cubicBezTo>
                  <a:cubicBezTo>
                    <a:pt x="3872" y="1785"/>
                    <a:pt x="2077" y="891"/>
                    <a:pt x="2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5" name="Google Shape;1925;p38"/>
            <p:cNvSpPr/>
            <p:nvPr/>
          </p:nvSpPr>
          <p:spPr>
            <a:xfrm flipH="1">
              <a:off x="-1896024" y="2954944"/>
              <a:ext cx="538085" cy="287530"/>
            </a:xfrm>
            <a:custGeom>
              <a:rect b="b" l="l" r="r" t="t"/>
              <a:pathLst>
                <a:path extrusionOk="0" h="8873" w="16605">
                  <a:moveTo>
                    <a:pt x="279" y="0"/>
                  </a:moveTo>
                  <a:lnTo>
                    <a:pt x="1" y="368"/>
                  </a:lnTo>
                  <a:cubicBezTo>
                    <a:pt x="1667" y="1232"/>
                    <a:pt x="3332" y="2093"/>
                    <a:pt x="4997" y="2958"/>
                  </a:cubicBezTo>
                  <a:cubicBezTo>
                    <a:pt x="6246" y="3603"/>
                    <a:pt x="7495" y="4252"/>
                    <a:pt x="8746" y="4902"/>
                  </a:cubicBezTo>
                  <a:cubicBezTo>
                    <a:pt x="11300" y="6223"/>
                    <a:pt x="13853" y="7547"/>
                    <a:pt x="16406" y="8872"/>
                  </a:cubicBezTo>
                  <a:lnTo>
                    <a:pt x="16605" y="8461"/>
                  </a:lnTo>
                  <a:cubicBezTo>
                    <a:pt x="14062" y="7144"/>
                    <a:pt x="11518" y="5825"/>
                    <a:pt x="8975" y="4507"/>
                  </a:cubicBezTo>
                  <a:cubicBezTo>
                    <a:pt x="7759" y="3878"/>
                    <a:pt x="6547" y="3245"/>
                    <a:pt x="5332" y="2620"/>
                  </a:cubicBezTo>
                  <a:cubicBezTo>
                    <a:pt x="3646" y="1746"/>
                    <a:pt x="1965" y="871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6" name="Google Shape;1926;p38"/>
            <p:cNvSpPr/>
            <p:nvPr/>
          </p:nvSpPr>
          <p:spPr>
            <a:xfrm flipH="1">
              <a:off x="-1866406" y="3004297"/>
              <a:ext cx="546121" cy="298677"/>
            </a:xfrm>
            <a:custGeom>
              <a:rect b="b" l="l" r="r" t="t"/>
              <a:pathLst>
                <a:path extrusionOk="0" h="9217" w="16853">
                  <a:moveTo>
                    <a:pt x="278" y="1"/>
                  </a:moveTo>
                  <a:lnTo>
                    <a:pt x="0" y="368"/>
                  </a:lnTo>
                  <a:cubicBezTo>
                    <a:pt x="1574" y="1206"/>
                    <a:pt x="3150" y="2044"/>
                    <a:pt x="4726" y="2882"/>
                  </a:cubicBezTo>
                  <a:cubicBezTo>
                    <a:pt x="6120" y="3620"/>
                    <a:pt x="7510" y="4362"/>
                    <a:pt x="8905" y="5100"/>
                  </a:cubicBezTo>
                  <a:cubicBezTo>
                    <a:pt x="11488" y="6475"/>
                    <a:pt x="14067" y="7846"/>
                    <a:pt x="16650" y="9217"/>
                  </a:cubicBezTo>
                  <a:lnTo>
                    <a:pt x="16853" y="8806"/>
                  </a:lnTo>
                  <a:cubicBezTo>
                    <a:pt x="14279" y="7441"/>
                    <a:pt x="11707" y="6074"/>
                    <a:pt x="9133" y="4707"/>
                  </a:cubicBezTo>
                  <a:cubicBezTo>
                    <a:pt x="7776" y="3984"/>
                    <a:pt x="6418" y="3263"/>
                    <a:pt x="5060" y="2544"/>
                  </a:cubicBezTo>
                  <a:cubicBezTo>
                    <a:pt x="3468" y="1696"/>
                    <a:pt x="1875" y="848"/>
                    <a:pt x="2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38"/>
            <p:cNvSpPr/>
            <p:nvPr/>
          </p:nvSpPr>
          <p:spPr>
            <a:xfrm flipH="1">
              <a:off x="-1700948" y="2885305"/>
              <a:ext cx="4245" cy="1944"/>
            </a:xfrm>
            <a:custGeom>
              <a:rect b="b" l="l" r="r" t="t"/>
              <a:pathLst>
                <a:path extrusionOk="0" h="60" w="131">
                  <a:moveTo>
                    <a:pt x="131" y="6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38"/>
            <p:cNvSpPr/>
            <p:nvPr/>
          </p:nvSpPr>
          <p:spPr>
            <a:xfrm flipH="1">
              <a:off x="-1739996" y="2904943"/>
              <a:ext cx="1523" cy="778"/>
            </a:xfrm>
            <a:custGeom>
              <a:rect b="b" l="l" r="r" t="t"/>
              <a:pathLst>
                <a:path extrusionOk="0" h="24" w="47">
                  <a:moveTo>
                    <a:pt x="46" y="24"/>
                  </a:moveTo>
                  <a:lnTo>
                    <a:pt x="46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38"/>
            <p:cNvSpPr/>
            <p:nvPr/>
          </p:nvSpPr>
          <p:spPr>
            <a:xfrm flipH="1">
              <a:off x="-1687824" y="2877042"/>
              <a:ext cx="8685" cy="9786"/>
            </a:xfrm>
            <a:custGeom>
              <a:rect b="b" l="l" r="r" t="t"/>
              <a:pathLst>
                <a:path extrusionOk="0" h="302" w="268">
                  <a:moveTo>
                    <a:pt x="0" y="0"/>
                  </a:moveTo>
                  <a:lnTo>
                    <a:pt x="0" y="0"/>
                  </a:lnTo>
                  <a:cubicBezTo>
                    <a:pt x="33" y="103"/>
                    <a:pt x="63" y="205"/>
                    <a:pt x="96" y="301"/>
                  </a:cubicBezTo>
                  <a:lnTo>
                    <a:pt x="268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0" name="Google Shape;1930;p38"/>
            <p:cNvSpPr/>
            <p:nvPr/>
          </p:nvSpPr>
          <p:spPr>
            <a:xfrm flipH="1">
              <a:off x="-1696735" y="2881093"/>
              <a:ext cx="8944" cy="4245"/>
            </a:xfrm>
            <a:custGeom>
              <a:rect b="b" l="l" r="r" t="t"/>
              <a:pathLst>
                <a:path extrusionOk="0" h="131" w="276">
                  <a:moveTo>
                    <a:pt x="1" y="1"/>
                  </a:moveTo>
                  <a:lnTo>
                    <a:pt x="276" y="13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1" name="Google Shape;1931;p38"/>
            <p:cNvSpPr/>
            <p:nvPr/>
          </p:nvSpPr>
          <p:spPr>
            <a:xfrm flipH="1">
              <a:off x="-1754805" y="2905688"/>
              <a:ext cx="14841" cy="6999"/>
            </a:xfrm>
            <a:custGeom>
              <a:rect b="b" l="l" r="r" t="t"/>
              <a:pathLst>
                <a:path extrusionOk="0" h="216" w="458">
                  <a:moveTo>
                    <a:pt x="0" y="1"/>
                  </a:moveTo>
                  <a:lnTo>
                    <a:pt x="457" y="215"/>
                  </a:lnTo>
                  <a:lnTo>
                    <a:pt x="255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2" name="Google Shape;1932;p38"/>
            <p:cNvSpPr/>
            <p:nvPr/>
          </p:nvSpPr>
          <p:spPr>
            <a:xfrm flipH="1">
              <a:off x="-1757463" y="2913627"/>
              <a:ext cx="648" cy="356"/>
            </a:xfrm>
            <a:custGeom>
              <a:rect b="b" l="l" r="r" t="t"/>
              <a:pathLst>
                <a:path extrusionOk="0" h="11" w="20">
                  <a:moveTo>
                    <a:pt x="20" y="10"/>
                  </a:moveTo>
                  <a:lnTo>
                    <a:pt x="20" y="1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3" name="Google Shape;1933;p38"/>
            <p:cNvSpPr/>
            <p:nvPr/>
          </p:nvSpPr>
          <p:spPr>
            <a:xfrm flipH="1">
              <a:off x="-1722854" y="2895902"/>
              <a:ext cx="3500" cy="1782"/>
            </a:xfrm>
            <a:custGeom>
              <a:rect b="b" l="l" r="r" t="t"/>
              <a:pathLst>
                <a:path extrusionOk="0" h="55" w="108">
                  <a:moveTo>
                    <a:pt x="1" y="1"/>
                  </a:moveTo>
                  <a:lnTo>
                    <a:pt x="1" y="5"/>
                  </a:lnTo>
                  <a:lnTo>
                    <a:pt x="107" y="5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4" name="Google Shape;1934;p38"/>
            <p:cNvSpPr/>
            <p:nvPr/>
          </p:nvSpPr>
          <p:spPr>
            <a:xfrm flipH="1">
              <a:off x="-1705647" y="2887250"/>
              <a:ext cx="4731" cy="2268"/>
            </a:xfrm>
            <a:custGeom>
              <a:rect b="b" l="l" r="r" t="t"/>
              <a:pathLst>
                <a:path extrusionOk="0" h="70" w="146">
                  <a:moveTo>
                    <a:pt x="146" y="69"/>
                  </a:moveTo>
                  <a:lnTo>
                    <a:pt x="14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5" name="Google Shape;1935;p38"/>
            <p:cNvSpPr/>
            <p:nvPr/>
          </p:nvSpPr>
          <p:spPr>
            <a:xfrm flipH="1">
              <a:off x="-1738506" y="2904068"/>
              <a:ext cx="1879" cy="875"/>
            </a:xfrm>
            <a:custGeom>
              <a:rect b="b" l="l" r="r" t="t"/>
              <a:pathLst>
                <a:path extrusionOk="0" h="27" w="58">
                  <a:moveTo>
                    <a:pt x="1" y="1"/>
                  </a:moveTo>
                  <a:lnTo>
                    <a:pt x="1" y="1"/>
                  </a:lnTo>
                  <a:lnTo>
                    <a:pt x="57" y="2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6" name="Google Shape;1936;p38"/>
            <p:cNvSpPr/>
            <p:nvPr/>
          </p:nvSpPr>
          <p:spPr>
            <a:xfrm flipH="1">
              <a:off x="-1687824" y="2881093"/>
              <a:ext cx="32" cy="32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38"/>
            <p:cNvSpPr/>
            <p:nvPr/>
          </p:nvSpPr>
          <p:spPr>
            <a:xfrm flipH="1">
              <a:off x="-1756847" y="2912655"/>
              <a:ext cx="2074" cy="1005"/>
            </a:xfrm>
            <a:custGeom>
              <a:rect b="b" l="l" r="r" t="t"/>
              <a:pathLst>
                <a:path extrusionOk="0" h="31" w="64">
                  <a:moveTo>
                    <a:pt x="63" y="31"/>
                  </a:moveTo>
                  <a:lnTo>
                    <a:pt x="63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8" name="Google Shape;1938;p38"/>
            <p:cNvSpPr/>
            <p:nvPr/>
          </p:nvSpPr>
          <p:spPr>
            <a:xfrm flipH="1">
              <a:off x="-1736658" y="2897652"/>
              <a:ext cx="13837" cy="6449"/>
            </a:xfrm>
            <a:custGeom>
              <a:rect b="b" l="l" r="r" t="t"/>
              <a:pathLst>
                <a:path extrusionOk="0" h="199" w="427">
                  <a:moveTo>
                    <a:pt x="0" y="0"/>
                  </a:moveTo>
                  <a:lnTo>
                    <a:pt x="427" y="199"/>
                  </a:lnTo>
                  <a:lnTo>
                    <a:pt x="215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9" name="Google Shape;1939;p38"/>
            <p:cNvSpPr/>
            <p:nvPr/>
          </p:nvSpPr>
          <p:spPr>
            <a:xfrm flipH="1">
              <a:off x="-1719386" y="2889486"/>
              <a:ext cx="13772" cy="6578"/>
            </a:xfrm>
            <a:custGeom>
              <a:rect b="b" l="l" r="r" t="t"/>
              <a:pathLst>
                <a:path extrusionOk="0" h="203" w="425">
                  <a:moveTo>
                    <a:pt x="1" y="0"/>
                  </a:moveTo>
                  <a:lnTo>
                    <a:pt x="209" y="99"/>
                  </a:lnTo>
                  <a:lnTo>
                    <a:pt x="425" y="203"/>
                  </a:lnTo>
                  <a:lnTo>
                    <a:pt x="425" y="19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0" name="Google Shape;1940;p38"/>
            <p:cNvSpPr/>
            <p:nvPr/>
          </p:nvSpPr>
          <p:spPr>
            <a:xfrm flipH="1">
              <a:off x="-1295851" y="3139945"/>
              <a:ext cx="32" cy="17401"/>
            </a:xfrm>
            <a:custGeom>
              <a:rect b="b" l="l" r="r" t="t"/>
              <a:pathLst>
                <a:path extrusionOk="0" h="537" w="1">
                  <a:moveTo>
                    <a:pt x="0" y="537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1" name="Google Shape;1941;p38"/>
            <p:cNvSpPr/>
            <p:nvPr/>
          </p:nvSpPr>
          <p:spPr>
            <a:xfrm flipH="1">
              <a:off x="-1295851" y="3213991"/>
              <a:ext cx="32" cy="17207"/>
            </a:xfrm>
            <a:custGeom>
              <a:rect b="b" l="l" r="r" t="t"/>
              <a:pathLst>
                <a:path extrusionOk="0" h="531" w="1">
                  <a:moveTo>
                    <a:pt x="0" y="53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2" name="Google Shape;1942;p38"/>
            <p:cNvSpPr/>
            <p:nvPr/>
          </p:nvSpPr>
          <p:spPr>
            <a:xfrm flipH="1">
              <a:off x="-1824020" y="3067163"/>
              <a:ext cx="528202" cy="312125"/>
            </a:xfrm>
            <a:custGeom>
              <a:rect b="b" l="l" r="r" t="t"/>
              <a:pathLst>
                <a:path extrusionOk="0" h="9632" w="16300">
                  <a:moveTo>
                    <a:pt x="0" y="1"/>
                  </a:moveTo>
                  <a:lnTo>
                    <a:pt x="0" y="537"/>
                  </a:lnTo>
                  <a:cubicBezTo>
                    <a:pt x="1219" y="1289"/>
                    <a:pt x="2441" y="2035"/>
                    <a:pt x="3669" y="2770"/>
                  </a:cubicBezTo>
                  <a:cubicBezTo>
                    <a:pt x="5206" y="3693"/>
                    <a:pt x="6746" y="4611"/>
                    <a:pt x="8296" y="5512"/>
                  </a:cubicBezTo>
                  <a:cubicBezTo>
                    <a:pt x="10689" y="6912"/>
                    <a:pt x="13101" y="8283"/>
                    <a:pt x="15525" y="9631"/>
                  </a:cubicBezTo>
                  <a:lnTo>
                    <a:pt x="16257" y="9631"/>
                  </a:lnTo>
                  <a:lnTo>
                    <a:pt x="16300" y="9542"/>
                  </a:lnTo>
                  <a:cubicBezTo>
                    <a:pt x="13690" y="8098"/>
                    <a:pt x="11097" y="6621"/>
                    <a:pt x="8521" y="5118"/>
                  </a:cubicBezTo>
                  <a:cubicBezTo>
                    <a:pt x="7011" y="4233"/>
                    <a:pt x="5501" y="3343"/>
                    <a:pt x="3998" y="2438"/>
                  </a:cubicBezTo>
                  <a:cubicBezTo>
                    <a:pt x="2662" y="1634"/>
                    <a:pt x="1328" y="82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38"/>
            <p:cNvSpPr/>
            <p:nvPr/>
          </p:nvSpPr>
          <p:spPr>
            <a:xfrm flipH="1">
              <a:off x="-1705774" y="3139945"/>
              <a:ext cx="409956" cy="239343"/>
            </a:xfrm>
            <a:custGeom>
              <a:rect b="b" l="l" r="r" t="t"/>
              <a:pathLst>
                <a:path extrusionOk="0" h="7386" w="12651">
                  <a:moveTo>
                    <a:pt x="0" y="0"/>
                  </a:moveTo>
                  <a:lnTo>
                    <a:pt x="0" y="537"/>
                  </a:lnTo>
                  <a:cubicBezTo>
                    <a:pt x="620" y="924"/>
                    <a:pt x="1229" y="1322"/>
                    <a:pt x="1848" y="1703"/>
                  </a:cubicBezTo>
                  <a:cubicBezTo>
                    <a:pt x="1981" y="1785"/>
                    <a:pt x="2116" y="1872"/>
                    <a:pt x="2252" y="1954"/>
                  </a:cubicBezTo>
                  <a:cubicBezTo>
                    <a:pt x="3680" y="2832"/>
                    <a:pt x="5120" y="3689"/>
                    <a:pt x="6570" y="4530"/>
                  </a:cubicBezTo>
                  <a:cubicBezTo>
                    <a:pt x="6815" y="4673"/>
                    <a:pt x="7064" y="4816"/>
                    <a:pt x="7312" y="4955"/>
                  </a:cubicBezTo>
                  <a:cubicBezTo>
                    <a:pt x="8756" y="5786"/>
                    <a:pt x="10217" y="6593"/>
                    <a:pt x="11683" y="7385"/>
                  </a:cubicBezTo>
                  <a:lnTo>
                    <a:pt x="12650" y="7385"/>
                  </a:lnTo>
                  <a:cubicBezTo>
                    <a:pt x="10932" y="6471"/>
                    <a:pt x="9226" y="5531"/>
                    <a:pt x="7541" y="4564"/>
                  </a:cubicBezTo>
                  <a:cubicBezTo>
                    <a:pt x="7292" y="4421"/>
                    <a:pt x="7047" y="4279"/>
                    <a:pt x="6799" y="4137"/>
                  </a:cubicBezTo>
                  <a:cubicBezTo>
                    <a:pt x="5381" y="3315"/>
                    <a:pt x="3978" y="2481"/>
                    <a:pt x="2583" y="1620"/>
                  </a:cubicBezTo>
                  <a:cubicBezTo>
                    <a:pt x="2454" y="1544"/>
                    <a:pt x="2329" y="1467"/>
                    <a:pt x="2199" y="1388"/>
                  </a:cubicBezTo>
                  <a:cubicBezTo>
                    <a:pt x="1464" y="931"/>
                    <a:pt x="739" y="45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4" name="Google Shape;1944;p38"/>
            <p:cNvSpPr/>
            <p:nvPr/>
          </p:nvSpPr>
          <p:spPr>
            <a:xfrm flipH="1">
              <a:off x="-1578390" y="3213991"/>
              <a:ext cx="282572" cy="165298"/>
            </a:xfrm>
            <a:custGeom>
              <a:rect b="b" l="l" r="r" t="t"/>
              <a:pathLst>
                <a:path extrusionOk="0" h="5101" w="8720">
                  <a:moveTo>
                    <a:pt x="0" y="0"/>
                  </a:moveTo>
                  <a:lnTo>
                    <a:pt x="0" y="530"/>
                  </a:lnTo>
                  <a:lnTo>
                    <a:pt x="888" y="1047"/>
                  </a:lnTo>
                  <a:cubicBezTo>
                    <a:pt x="2719" y="2120"/>
                    <a:pt x="4554" y="3193"/>
                    <a:pt x="6385" y="4262"/>
                  </a:cubicBezTo>
                  <a:cubicBezTo>
                    <a:pt x="6862" y="4544"/>
                    <a:pt x="7339" y="4822"/>
                    <a:pt x="7816" y="5100"/>
                  </a:cubicBezTo>
                  <a:lnTo>
                    <a:pt x="8719" y="5100"/>
                  </a:lnTo>
                  <a:cubicBezTo>
                    <a:pt x="8018" y="4689"/>
                    <a:pt x="7316" y="4279"/>
                    <a:pt x="6613" y="3868"/>
                  </a:cubicBezTo>
                  <a:cubicBezTo>
                    <a:pt x="4815" y="2815"/>
                    <a:pt x="3017" y="1765"/>
                    <a:pt x="1219" y="712"/>
                  </a:cubicBezTo>
                  <a:cubicBezTo>
                    <a:pt x="811" y="477"/>
                    <a:pt x="408" y="23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38"/>
            <p:cNvSpPr/>
            <p:nvPr/>
          </p:nvSpPr>
          <p:spPr>
            <a:xfrm rot="-2023905">
              <a:off x="-2003777" y="2642692"/>
              <a:ext cx="383553" cy="293562"/>
            </a:xfrm>
            <a:custGeom>
              <a:rect b="b" l="l" r="r" t="t"/>
              <a:pathLst>
                <a:path extrusionOk="0" h="9059" w="11836">
                  <a:moveTo>
                    <a:pt x="3551" y="5264"/>
                  </a:moveTo>
                  <a:cubicBezTo>
                    <a:pt x="3555" y="5264"/>
                    <a:pt x="3559" y="5264"/>
                    <a:pt x="3563" y="5264"/>
                  </a:cubicBezTo>
                  <a:cubicBezTo>
                    <a:pt x="3620" y="5354"/>
                    <a:pt x="3626" y="5470"/>
                    <a:pt x="3580" y="5589"/>
                  </a:cubicBezTo>
                  <a:cubicBezTo>
                    <a:pt x="3514" y="5751"/>
                    <a:pt x="3368" y="5877"/>
                    <a:pt x="3216" y="5900"/>
                  </a:cubicBezTo>
                  <a:cubicBezTo>
                    <a:pt x="3186" y="5905"/>
                    <a:pt x="3156" y="5908"/>
                    <a:pt x="3127" y="5908"/>
                  </a:cubicBezTo>
                  <a:cubicBezTo>
                    <a:pt x="3069" y="5908"/>
                    <a:pt x="3014" y="5898"/>
                    <a:pt x="2961" y="5880"/>
                  </a:cubicBezTo>
                  <a:cubicBezTo>
                    <a:pt x="3007" y="5685"/>
                    <a:pt x="3106" y="5502"/>
                    <a:pt x="3236" y="5387"/>
                  </a:cubicBezTo>
                  <a:cubicBezTo>
                    <a:pt x="3332" y="5304"/>
                    <a:pt x="3439" y="5264"/>
                    <a:pt x="3551" y="5264"/>
                  </a:cubicBezTo>
                  <a:close/>
                  <a:moveTo>
                    <a:pt x="5752" y="1811"/>
                  </a:moveTo>
                  <a:cubicBezTo>
                    <a:pt x="5941" y="1811"/>
                    <a:pt x="6094" y="1877"/>
                    <a:pt x="6223" y="2016"/>
                  </a:cubicBezTo>
                  <a:cubicBezTo>
                    <a:pt x="7180" y="3049"/>
                    <a:pt x="6316" y="7457"/>
                    <a:pt x="6084" y="8546"/>
                  </a:cubicBezTo>
                  <a:cubicBezTo>
                    <a:pt x="5700" y="7539"/>
                    <a:pt x="4275" y="3566"/>
                    <a:pt x="5030" y="2231"/>
                  </a:cubicBezTo>
                  <a:cubicBezTo>
                    <a:pt x="5166" y="1996"/>
                    <a:pt x="5359" y="1860"/>
                    <a:pt x="5620" y="1820"/>
                  </a:cubicBezTo>
                  <a:cubicBezTo>
                    <a:pt x="5666" y="1814"/>
                    <a:pt x="5709" y="1811"/>
                    <a:pt x="5752" y="1811"/>
                  </a:cubicBezTo>
                  <a:close/>
                  <a:moveTo>
                    <a:pt x="10448" y="2943"/>
                  </a:moveTo>
                  <a:cubicBezTo>
                    <a:pt x="10580" y="2943"/>
                    <a:pt x="10687" y="3016"/>
                    <a:pt x="10769" y="3168"/>
                  </a:cubicBezTo>
                  <a:cubicBezTo>
                    <a:pt x="11567" y="4628"/>
                    <a:pt x="7401" y="7778"/>
                    <a:pt x="6312" y="8566"/>
                  </a:cubicBezTo>
                  <a:cubicBezTo>
                    <a:pt x="7398" y="6480"/>
                    <a:pt x="9478" y="2959"/>
                    <a:pt x="10445" y="2943"/>
                  </a:cubicBezTo>
                  <a:close/>
                  <a:moveTo>
                    <a:pt x="836" y="0"/>
                  </a:moveTo>
                  <a:cubicBezTo>
                    <a:pt x="526" y="0"/>
                    <a:pt x="236" y="51"/>
                    <a:pt x="1" y="112"/>
                  </a:cubicBezTo>
                  <a:lnTo>
                    <a:pt x="40" y="261"/>
                  </a:lnTo>
                  <a:cubicBezTo>
                    <a:pt x="266" y="203"/>
                    <a:pt x="544" y="154"/>
                    <a:pt x="841" y="154"/>
                  </a:cubicBezTo>
                  <a:cubicBezTo>
                    <a:pt x="1139" y="154"/>
                    <a:pt x="1456" y="203"/>
                    <a:pt x="1758" y="340"/>
                  </a:cubicBezTo>
                  <a:cubicBezTo>
                    <a:pt x="2315" y="595"/>
                    <a:pt x="2692" y="1148"/>
                    <a:pt x="2683" y="1681"/>
                  </a:cubicBezTo>
                  <a:cubicBezTo>
                    <a:pt x="2680" y="1999"/>
                    <a:pt x="2553" y="2294"/>
                    <a:pt x="2418" y="2605"/>
                  </a:cubicBezTo>
                  <a:cubicBezTo>
                    <a:pt x="2339" y="2794"/>
                    <a:pt x="2255" y="2989"/>
                    <a:pt x="2200" y="3194"/>
                  </a:cubicBezTo>
                  <a:cubicBezTo>
                    <a:pt x="2093" y="3585"/>
                    <a:pt x="2100" y="3992"/>
                    <a:pt x="2116" y="4443"/>
                  </a:cubicBezTo>
                  <a:cubicBezTo>
                    <a:pt x="2130" y="4764"/>
                    <a:pt x="2146" y="5161"/>
                    <a:pt x="2319" y="5502"/>
                  </a:cubicBezTo>
                  <a:cubicBezTo>
                    <a:pt x="2414" y="5688"/>
                    <a:pt x="2580" y="5877"/>
                    <a:pt x="2788" y="5979"/>
                  </a:cubicBezTo>
                  <a:cubicBezTo>
                    <a:pt x="2785" y="6016"/>
                    <a:pt x="2782" y="6052"/>
                    <a:pt x="2782" y="6089"/>
                  </a:cubicBezTo>
                  <a:cubicBezTo>
                    <a:pt x="2765" y="6827"/>
                    <a:pt x="3226" y="7589"/>
                    <a:pt x="3977" y="8082"/>
                  </a:cubicBezTo>
                  <a:cubicBezTo>
                    <a:pt x="4590" y="8487"/>
                    <a:pt x="5299" y="8681"/>
                    <a:pt x="5995" y="8857"/>
                  </a:cubicBezTo>
                  <a:lnTo>
                    <a:pt x="5898" y="9043"/>
                  </a:lnTo>
                  <a:lnTo>
                    <a:pt x="6067" y="8927"/>
                  </a:lnTo>
                  <a:lnTo>
                    <a:pt x="6123" y="9059"/>
                  </a:lnTo>
                  <a:lnTo>
                    <a:pt x="6160" y="8900"/>
                  </a:lnTo>
                  <a:cubicBezTo>
                    <a:pt x="6169" y="8904"/>
                    <a:pt x="6183" y="8904"/>
                    <a:pt x="6193" y="8907"/>
                  </a:cubicBezTo>
                  <a:lnTo>
                    <a:pt x="6213" y="8824"/>
                  </a:lnTo>
                  <a:cubicBezTo>
                    <a:pt x="6881" y="8354"/>
                    <a:pt x="11836" y="4797"/>
                    <a:pt x="10905" y="3095"/>
                  </a:cubicBezTo>
                  <a:cubicBezTo>
                    <a:pt x="10794" y="2893"/>
                    <a:pt x="10635" y="2791"/>
                    <a:pt x="10450" y="2791"/>
                  </a:cubicBezTo>
                  <a:cubicBezTo>
                    <a:pt x="10447" y="2791"/>
                    <a:pt x="10444" y="2791"/>
                    <a:pt x="10441" y="2791"/>
                  </a:cubicBezTo>
                  <a:cubicBezTo>
                    <a:pt x="9305" y="2807"/>
                    <a:pt x="7060" y="6838"/>
                    <a:pt x="6296" y="8278"/>
                  </a:cubicBezTo>
                  <a:cubicBezTo>
                    <a:pt x="6594" y="6824"/>
                    <a:pt x="7279" y="2933"/>
                    <a:pt x="6335" y="1913"/>
                  </a:cubicBezTo>
                  <a:cubicBezTo>
                    <a:pt x="6179" y="1743"/>
                    <a:pt x="5985" y="1659"/>
                    <a:pt x="5757" y="1659"/>
                  </a:cubicBezTo>
                  <a:cubicBezTo>
                    <a:pt x="5706" y="1659"/>
                    <a:pt x="5652" y="1663"/>
                    <a:pt x="5597" y="1672"/>
                  </a:cubicBezTo>
                  <a:cubicBezTo>
                    <a:pt x="5292" y="1718"/>
                    <a:pt x="5057" y="1880"/>
                    <a:pt x="4902" y="2158"/>
                  </a:cubicBezTo>
                  <a:cubicBezTo>
                    <a:pt x="4070" y="3615"/>
                    <a:pt x="5653" y="7860"/>
                    <a:pt x="5978" y="8698"/>
                  </a:cubicBezTo>
                  <a:cubicBezTo>
                    <a:pt x="5312" y="8530"/>
                    <a:pt x="4639" y="8334"/>
                    <a:pt x="4060" y="7957"/>
                  </a:cubicBezTo>
                  <a:cubicBezTo>
                    <a:pt x="3504" y="7593"/>
                    <a:pt x="2918" y="6910"/>
                    <a:pt x="2935" y="6092"/>
                  </a:cubicBezTo>
                  <a:cubicBezTo>
                    <a:pt x="2935" y="6072"/>
                    <a:pt x="2935" y="6052"/>
                    <a:pt x="2938" y="6036"/>
                  </a:cubicBezTo>
                  <a:cubicBezTo>
                    <a:pt x="3001" y="6051"/>
                    <a:pt x="3066" y="6061"/>
                    <a:pt x="3134" y="6061"/>
                  </a:cubicBezTo>
                  <a:cubicBezTo>
                    <a:pt x="3168" y="6061"/>
                    <a:pt x="3203" y="6058"/>
                    <a:pt x="3239" y="6052"/>
                  </a:cubicBezTo>
                  <a:cubicBezTo>
                    <a:pt x="3447" y="6019"/>
                    <a:pt x="3636" y="5860"/>
                    <a:pt x="3719" y="5645"/>
                  </a:cubicBezTo>
                  <a:cubicBezTo>
                    <a:pt x="3792" y="5463"/>
                    <a:pt x="3772" y="5277"/>
                    <a:pt x="3663" y="5145"/>
                  </a:cubicBezTo>
                  <a:lnTo>
                    <a:pt x="3643" y="5118"/>
                  </a:lnTo>
                  <a:lnTo>
                    <a:pt x="3613" y="5115"/>
                  </a:lnTo>
                  <a:cubicBezTo>
                    <a:pt x="3591" y="5113"/>
                    <a:pt x="3568" y="5111"/>
                    <a:pt x="3546" y="5111"/>
                  </a:cubicBezTo>
                  <a:cubicBezTo>
                    <a:pt x="3398" y="5111"/>
                    <a:pt x="3257" y="5168"/>
                    <a:pt x="3137" y="5274"/>
                  </a:cubicBezTo>
                  <a:cubicBezTo>
                    <a:pt x="2987" y="5403"/>
                    <a:pt x="2875" y="5602"/>
                    <a:pt x="2819" y="5820"/>
                  </a:cubicBezTo>
                  <a:cubicBezTo>
                    <a:pt x="2663" y="5731"/>
                    <a:pt x="2530" y="5586"/>
                    <a:pt x="2454" y="5433"/>
                  </a:cubicBezTo>
                  <a:cubicBezTo>
                    <a:pt x="2295" y="5122"/>
                    <a:pt x="2282" y="4744"/>
                    <a:pt x="2269" y="4440"/>
                  </a:cubicBezTo>
                  <a:cubicBezTo>
                    <a:pt x="2252" y="3999"/>
                    <a:pt x="2246" y="3605"/>
                    <a:pt x="2348" y="3231"/>
                  </a:cubicBezTo>
                  <a:cubicBezTo>
                    <a:pt x="2398" y="3039"/>
                    <a:pt x="2481" y="2850"/>
                    <a:pt x="2560" y="2665"/>
                  </a:cubicBezTo>
                  <a:cubicBezTo>
                    <a:pt x="2692" y="2354"/>
                    <a:pt x="2828" y="2032"/>
                    <a:pt x="2835" y="1684"/>
                  </a:cubicBezTo>
                  <a:cubicBezTo>
                    <a:pt x="2845" y="1082"/>
                    <a:pt x="2441" y="486"/>
                    <a:pt x="1822" y="204"/>
                  </a:cubicBezTo>
                  <a:cubicBezTo>
                    <a:pt x="1495" y="54"/>
                    <a:pt x="1155" y="0"/>
                    <a:pt x="8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38"/>
            <p:cNvSpPr/>
            <p:nvPr/>
          </p:nvSpPr>
          <p:spPr>
            <a:xfrm flipH="1">
              <a:off x="-1757460" y="2881093"/>
              <a:ext cx="459503" cy="498194"/>
            </a:xfrm>
            <a:custGeom>
              <a:rect b="b" l="l" r="r" t="t"/>
              <a:pathLst>
                <a:path extrusionOk="0" h="15374" w="14180">
                  <a:moveTo>
                    <a:pt x="12031" y="1"/>
                  </a:moveTo>
                  <a:lnTo>
                    <a:pt x="11859" y="176"/>
                  </a:lnTo>
                  <a:lnTo>
                    <a:pt x="1" y="12148"/>
                  </a:lnTo>
                  <a:lnTo>
                    <a:pt x="1" y="15373"/>
                  </a:lnTo>
                  <a:lnTo>
                    <a:pt x="5832" y="15373"/>
                  </a:lnTo>
                  <a:lnTo>
                    <a:pt x="14180" y="1014"/>
                  </a:lnTo>
                  <a:lnTo>
                    <a:pt x="14160" y="1005"/>
                  </a:lnTo>
                  <a:lnTo>
                    <a:pt x="14097" y="974"/>
                  </a:lnTo>
                  <a:lnTo>
                    <a:pt x="13640" y="760"/>
                  </a:lnTo>
                  <a:lnTo>
                    <a:pt x="13594" y="736"/>
                  </a:lnTo>
                  <a:lnTo>
                    <a:pt x="13538" y="710"/>
                  </a:lnTo>
                  <a:lnTo>
                    <a:pt x="13326" y="610"/>
                  </a:lnTo>
                  <a:lnTo>
                    <a:pt x="13111" y="511"/>
                  </a:lnTo>
                  <a:lnTo>
                    <a:pt x="13005" y="462"/>
                  </a:lnTo>
                  <a:lnTo>
                    <a:pt x="12789" y="358"/>
                  </a:lnTo>
                  <a:lnTo>
                    <a:pt x="12581" y="259"/>
                  </a:lnTo>
                  <a:lnTo>
                    <a:pt x="12436" y="190"/>
                  </a:lnTo>
                  <a:lnTo>
                    <a:pt x="12306" y="130"/>
                  </a:lnTo>
                  <a:lnTo>
                    <a:pt x="12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7" name="Google Shape;1947;p38"/>
            <p:cNvSpPr/>
            <p:nvPr/>
          </p:nvSpPr>
          <p:spPr>
            <a:xfrm>
              <a:off x="-3274398" y="2414771"/>
              <a:ext cx="1040136" cy="879472"/>
            </a:xfrm>
            <a:custGeom>
              <a:rect b="b" l="l" r="r" t="t"/>
              <a:pathLst>
                <a:path extrusionOk="0" h="18201" w="21526">
                  <a:moveTo>
                    <a:pt x="6024" y="0"/>
                  </a:moveTo>
                  <a:lnTo>
                    <a:pt x="5676" y="454"/>
                  </a:lnTo>
                  <a:lnTo>
                    <a:pt x="5398" y="821"/>
                  </a:lnTo>
                  <a:lnTo>
                    <a:pt x="4623" y="1834"/>
                  </a:lnTo>
                  <a:lnTo>
                    <a:pt x="4342" y="2206"/>
                  </a:lnTo>
                  <a:lnTo>
                    <a:pt x="3428" y="3404"/>
                  </a:lnTo>
                  <a:lnTo>
                    <a:pt x="3146" y="3772"/>
                  </a:lnTo>
                  <a:lnTo>
                    <a:pt x="2130" y="5106"/>
                  </a:lnTo>
                  <a:lnTo>
                    <a:pt x="1852" y="5474"/>
                  </a:lnTo>
                  <a:lnTo>
                    <a:pt x="967" y="6630"/>
                  </a:lnTo>
                  <a:lnTo>
                    <a:pt x="689" y="6997"/>
                  </a:lnTo>
                  <a:lnTo>
                    <a:pt x="1" y="7902"/>
                  </a:lnTo>
                  <a:lnTo>
                    <a:pt x="1" y="18200"/>
                  </a:lnTo>
                  <a:lnTo>
                    <a:pt x="16191" y="18200"/>
                  </a:lnTo>
                  <a:lnTo>
                    <a:pt x="16234" y="18111"/>
                  </a:lnTo>
                  <a:lnTo>
                    <a:pt x="17339" y="15846"/>
                  </a:lnTo>
                  <a:lnTo>
                    <a:pt x="17542" y="15435"/>
                  </a:lnTo>
                  <a:lnTo>
                    <a:pt x="18257" y="13978"/>
                  </a:lnTo>
                  <a:lnTo>
                    <a:pt x="18456" y="13567"/>
                  </a:lnTo>
                  <a:lnTo>
                    <a:pt x="19310" y="11819"/>
                  </a:lnTo>
                  <a:lnTo>
                    <a:pt x="19512" y="11411"/>
                  </a:lnTo>
                  <a:lnTo>
                    <a:pt x="20078" y="10249"/>
                  </a:lnTo>
                  <a:lnTo>
                    <a:pt x="20280" y="9838"/>
                  </a:lnTo>
                  <a:lnTo>
                    <a:pt x="20816" y="8739"/>
                  </a:lnTo>
                  <a:lnTo>
                    <a:pt x="21019" y="8332"/>
                  </a:lnTo>
                  <a:lnTo>
                    <a:pt x="21522" y="7298"/>
                  </a:lnTo>
                  <a:lnTo>
                    <a:pt x="21525" y="7298"/>
                  </a:lnTo>
                  <a:cubicBezTo>
                    <a:pt x="21508" y="7252"/>
                    <a:pt x="19257" y="6210"/>
                    <a:pt x="16922" y="5129"/>
                  </a:cubicBezTo>
                  <a:lnTo>
                    <a:pt x="14180" y="3841"/>
                  </a:lnTo>
                  <a:lnTo>
                    <a:pt x="14167" y="3855"/>
                  </a:lnTo>
                  <a:cubicBezTo>
                    <a:pt x="12789" y="3216"/>
                    <a:pt x="11773" y="2736"/>
                    <a:pt x="11763" y="2702"/>
                  </a:cubicBezTo>
                  <a:lnTo>
                    <a:pt x="60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8" name="Google Shape;1948;p38"/>
            <p:cNvSpPr/>
            <p:nvPr/>
          </p:nvSpPr>
          <p:spPr>
            <a:xfrm>
              <a:off x="-3013618" y="2436659"/>
              <a:ext cx="754855" cy="400428"/>
            </a:xfrm>
            <a:custGeom>
              <a:rect b="b" l="l" r="r" t="t"/>
              <a:pathLst>
                <a:path extrusionOk="0" h="8287" w="15622">
                  <a:moveTo>
                    <a:pt x="279" y="1"/>
                  </a:moveTo>
                  <a:lnTo>
                    <a:pt x="1" y="368"/>
                  </a:lnTo>
                  <a:cubicBezTo>
                    <a:pt x="1908" y="1342"/>
                    <a:pt x="3816" y="2319"/>
                    <a:pt x="5723" y="3299"/>
                  </a:cubicBezTo>
                  <a:cubicBezTo>
                    <a:pt x="6522" y="3706"/>
                    <a:pt x="7323" y="4117"/>
                    <a:pt x="8121" y="4528"/>
                  </a:cubicBezTo>
                  <a:cubicBezTo>
                    <a:pt x="10555" y="5780"/>
                    <a:pt x="12989" y="7031"/>
                    <a:pt x="15419" y="8286"/>
                  </a:cubicBezTo>
                  <a:lnTo>
                    <a:pt x="15622" y="7879"/>
                  </a:lnTo>
                  <a:cubicBezTo>
                    <a:pt x="13198" y="6627"/>
                    <a:pt x="10774" y="5382"/>
                    <a:pt x="8350" y="4137"/>
                  </a:cubicBezTo>
                  <a:cubicBezTo>
                    <a:pt x="8088" y="4001"/>
                    <a:pt x="7826" y="3865"/>
                    <a:pt x="7565" y="3733"/>
                  </a:cubicBezTo>
                  <a:cubicBezTo>
                    <a:pt x="7508" y="3703"/>
                    <a:pt x="7449" y="3673"/>
                    <a:pt x="7392" y="3643"/>
                  </a:cubicBezTo>
                  <a:cubicBezTo>
                    <a:pt x="7346" y="3620"/>
                    <a:pt x="7300" y="3597"/>
                    <a:pt x="7253" y="3574"/>
                  </a:cubicBezTo>
                  <a:cubicBezTo>
                    <a:pt x="7170" y="3527"/>
                    <a:pt x="7088" y="3488"/>
                    <a:pt x="7008" y="3448"/>
                  </a:cubicBezTo>
                  <a:cubicBezTo>
                    <a:pt x="6690" y="3282"/>
                    <a:pt x="6376" y="3120"/>
                    <a:pt x="6058" y="2958"/>
                  </a:cubicBezTo>
                  <a:cubicBezTo>
                    <a:pt x="4134" y="1971"/>
                    <a:pt x="2206" y="984"/>
                    <a:pt x="2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38"/>
            <p:cNvSpPr/>
            <p:nvPr/>
          </p:nvSpPr>
          <p:spPr>
            <a:xfrm>
              <a:off x="-3064643" y="2503389"/>
              <a:ext cx="770172" cy="406661"/>
            </a:xfrm>
            <a:custGeom>
              <a:rect b="b" l="l" r="r" t="t"/>
              <a:pathLst>
                <a:path extrusionOk="0" h="8416" w="15939">
                  <a:moveTo>
                    <a:pt x="282" y="0"/>
                  </a:moveTo>
                  <a:lnTo>
                    <a:pt x="1" y="372"/>
                  </a:lnTo>
                  <a:cubicBezTo>
                    <a:pt x="1895" y="1239"/>
                    <a:pt x="3776" y="2137"/>
                    <a:pt x="5643" y="3064"/>
                  </a:cubicBezTo>
                  <a:cubicBezTo>
                    <a:pt x="6571" y="3521"/>
                    <a:pt x="7491" y="3988"/>
                    <a:pt x="8412" y="4461"/>
                  </a:cubicBezTo>
                  <a:cubicBezTo>
                    <a:pt x="10883" y="5730"/>
                    <a:pt x="13323" y="7048"/>
                    <a:pt x="15737" y="8415"/>
                  </a:cubicBezTo>
                  <a:lnTo>
                    <a:pt x="15939" y="8004"/>
                  </a:lnTo>
                  <a:cubicBezTo>
                    <a:pt x="13535" y="6644"/>
                    <a:pt x="11101" y="5332"/>
                    <a:pt x="8644" y="4067"/>
                  </a:cubicBezTo>
                  <a:lnTo>
                    <a:pt x="8641" y="4067"/>
                  </a:lnTo>
                  <a:cubicBezTo>
                    <a:pt x="7760" y="3613"/>
                    <a:pt x="6869" y="3164"/>
                    <a:pt x="5981" y="2722"/>
                  </a:cubicBezTo>
                  <a:cubicBezTo>
                    <a:pt x="4094" y="1785"/>
                    <a:pt x="2197" y="879"/>
                    <a:pt x="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0" name="Google Shape;1950;p38"/>
            <p:cNvSpPr/>
            <p:nvPr/>
          </p:nvSpPr>
          <p:spPr>
            <a:xfrm>
              <a:off x="-3122385" y="2579250"/>
              <a:ext cx="790805" cy="406613"/>
            </a:xfrm>
            <a:custGeom>
              <a:rect b="b" l="l" r="r" t="t"/>
              <a:pathLst>
                <a:path extrusionOk="0" h="8415" w="16366">
                  <a:moveTo>
                    <a:pt x="282" y="0"/>
                  </a:moveTo>
                  <a:lnTo>
                    <a:pt x="0" y="368"/>
                  </a:lnTo>
                  <a:cubicBezTo>
                    <a:pt x="1779" y="1252"/>
                    <a:pt x="3551" y="2133"/>
                    <a:pt x="5325" y="3017"/>
                  </a:cubicBezTo>
                  <a:cubicBezTo>
                    <a:pt x="6415" y="3561"/>
                    <a:pt x="7501" y="4100"/>
                    <a:pt x="8590" y="4643"/>
                  </a:cubicBezTo>
                  <a:cubicBezTo>
                    <a:pt x="11113" y="5901"/>
                    <a:pt x="13641" y="7160"/>
                    <a:pt x="16164" y="8415"/>
                  </a:cubicBezTo>
                  <a:lnTo>
                    <a:pt x="16366" y="8007"/>
                  </a:lnTo>
                  <a:cubicBezTo>
                    <a:pt x="13849" y="6755"/>
                    <a:pt x="11336" y="5501"/>
                    <a:pt x="8819" y="4249"/>
                  </a:cubicBezTo>
                  <a:cubicBezTo>
                    <a:pt x="7766" y="3726"/>
                    <a:pt x="6716" y="3203"/>
                    <a:pt x="5663" y="2679"/>
                  </a:cubicBezTo>
                  <a:cubicBezTo>
                    <a:pt x="3872" y="1785"/>
                    <a:pt x="2077" y="891"/>
                    <a:pt x="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1" name="Google Shape;1951;p38"/>
            <p:cNvSpPr/>
            <p:nvPr/>
          </p:nvSpPr>
          <p:spPr>
            <a:xfrm>
              <a:off x="-3184959" y="2661490"/>
              <a:ext cx="802354" cy="428743"/>
            </a:xfrm>
            <a:custGeom>
              <a:rect b="b" l="l" r="r" t="t"/>
              <a:pathLst>
                <a:path extrusionOk="0" h="8873" w="16605">
                  <a:moveTo>
                    <a:pt x="279" y="0"/>
                  </a:moveTo>
                  <a:lnTo>
                    <a:pt x="1" y="368"/>
                  </a:lnTo>
                  <a:cubicBezTo>
                    <a:pt x="1667" y="1232"/>
                    <a:pt x="3332" y="2093"/>
                    <a:pt x="4997" y="2958"/>
                  </a:cubicBezTo>
                  <a:cubicBezTo>
                    <a:pt x="6246" y="3603"/>
                    <a:pt x="7495" y="4252"/>
                    <a:pt x="8746" y="4902"/>
                  </a:cubicBezTo>
                  <a:cubicBezTo>
                    <a:pt x="11300" y="6223"/>
                    <a:pt x="13853" y="7547"/>
                    <a:pt x="16406" y="8872"/>
                  </a:cubicBezTo>
                  <a:lnTo>
                    <a:pt x="16605" y="8461"/>
                  </a:lnTo>
                  <a:cubicBezTo>
                    <a:pt x="14062" y="7144"/>
                    <a:pt x="11518" y="5825"/>
                    <a:pt x="8975" y="4507"/>
                  </a:cubicBezTo>
                  <a:cubicBezTo>
                    <a:pt x="7759" y="3878"/>
                    <a:pt x="6547" y="3245"/>
                    <a:pt x="5332" y="2620"/>
                  </a:cubicBezTo>
                  <a:cubicBezTo>
                    <a:pt x="3646" y="1746"/>
                    <a:pt x="1965" y="871"/>
                    <a:pt x="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2" name="Google Shape;1952;p38"/>
            <p:cNvSpPr/>
            <p:nvPr/>
          </p:nvSpPr>
          <p:spPr>
            <a:xfrm>
              <a:off x="-3241106" y="2735080"/>
              <a:ext cx="814337" cy="445365"/>
            </a:xfrm>
            <a:custGeom>
              <a:rect b="b" l="l" r="r" t="t"/>
              <a:pathLst>
                <a:path extrusionOk="0" h="9217" w="16853">
                  <a:moveTo>
                    <a:pt x="278" y="1"/>
                  </a:moveTo>
                  <a:lnTo>
                    <a:pt x="0" y="368"/>
                  </a:lnTo>
                  <a:cubicBezTo>
                    <a:pt x="1574" y="1206"/>
                    <a:pt x="3150" y="2044"/>
                    <a:pt x="4726" y="2882"/>
                  </a:cubicBezTo>
                  <a:cubicBezTo>
                    <a:pt x="6120" y="3620"/>
                    <a:pt x="7510" y="4362"/>
                    <a:pt x="8905" y="5100"/>
                  </a:cubicBezTo>
                  <a:cubicBezTo>
                    <a:pt x="11488" y="6475"/>
                    <a:pt x="14067" y="7846"/>
                    <a:pt x="16650" y="9217"/>
                  </a:cubicBezTo>
                  <a:lnTo>
                    <a:pt x="16853" y="8806"/>
                  </a:lnTo>
                  <a:cubicBezTo>
                    <a:pt x="14279" y="7441"/>
                    <a:pt x="11707" y="6074"/>
                    <a:pt x="9133" y="4707"/>
                  </a:cubicBezTo>
                  <a:cubicBezTo>
                    <a:pt x="7776" y="3984"/>
                    <a:pt x="6418" y="3263"/>
                    <a:pt x="5060" y="2544"/>
                  </a:cubicBezTo>
                  <a:cubicBezTo>
                    <a:pt x="3468" y="1696"/>
                    <a:pt x="1875" y="848"/>
                    <a:pt x="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3" name="Google Shape;1953;p38"/>
            <p:cNvSpPr/>
            <p:nvPr/>
          </p:nvSpPr>
          <p:spPr>
            <a:xfrm>
              <a:off x="-3277587" y="2828820"/>
              <a:ext cx="787616" cy="465418"/>
            </a:xfrm>
            <a:custGeom>
              <a:rect b="b" l="l" r="r" t="t"/>
              <a:pathLst>
                <a:path extrusionOk="0" h="9632" w="16300">
                  <a:moveTo>
                    <a:pt x="0" y="1"/>
                  </a:moveTo>
                  <a:lnTo>
                    <a:pt x="0" y="537"/>
                  </a:lnTo>
                  <a:cubicBezTo>
                    <a:pt x="1219" y="1289"/>
                    <a:pt x="2441" y="2035"/>
                    <a:pt x="3669" y="2770"/>
                  </a:cubicBezTo>
                  <a:cubicBezTo>
                    <a:pt x="5206" y="3693"/>
                    <a:pt x="6746" y="4611"/>
                    <a:pt x="8296" y="5512"/>
                  </a:cubicBezTo>
                  <a:cubicBezTo>
                    <a:pt x="10689" y="6912"/>
                    <a:pt x="13101" y="8283"/>
                    <a:pt x="15525" y="9631"/>
                  </a:cubicBezTo>
                  <a:lnTo>
                    <a:pt x="16257" y="9631"/>
                  </a:lnTo>
                  <a:lnTo>
                    <a:pt x="16300" y="9542"/>
                  </a:lnTo>
                  <a:cubicBezTo>
                    <a:pt x="13690" y="8098"/>
                    <a:pt x="11097" y="6621"/>
                    <a:pt x="8521" y="5118"/>
                  </a:cubicBezTo>
                  <a:cubicBezTo>
                    <a:pt x="7011" y="4233"/>
                    <a:pt x="5501" y="3343"/>
                    <a:pt x="3998" y="2438"/>
                  </a:cubicBezTo>
                  <a:cubicBezTo>
                    <a:pt x="2662" y="1634"/>
                    <a:pt x="1328" y="82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4" name="Google Shape;1954;p38"/>
            <p:cNvSpPr/>
            <p:nvPr/>
          </p:nvSpPr>
          <p:spPr>
            <a:xfrm>
              <a:off x="-3277587" y="2937346"/>
              <a:ext cx="611296" cy="356892"/>
            </a:xfrm>
            <a:custGeom>
              <a:rect b="b" l="l" r="r" t="t"/>
              <a:pathLst>
                <a:path extrusionOk="0" h="7386" w="12651">
                  <a:moveTo>
                    <a:pt x="0" y="0"/>
                  </a:moveTo>
                  <a:lnTo>
                    <a:pt x="0" y="537"/>
                  </a:lnTo>
                  <a:cubicBezTo>
                    <a:pt x="620" y="924"/>
                    <a:pt x="1229" y="1322"/>
                    <a:pt x="1848" y="1703"/>
                  </a:cubicBezTo>
                  <a:cubicBezTo>
                    <a:pt x="1981" y="1785"/>
                    <a:pt x="2116" y="1872"/>
                    <a:pt x="2252" y="1954"/>
                  </a:cubicBezTo>
                  <a:cubicBezTo>
                    <a:pt x="3680" y="2832"/>
                    <a:pt x="5120" y="3689"/>
                    <a:pt x="6570" y="4530"/>
                  </a:cubicBezTo>
                  <a:cubicBezTo>
                    <a:pt x="6815" y="4673"/>
                    <a:pt x="7064" y="4816"/>
                    <a:pt x="7312" y="4955"/>
                  </a:cubicBezTo>
                  <a:cubicBezTo>
                    <a:pt x="8756" y="5786"/>
                    <a:pt x="10217" y="6593"/>
                    <a:pt x="11683" y="7385"/>
                  </a:cubicBezTo>
                  <a:lnTo>
                    <a:pt x="12650" y="7385"/>
                  </a:lnTo>
                  <a:cubicBezTo>
                    <a:pt x="10932" y="6471"/>
                    <a:pt x="9226" y="5531"/>
                    <a:pt x="7541" y="4564"/>
                  </a:cubicBezTo>
                  <a:cubicBezTo>
                    <a:pt x="7292" y="4421"/>
                    <a:pt x="7047" y="4279"/>
                    <a:pt x="6799" y="4137"/>
                  </a:cubicBezTo>
                  <a:cubicBezTo>
                    <a:pt x="5381" y="3315"/>
                    <a:pt x="3978" y="2481"/>
                    <a:pt x="2583" y="1620"/>
                  </a:cubicBezTo>
                  <a:cubicBezTo>
                    <a:pt x="2454" y="1544"/>
                    <a:pt x="2329" y="1467"/>
                    <a:pt x="2199" y="1388"/>
                  </a:cubicBezTo>
                  <a:cubicBezTo>
                    <a:pt x="1464" y="931"/>
                    <a:pt x="739" y="45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5" name="Google Shape;1955;p38"/>
            <p:cNvSpPr/>
            <p:nvPr/>
          </p:nvSpPr>
          <p:spPr>
            <a:xfrm>
              <a:off x="-3277587" y="3047756"/>
              <a:ext cx="421350" cy="246480"/>
            </a:xfrm>
            <a:custGeom>
              <a:rect b="b" l="l" r="r" t="t"/>
              <a:pathLst>
                <a:path extrusionOk="0" h="5101" w="8720">
                  <a:moveTo>
                    <a:pt x="0" y="0"/>
                  </a:moveTo>
                  <a:lnTo>
                    <a:pt x="0" y="530"/>
                  </a:lnTo>
                  <a:lnTo>
                    <a:pt x="888" y="1047"/>
                  </a:lnTo>
                  <a:cubicBezTo>
                    <a:pt x="2719" y="2120"/>
                    <a:pt x="4554" y="3193"/>
                    <a:pt x="6385" y="4262"/>
                  </a:cubicBezTo>
                  <a:cubicBezTo>
                    <a:pt x="6862" y="4544"/>
                    <a:pt x="7339" y="4822"/>
                    <a:pt x="7816" y="5100"/>
                  </a:cubicBezTo>
                  <a:lnTo>
                    <a:pt x="8719" y="5100"/>
                  </a:lnTo>
                  <a:cubicBezTo>
                    <a:pt x="8018" y="4689"/>
                    <a:pt x="7316" y="4279"/>
                    <a:pt x="6613" y="3868"/>
                  </a:cubicBezTo>
                  <a:cubicBezTo>
                    <a:pt x="4815" y="2815"/>
                    <a:pt x="3017" y="1765"/>
                    <a:pt x="1219" y="712"/>
                  </a:cubicBezTo>
                  <a:cubicBezTo>
                    <a:pt x="811" y="477"/>
                    <a:pt x="408" y="2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6" name="Google Shape;1956;p38"/>
            <p:cNvSpPr/>
            <p:nvPr/>
          </p:nvSpPr>
          <p:spPr>
            <a:xfrm flipH="1" rot="2023673">
              <a:off x="-2793870" y="2195912"/>
              <a:ext cx="571923" cy="437737"/>
            </a:xfrm>
            <a:custGeom>
              <a:rect b="b" l="l" r="r" t="t"/>
              <a:pathLst>
                <a:path extrusionOk="0" h="9059" w="11836">
                  <a:moveTo>
                    <a:pt x="3551" y="5264"/>
                  </a:moveTo>
                  <a:cubicBezTo>
                    <a:pt x="3555" y="5264"/>
                    <a:pt x="3559" y="5264"/>
                    <a:pt x="3563" y="5264"/>
                  </a:cubicBezTo>
                  <a:cubicBezTo>
                    <a:pt x="3620" y="5354"/>
                    <a:pt x="3626" y="5470"/>
                    <a:pt x="3580" y="5589"/>
                  </a:cubicBezTo>
                  <a:cubicBezTo>
                    <a:pt x="3514" y="5751"/>
                    <a:pt x="3368" y="5877"/>
                    <a:pt x="3216" y="5900"/>
                  </a:cubicBezTo>
                  <a:cubicBezTo>
                    <a:pt x="3186" y="5905"/>
                    <a:pt x="3156" y="5908"/>
                    <a:pt x="3127" y="5908"/>
                  </a:cubicBezTo>
                  <a:cubicBezTo>
                    <a:pt x="3069" y="5908"/>
                    <a:pt x="3014" y="5898"/>
                    <a:pt x="2961" y="5880"/>
                  </a:cubicBezTo>
                  <a:cubicBezTo>
                    <a:pt x="3007" y="5685"/>
                    <a:pt x="3106" y="5502"/>
                    <a:pt x="3236" y="5387"/>
                  </a:cubicBezTo>
                  <a:cubicBezTo>
                    <a:pt x="3332" y="5304"/>
                    <a:pt x="3439" y="5264"/>
                    <a:pt x="3551" y="5264"/>
                  </a:cubicBezTo>
                  <a:close/>
                  <a:moveTo>
                    <a:pt x="5752" y="1811"/>
                  </a:moveTo>
                  <a:cubicBezTo>
                    <a:pt x="5941" y="1811"/>
                    <a:pt x="6094" y="1877"/>
                    <a:pt x="6223" y="2016"/>
                  </a:cubicBezTo>
                  <a:cubicBezTo>
                    <a:pt x="7180" y="3049"/>
                    <a:pt x="6316" y="7457"/>
                    <a:pt x="6084" y="8546"/>
                  </a:cubicBezTo>
                  <a:cubicBezTo>
                    <a:pt x="5700" y="7539"/>
                    <a:pt x="4275" y="3566"/>
                    <a:pt x="5030" y="2231"/>
                  </a:cubicBezTo>
                  <a:cubicBezTo>
                    <a:pt x="5166" y="1996"/>
                    <a:pt x="5359" y="1860"/>
                    <a:pt x="5620" y="1820"/>
                  </a:cubicBezTo>
                  <a:cubicBezTo>
                    <a:pt x="5666" y="1814"/>
                    <a:pt x="5709" y="1811"/>
                    <a:pt x="5752" y="1811"/>
                  </a:cubicBezTo>
                  <a:close/>
                  <a:moveTo>
                    <a:pt x="10448" y="2943"/>
                  </a:moveTo>
                  <a:cubicBezTo>
                    <a:pt x="10580" y="2943"/>
                    <a:pt x="10687" y="3016"/>
                    <a:pt x="10769" y="3168"/>
                  </a:cubicBezTo>
                  <a:cubicBezTo>
                    <a:pt x="11567" y="4628"/>
                    <a:pt x="7401" y="7778"/>
                    <a:pt x="6312" y="8566"/>
                  </a:cubicBezTo>
                  <a:cubicBezTo>
                    <a:pt x="7398" y="6480"/>
                    <a:pt x="9478" y="2959"/>
                    <a:pt x="10445" y="2943"/>
                  </a:cubicBezTo>
                  <a:close/>
                  <a:moveTo>
                    <a:pt x="836" y="0"/>
                  </a:moveTo>
                  <a:cubicBezTo>
                    <a:pt x="526" y="0"/>
                    <a:pt x="236" y="51"/>
                    <a:pt x="1" y="112"/>
                  </a:cubicBezTo>
                  <a:lnTo>
                    <a:pt x="40" y="261"/>
                  </a:lnTo>
                  <a:cubicBezTo>
                    <a:pt x="266" y="203"/>
                    <a:pt x="544" y="154"/>
                    <a:pt x="841" y="154"/>
                  </a:cubicBezTo>
                  <a:cubicBezTo>
                    <a:pt x="1139" y="154"/>
                    <a:pt x="1456" y="203"/>
                    <a:pt x="1758" y="340"/>
                  </a:cubicBezTo>
                  <a:cubicBezTo>
                    <a:pt x="2315" y="595"/>
                    <a:pt x="2692" y="1148"/>
                    <a:pt x="2683" y="1681"/>
                  </a:cubicBezTo>
                  <a:cubicBezTo>
                    <a:pt x="2680" y="1999"/>
                    <a:pt x="2553" y="2294"/>
                    <a:pt x="2418" y="2605"/>
                  </a:cubicBezTo>
                  <a:cubicBezTo>
                    <a:pt x="2339" y="2794"/>
                    <a:pt x="2255" y="2989"/>
                    <a:pt x="2200" y="3194"/>
                  </a:cubicBezTo>
                  <a:cubicBezTo>
                    <a:pt x="2093" y="3585"/>
                    <a:pt x="2100" y="3992"/>
                    <a:pt x="2116" y="4443"/>
                  </a:cubicBezTo>
                  <a:cubicBezTo>
                    <a:pt x="2130" y="4764"/>
                    <a:pt x="2146" y="5161"/>
                    <a:pt x="2319" y="5502"/>
                  </a:cubicBezTo>
                  <a:cubicBezTo>
                    <a:pt x="2414" y="5688"/>
                    <a:pt x="2580" y="5877"/>
                    <a:pt x="2788" y="5979"/>
                  </a:cubicBezTo>
                  <a:cubicBezTo>
                    <a:pt x="2785" y="6016"/>
                    <a:pt x="2782" y="6052"/>
                    <a:pt x="2782" y="6089"/>
                  </a:cubicBezTo>
                  <a:cubicBezTo>
                    <a:pt x="2765" y="6827"/>
                    <a:pt x="3226" y="7589"/>
                    <a:pt x="3977" y="8082"/>
                  </a:cubicBezTo>
                  <a:cubicBezTo>
                    <a:pt x="4590" y="8487"/>
                    <a:pt x="5299" y="8681"/>
                    <a:pt x="5995" y="8857"/>
                  </a:cubicBezTo>
                  <a:lnTo>
                    <a:pt x="5898" y="9043"/>
                  </a:lnTo>
                  <a:lnTo>
                    <a:pt x="6067" y="8927"/>
                  </a:lnTo>
                  <a:lnTo>
                    <a:pt x="6123" y="9059"/>
                  </a:lnTo>
                  <a:lnTo>
                    <a:pt x="6160" y="8900"/>
                  </a:lnTo>
                  <a:cubicBezTo>
                    <a:pt x="6169" y="8904"/>
                    <a:pt x="6183" y="8904"/>
                    <a:pt x="6193" y="8907"/>
                  </a:cubicBezTo>
                  <a:lnTo>
                    <a:pt x="6213" y="8824"/>
                  </a:lnTo>
                  <a:cubicBezTo>
                    <a:pt x="6881" y="8354"/>
                    <a:pt x="11836" y="4797"/>
                    <a:pt x="10905" y="3095"/>
                  </a:cubicBezTo>
                  <a:cubicBezTo>
                    <a:pt x="10794" y="2893"/>
                    <a:pt x="10635" y="2791"/>
                    <a:pt x="10450" y="2791"/>
                  </a:cubicBezTo>
                  <a:cubicBezTo>
                    <a:pt x="10447" y="2791"/>
                    <a:pt x="10444" y="2791"/>
                    <a:pt x="10441" y="2791"/>
                  </a:cubicBezTo>
                  <a:cubicBezTo>
                    <a:pt x="9305" y="2807"/>
                    <a:pt x="7060" y="6838"/>
                    <a:pt x="6296" y="8278"/>
                  </a:cubicBezTo>
                  <a:cubicBezTo>
                    <a:pt x="6594" y="6824"/>
                    <a:pt x="7279" y="2933"/>
                    <a:pt x="6335" y="1913"/>
                  </a:cubicBezTo>
                  <a:cubicBezTo>
                    <a:pt x="6179" y="1743"/>
                    <a:pt x="5985" y="1659"/>
                    <a:pt x="5757" y="1659"/>
                  </a:cubicBezTo>
                  <a:cubicBezTo>
                    <a:pt x="5706" y="1659"/>
                    <a:pt x="5652" y="1663"/>
                    <a:pt x="5597" y="1672"/>
                  </a:cubicBezTo>
                  <a:cubicBezTo>
                    <a:pt x="5292" y="1718"/>
                    <a:pt x="5057" y="1880"/>
                    <a:pt x="4902" y="2158"/>
                  </a:cubicBezTo>
                  <a:cubicBezTo>
                    <a:pt x="4070" y="3615"/>
                    <a:pt x="5653" y="7860"/>
                    <a:pt x="5978" y="8698"/>
                  </a:cubicBezTo>
                  <a:cubicBezTo>
                    <a:pt x="5312" y="8530"/>
                    <a:pt x="4639" y="8334"/>
                    <a:pt x="4060" y="7957"/>
                  </a:cubicBezTo>
                  <a:cubicBezTo>
                    <a:pt x="3504" y="7593"/>
                    <a:pt x="2918" y="6910"/>
                    <a:pt x="2935" y="6092"/>
                  </a:cubicBezTo>
                  <a:cubicBezTo>
                    <a:pt x="2935" y="6072"/>
                    <a:pt x="2935" y="6052"/>
                    <a:pt x="2938" y="6036"/>
                  </a:cubicBezTo>
                  <a:cubicBezTo>
                    <a:pt x="3001" y="6051"/>
                    <a:pt x="3066" y="6061"/>
                    <a:pt x="3134" y="6061"/>
                  </a:cubicBezTo>
                  <a:cubicBezTo>
                    <a:pt x="3168" y="6061"/>
                    <a:pt x="3203" y="6058"/>
                    <a:pt x="3239" y="6052"/>
                  </a:cubicBezTo>
                  <a:cubicBezTo>
                    <a:pt x="3447" y="6019"/>
                    <a:pt x="3636" y="5860"/>
                    <a:pt x="3719" y="5645"/>
                  </a:cubicBezTo>
                  <a:cubicBezTo>
                    <a:pt x="3792" y="5463"/>
                    <a:pt x="3772" y="5277"/>
                    <a:pt x="3663" y="5145"/>
                  </a:cubicBezTo>
                  <a:lnTo>
                    <a:pt x="3643" y="5118"/>
                  </a:lnTo>
                  <a:lnTo>
                    <a:pt x="3613" y="5115"/>
                  </a:lnTo>
                  <a:cubicBezTo>
                    <a:pt x="3591" y="5113"/>
                    <a:pt x="3568" y="5111"/>
                    <a:pt x="3546" y="5111"/>
                  </a:cubicBezTo>
                  <a:cubicBezTo>
                    <a:pt x="3398" y="5111"/>
                    <a:pt x="3257" y="5168"/>
                    <a:pt x="3137" y="5274"/>
                  </a:cubicBezTo>
                  <a:cubicBezTo>
                    <a:pt x="2987" y="5403"/>
                    <a:pt x="2875" y="5602"/>
                    <a:pt x="2819" y="5820"/>
                  </a:cubicBezTo>
                  <a:cubicBezTo>
                    <a:pt x="2663" y="5731"/>
                    <a:pt x="2530" y="5586"/>
                    <a:pt x="2454" y="5433"/>
                  </a:cubicBezTo>
                  <a:cubicBezTo>
                    <a:pt x="2295" y="5122"/>
                    <a:pt x="2282" y="4744"/>
                    <a:pt x="2269" y="4440"/>
                  </a:cubicBezTo>
                  <a:cubicBezTo>
                    <a:pt x="2252" y="3999"/>
                    <a:pt x="2246" y="3605"/>
                    <a:pt x="2348" y="3231"/>
                  </a:cubicBezTo>
                  <a:cubicBezTo>
                    <a:pt x="2398" y="3039"/>
                    <a:pt x="2481" y="2850"/>
                    <a:pt x="2560" y="2665"/>
                  </a:cubicBezTo>
                  <a:cubicBezTo>
                    <a:pt x="2692" y="2354"/>
                    <a:pt x="2828" y="2032"/>
                    <a:pt x="2835" y="1684"/>
                  </a:cubicBezTo>
                  <a:cubicBezTo>
                    <a:pt x="2845" y="1082"/>
                    <a:pt x="2441" y="486"/>
                    <a:pt x="1822" y="204"/>
                  </a:cubicBezTo>
                  <a:cubicBezTo>
                    <a:pt x="1495" y="54"/>
                    <a:pt x="1155" y="0"/>
                    <a:pt x="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7" name="Google Shape;1957;p38"/>
            <p:cNvSpPr/>
            <p:nvPr/>
          </p:nvSpPr>
          <p:spPr>
            <a:xfrm>
              <a:off x="-3274398" y="2551370"/>
              <a:ext cx="685178" cy="742872"/>
            </a:xfrm>
            <a:custGeom>
              <a:rect b="b" l="l" r="r" t="t"/>
              <a:pathLst>
                <a:path extrusionOk="0" h="15374" w="14180">
                  <a:moveTo>
                    <a:pt x="12031" y="1"/>
                  </a:moveTo>
                  <a:lnTo>
                    <a:pt x="11859" y="176"/>
                  </a:lnTo>
                  <a:lnTo>
                    <a:pt x="1" y="12148"/>
                  </a:lnTo>
                  <a:lnTo>
                    <a:pt x="1" y="15373"/>
                  </a:lnTo>
                  <a:lnTo>
                    <a:pt x="5832" y="15373"/>
                  </a:lnTo>
                  <a:lnTo>
                    <a:pt x="14180" y="1014"/>
                  </a:lnTo>
                  <a:lnTo>
                    <a:pt x="14160" y="1005"/>
                  </a:lnTo>
                  <a:lnTo>
                    <a:pt x="14097" y="974"/>
                  </a:lnTo>
                  <a:lnTo>
                    <a:pt x="13640" y="760"/>
                  </a:lnTo>
                  <a:lnTo>
                    <a:pt x="13594" y="736"/>
                  </a:lnTo>
                  <a:lnTo>
                    <a:pt x="13538" y="710"/>
                  </a:lnTo>
                  <a:lnTo>
                    <a:pt x="13326" y="610"/>
                  </a:lnTo>
                  <a:lnTo>
                    <a:pt x="13111" y="511"/>
                  </a:lnTo>
                  <a:lnTo>
                    <a:pt x="13005" y="462"/>
                  </a:lnTo>
                  <a:lnTo>
                    <a:pt x="12789" y="358"/>
                  </a:lnTo>
                  <a:lnTo>
                    <a:pt x="12581" y="259"/>
                  </a:lnTo>
                  <a:lnTo>
                    <a:pt x="12436" y="190"/>
                  </a:lnTo>
                  <a:lnTo>
                    <a:pt x="12306" y="130"/>
                  </a:lnTo>
                  <a:lnTo>
                    <a:pt x="120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38"/>
            <p:cNvSpPr/>
            <p:nvPr/>
          </p:nvSpPr>
          <p:spPr>
            <a:xfrm flipH="1">
              <a:off x="-4261523" y="2444101"/>
              <a:ext cx="6601260" cy="1709065"/>
            </a:xfrm>
            <a:custGeom>
              <a:rect b="b" l="l" r="r" t="t"/>
              <a:pathLst>
                <a:path extrusionOk="0" h="29956" w="115705">
                  <a:moveTo>
                    <a:pt x="65096" y="1"/>
                  </a:moveTo>
                  <a:lnTo>
                    <a:pt x="34387" y="1513"/>
                  </a:lnTo>
                  <a:lnTo>
                    <a:pt x="24653" y="14597"/>
                  </a:lnTo>
                  <a:lnTo>
                    <a:pt x="0" y="12654"/>
                  </a:lnTo>
                  <a:lnTo>
                    <a:pt x="1945" y="29955"/>
                  </a:lnTo>
                  <a:lnTo>
                    <a:pt x="110945" y="29955"/>
                  </a:lnTo>
                  <a:lnTo>
                    <a:pt x="115704" y="11786"/>
                  </a:lnTo>
                  <a:lnTo>
                    <a:pt x="64122" y="14707"/>
                  </a:lnTo>
                  <a:lnTo>
                    <a:pt x="650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9" name="Google Shape;1959;p38"/>
            <p:cNvSpPr/>
            <p:nvPr/>
          </p:nvSpPr>
          <p:spPr>
            <a:xfrm flipH="1">
              <a:off x="-4065033" y="3866160"/>
              <a:ext cx="6326095" cy="55455"/>
            </a:xfrm>
            <a:custGeom>
              <a:rect b="b" l="l" r="r" t="t"/>
              <a:pathLst>
                <a:path extrusionOk="0" h="972" w="110882">
                  <a:moveTo>
                    <a:pt x="0" y="0"/>
                  </a:moveTo>
                  <a:lnTo>
                    <a:pt x="110" y="971"/>
                  </a:lnTo>
                  <a:lnTo>
                    <a:pt x="110629" y="971"/>
                  </a:lnTo>
                  <a:lnTo>
                    <a:pt x="1108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0" name="Google Shape;1960;p38"/>
            <p:cNvSpPr/>
            <p:nvPr/>
          </p:nvSpPr>
          <p:spPr>
            <a:xfrm flipH="1">
              <a:off x="-4086998" y="3782751"/>
              <a:ext cx="6357360" cy="27956"/>
            </a:xfrm>
            <a:custGeom>
              <a:rect b="b" l="l" r="r" t="t"/>
              <a:pathLst>
                <a:path extrusionOk="0" h="490" w="111430">
                  <a:moveTo>
                    <a:pt x="0" y="0"/>
                  </a:moveTo>
                  <a:lnTo>
                    <a:pt x="54" y="489"/>
                  </a:lnTo>
                  <a:lnTo>
                    <a:pt x="111301" y="489"/>
                  </a:lnTo>
                  <a:lnTo>
                    <a:pt x="1114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1" name="Google Shape;1961;p38"/>
            <p:cNvSpPr/>
            <p:nvPr/>
          </p:nvSpPr>
          <p:spPr>
            <a:xfrm flipH="1">
              <a:off x="-1318518" y="3458357"/>
              <a:ext cx="58650" cy="695128"/>
            </a:xfrm>
            <a:custGeom>
              <a:rect b="b" l="l" r="r" t="t"/>
              <a:pathLst>
                <a:path extrusionOk="0" h="12184" w="1028">
                  <a:moveTo>
                    <a:pt x="705" y="0"/>
                  </a:moveTo>
                  <a:lnTo>
                    <a:pt x="0" y="12167"/>
                  </a:lnTo>
                  <a:lnTo>
                    <a:pt x="327" y="12184"/>
                  </a:lnTo>
                  <a:lnTo>
                    <a:pt x="1028" y="2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38"/>
            <p:cNvSpPr/>
            <p:nvPr/>
          </p:nvSpPr>
          <p:spPr>
            <a:xfrm flipH="1">
              <a:off x="-4150386" y="4051234"/>
              <a:ext cx="6539586" cy="219082"/>
            </a:xfrm>
            <a:custGeom>
              <a:rect b="b" l="l" r="r" t="t"/>
              <a:pathLst>
                <a:path extrusionOk="0" h="3840" w="114624">
                  <a:moveTo>
                    <a:pt x="0" y="0"/>
                  </a:moveTo>
                  <a:lnTo>
                    <a:pt x="967" y="3839"/>
                  </a:lnTo>
                  <a:lnTo>
                    <a:pt x="113014" y="3839"/>
                  </a:lnTo>
                  <a:lnTo>
                    <a:pt x="1146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38"/>
            <p:cNvSpPr/>
            <p:nvPr/>
          </p:nvSpPr>
          <p:spPr>
            <a:xfrm flipH="1">
              <a:off x="266919" y="3560707"/>
              <a:ext cx="1283339" cy="721315"/>
            </a:xfrm>
            <a:custGeom>
              <a:rect b="b" l="l" r="r" t="t"/>
              <a:pathLst>
                <a:path extrusionOk="0" h="12643" w="22494">
                  <a:moveTo>
                    <a:pt x="11247" y="1"/>
                  </a:moveTo>
                  <a:cubicBezTo>
                    <a:pt x="5036" y="1"/>
                    <a:pt x="1" y="5035"/>
                    <a:pt x="1" y="11247"/>
                  </a:cubicBezTo>
                  <a:cubicBezTo>
                    <a:pt x="1" y="11719"/>
                    <a:pt x="31" y="12184"/>
                    <a:pt x="87" y="12643"/>
                  </a:cubicBezTo>
                  <a:lnTo>
                    <a:pt x="22420" y="12537"/>
                  </a:lnTo>
                  <a:cubicBezTo>
                    <a:pt x="22470" y="12114"/>
                    <a:pt x="22493" y="11683"/>
                    <a:pt x="22493" y="11247"/>
                  </a:cubicBezTo>
                  <a:cubicBezTo>
                    <a:pt x="22493" y="5035"/>
                    <a:pt x="17459" y="1"/>
                    <a:pt x="112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38"/>
            <p:cNvSpPr/>
            <p:nvPr/>
          </p:nvSpPr>
          <p:spPr>
            <a:xfrm flipH="1">
              <a:off x="482924" y="3776703"/>
              <a:ext cx="851337" cy="499666"/>
            </a:xfrm>
            <a:custGeom>
              <a:rect b="b" l="l" r="r" t="t"/>
              <a:pathLst>
                <a:path extrusionOk="0" h="8758" w="14922">
                  <a:moveTo>
                    <a:pt x="7461" y="0"/>
                  </a:moveTo>
                  <a:cubicBezTo>
                    <a:pt x="3340" y="0"/>
                    <a:pt x="0" y="3340"/>
                    <a:pt x="0" y="7461"/>
                  </a:cubicBezTo>
                  <a:cubicBezTo>
                    <a:pt x="0" y="7903"/>
                    <a:pt x="40" y="8335"/>
                    <a:pt x="113" y="8757"/>
                  </a:cubicBezTo>
                  <a:lnTo>
                    <a:pt x="14813" y="8757"/>
                  </a:lnTo>
                  <a:cubicBezTo>
                    <a:pt x="14885" y="8335"/>
                    <a:pt x="14922" y="7903"/>
                    <a:pt x="14922" y="7461"/>
                  </a:cubicBezTo>
                  <a:cubicBezTo>
                    <a:pt x="14922" y="3340"/>
                    <a:pt x="11582" y="0"/>
                    <a:pt x="7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5" name="Google Shape;1965;p38"/>
            <p:cNvSpPr/>
            <p:nvPr/>
          </p:nvSpPr>
          <p:spPr>
            <a:xfrm flipH="1">
              <a:off x="587732" y="3881563"/>
              <a:ext cx="641727" cy="641669"/>
            </a:xfrm>
            <a:custGeom>
              <a:rect b="b" l="l" r="r" t="t"/>
              <a:pathLst>
                <a:path extrusionOk="0" h="11247" w="11248">
                  <a:moveTo>
                    <a:pt x="5624" y="0"/>
                  </a:moveTo>
                  <a:cubicBezTo>
                    <a:pt x="2520" y="0"/>
                    <a:pt x="1" y="2516"/>
                    <a:pt x="1" y="5623"/>
                  </a:cubicBezTo>
                  <a:cubicBezTo>
                    <a:pt x="1" y="8728"/>
                    <a:pt x="2520" y="11246"/>
                    <a:pt x="5624" y="11246"/>
                  </a:cubicBezTo>
                  <a:cubicBezTo>
                    <a:pt x="8731" y="11246"/>
                    <a:pt x="11247" y="8728"/>
                    <a:pt x="11247" y="5623"/>
                  </a:cubicBezTo>
                  <a:cubicBezTo>
                    <a:pt x="11247" y="2516"/>
                    <a:pt x="8731" y="0"/>
                    <a:pt x="5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6" name="Google Shape;1966;p38"/>
            <p:cNvSpPr/>
            <p:nvPr/>
          </p:nvSpPr>
          <p:spPr>
            <a:xfrm flipH="1">
              <a:off x="777549" y="4071316"/>
              <a:ext cx="262099" cy="262099"/>
            </a:xfrm>
            <a:custGeom>
              <a:rect b="b" l="l" r="r" t="t"/>
              <a:pathLst>
                <a:path extrusionOk="0" h="4594" w="4594">
                  <a:moveTo>
                    <a:pt x="2297" y="1"/>
                  </a:moveTo>
                  <a:cubicBezTo>
                    <a:pt x="1031" y="1"/>
                    <a:pt x="1" y="1027"/>
                    <a:pt x="1" y="2297"/>
                  </a:cubicBezTo>
                  <a:cubicBezTo>
                    <a:pt x="1" y="3563"/>
                    <a:pt x="1031" y="4594"/>
                    <a:pt x="2297" y="4594"/>
                  </a:cubicBezTo>
                  <a:cubicBezTo>
                    <a:pt x="3567" y="4594"/>
                    <a:pt x="4593" y="3563"/>
                    <a:pt x="4593" y="2297"/>
                  </a:cubicBezTo>
                  <a:cubicBezTo>
                    <a:pt x="4593" y="1027"/>
                    <a:pt x="3567" y="1"/>
                    <a:pt x="2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38"/>
            <p:cNvSpPr/>
            <p:nvPr/>
          </p:nvSpPr>
          <p:spPr>
            <a:xfrm flipH="1">
              <a:off x="-3323614" y="3560707"/>
              <a:ext cx="1283339" cy="721315"/>
            </a:xfrm>
            <a:custGeom>
              <a:rect b="b" l="l" r="r" t="t"/>
              <a:pathLst>
                <a:path extrusionOk="0" h="12643" w="22494">
                  <a:moveTo>
                    <a:pt x="11247" y="1"/>
                  </a:moveTo>
                  <a:cubicBezTo>
                    <a:pt x="5036" y="1"/>
                    <a:pt x="0" y="5035"/>
                    <a:pt x="0" y="11247"/>
                  </a:cubicBezTo>
                  <a:cubicBezTo>
                    <a:pt x="0" y="11719"/>
                    <a:pt x="31" y="12184"/>
                    <a:pt x="87" y="12643"/>
                  </a:cubicBezTo>
                  <a:lnTo>
                    <a:pt x="22420" y="12537"/>
                  </a:lnTo>
                  <a:cubicBezTo>
                    <a:pt x="22470" y="12114"/>
                    <a:pt x="22493" y="11683"/>
                    <a:pt x="22493" y="11247"/>
                  </a:cubicBezTo>
                  <a:cubicBezTo>
                    <a:pt x="22493" y="5035"/>
                    <a:pt x="17459" y="1"/>
                    <a:pt x="112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38"/>
            <p:cNvSpPr/>
            <p:nvPr/>
          </p:nvSpPr>
          <p:spPr>
            <a:xfrm flipH="1">
              <a:off x="-3107609" y="3776703"/>
              <a:ext cx="851394" cy="499666"/>
            </a:xfrm>
            <a:custGeom>
              <a:rect b="b" l="l" r="r" t="t"/>
              <a:pathLst>
                <a:path extrusionOk="0" h="8758" w="14923">
                  <a:moveTo>
                    <a:pt x="7462" y="0"/>
                  </a:moveTo>
                  <a:cubicBezTo>
                    <a:pt x="3341" y="0"/>
                    <a:pt x="1" y="3340"/>
                    <a:pt x="1" y="7461"/>
                  </a:cubicBezTo>
                  <a:cubicBezTo>
                    <a:pt x="1" y="7903"/>
                    <a:pt x="41" y="8335"/>
                    <a:pt x="114" y="8757"/>
                  </a:cubicBezTo>
                  <a:lnTo>
                    <a:pt x="14813" y="8757"/>
                  </a:lnTo>
                  <a:cubicBezTo>
                    <a:pt x="14887" y="8335"/>
                    <a:pt x="14923" y="7903"/>
                    <a:pt x="14923" y="7461"/>
                  </a:cubicBezTo>
                  <a:cubicBezTo>
                    <a:pt x="14923" y="3340"/>
                    <a:pt x="11583" y="0"/>
                    <a:pt x="74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38"/>
            <p:cNvSpPr/>
            <p:nvPr/>
          </p:nvSpPr>
          <p:spPr>
            <a:xfrm flipH="1">
              <a:off x="-3002744" y="3881563"/>
              <a:ext cx="641669" cy="641669"/>
            </a:xfrm>
            <a:custGeom>
              <a:rect b="b" l="l" r="r" t="t"/>
              <a:pathLst>
                <a:path extrusionOk="0" h="11247" w="11247">
                  <a:moveTo>
                    <a:pt x="5624" y="0"/>
                  </a:moveTo>
                  <a:cubicBezTo>
                    <a:pt x="2520" y="0"/>
                    <a:pt x="1" y="2516"/>
                    <a:pt x="1" y="5623"/>
                  </a:cubicBezTo>
                  <a:cubicBezTo>
                    <a:pt x="1" y="8728"/>
                    <a:pt x="2520" y="11246"/>
                    <a:pt x="5624" y="11246"/>
                  </a:cubicBezTo>
                  <a:cubicBezTo>
                    <a:pt x="8731" y="11246"/>
                    <a:pt x="11247" y="8728"/>
                    <a:pt x="11247" y="5623"/>
                  </a:cubicBezTo>
                  <a:cubicBezTo>
                    <a:pt x="11247" y="2516"/>
                    <a:pt x="8731" y="0"/>
                    <a:pt x="5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38"/>
            <p:cNvSpPr/>
            <p:nvPr/>
          </p:nvSpPr>
          <p:spPr>
            <a:xfrm flipH="1">
              <a:off x="-2812984" y="4071316"/>
              <a:ext cx="262099" cy="262099"/>
            </a:xfrm>
            <a:custGeom>
              <a:rect b="b" l="l" r="r" t="t"/>
              <a:pathLst>
                <a:path extrusionOk="0" h="4594" w="4594">
                  <a:moveTo>
                    <a:pt x="2297" y="1"/>
                  </a:moveTo>
                  <a:cubicBezTo>
                    <a:pt x="1031" y="1"/>
                    <a:pt x="0" y="1027"/>
                    <a:pt x="0" y="2297"/>
                  </a:cubicBezTo>
                  <a:cubicBezTo>
                    <a:pt x="0" y="3563"/>
                    <a:pt x="1031" y="4594"/>
                    <a:pt x="2297" y="4594"/>
                  </a:cubicBezTo>
                  <a:cubicBezTo>
                    <a:pt x="3567" y="4594"/>
                    <a:pt x="4593" y="3563"/>
                    <a:pt x="4593" y="2297"/>
                  </a:cubicBezTo>
                  <a:cubicBezTo>
                    <a:pt x="4593" y="1027"/>
                    <a:pt x="3567" y="1"/>
                    <a:pt x="2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38"/>
            <p:cNvSpPr/>
            <p:nvPr/>
          </p:nvSpPr>
          <p:spPr>
            <a:xfrm flipH="1">
              <a:off x="-4034740" y="3594653"/>
              <a:ext cx="197230" cy="79531"/>
            </a:xfrm>
            <a:custGeom>
              <a:rect b="b" l="l" r="r" t="t"/>
              <a:pathLst>
                <a:path extrusionOk="0" h="1394" w="3457">
                  <a:moveTo>
                    <a:pt x="1" y="1"/>
                  </a:moveTo>
                  <a:lnTo>
                    <a:pt x="254" y="1393"/>
                  </a:lnTo>
                  <a:lnTo>
                    <a:pt x="3049" y="1267"/>
                  </a:lnTo>
                  <a:lnTo>
                    <a:pt x="3457" y="1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38"/>
            <p:cNvSpPr/>
            <p:nvPr/>
          </p:nvSpPr>
          <p:spPr>
            <a:xfrm flipH="1">
              <a:off x="-4070626" y="3275679"/>
              <a:ext cx="257763" cy="234600"/>
            </a:xfrm>
            <a:custGeom>
              <a:rect b="b" l="l" r="r" t="t"/>
              <a:pathLst>
                <a:path extrusionOk="0" h="4112" w="4518">
                  <a:moveTo>
                    <a:pt x="2259" y="0"/>
                  </a:moveTo>
                  <a:cubicBezTo>
                    <a:pt x="1325" y="0"/>
                    <a:pt x="482" y="641"/>
                    <a:pt x="260" y="1587"/>
                  </a:cubicBezTo>
                  <a:cubicBezTo>
                    <a:pt x="1" y="2693"/>
                    <a:pt x="686" y="3797"/>
                    <a:pt x="1789" y="4056"/>
                  </a:cubicBezTo>
                  <a:cubicBezTo>
                    <a:pt x="1947" y="4093"/>
                    <a:pt x="2105" y="4111"/>
                    <a:pt x="2261" y="4111"/>
                  </a:cubicBezTo>
                  <a:cubicBezTo>
                    <a:pt x="3194" y="4111"/>
                    <a:pt x="4036" y="3473"/>
                    <a:pt x="4258" y="2527"/>
                  </a:cubicBezTo>
                  <a:cubicBezTo>
                    <a:pt x="4517" y="1421"/>
                    <a:pt x="3833" y="314"/>
                    <a:pt x="2729" y="55"/>
                  </a:cubicBezTo>
                  <a:cubicBezTo>
                    <a:pt x="2572" y="18"/>
                    <a:pt x="2414" y="0"/>
                    <a:pt x="22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38"/>
            <p:cNvSpPr/>
            <p:nvPr/>
          </p:nvSpPr>
          <p:spPr>
            <a:xfrm flipH="1">
              <a:off x="-1170501" y="2678467"/>
              <a:ext cx="1789052" cy="610804"/>
            </a:xfrm>
            <a:custGeom>
              <a:rect b="b" l="l" r="r" t="t"/>
              <a:pathLst>
                <a:path extrusionOk="0" h="10706" w="31358">
                  <a:moveTo>
                    <a:pt x="31357" y="1"/>
                  </a:moveTo>
                  <a:lnTo>
                    <a:pt x="5730" y="758"/>
                  </a:lnTo>
                  <a:lnTo>
                    <a:pt x="1" y="10705"/>
                  </a:lnTo>
                  <a:lnTo>
                    <a:pt x="30603" y="10599"/>
                  </a:lnTo>
                  <a:lnTo>
                    <a:pt x="3135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38"/>
            <p:cNvSpPr/>
            <p:nvPr/>
          </p:nvSpPr>
          <p:spPr>
            <a:xfrm flipH="1">
              <a:off x="-988030" y="2681548"/>
              <a:ext cx="685486" cy="604471"/>
            </a:xfrm>
            <a:custGeom>
              <a:rect b="b" l="l" r="r" t="t"/>
              <a:pathLst>
                <a:path extrusionOk="0" h="10595" w="12015">
                  <a:moveTo>
                    <a:pt x="12015" y="0"/>
                  </a:moveTo>
                  <a:lnTo>
                    <a:pt x="8519" y="120"/>
                  </a:lnTo>
                  <a:cubicBezTo>
                    <a:pt x="6508" y="2962"/>
                    <a:pt x="2443" y="7093"/>
                    <a:pt x="1" y="10595"/>
                  </a:cubicBezTo>
                  <a:lnTo>
                    <a:pt x="1985" y="10588"/>
                  </a:lnTo>
                  <a:lnTo>
                    <a:pt x="12015" y="0"/>
                  </a:lnTo>
                  <a:close/>
                </a:path>
              </a:pathLst>
            </a:custGeom>
            <a:solidFill>
              <a:srgbClr val="FFFFFF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5" name="Google Shape;1975;p38"/>
            <p:cNvSpPr/>
            <p:nvPr/>
          </p:nvSpPr>
          <p:spPr>
            <a:xfrm flipH="1">
              <a:off x="-574126" y="2695526"/>
              <a:ext cx="892872" cy="593004"/>
            </a:xfrm>
            <a:custGeom>
              <a:rect b="b" l="l" r="r" t="t"/>
              <a:pathLst>
                <a:path extrusionOk="0" h="10394" w="15650">
                  <a:moveTo>
                    <a:pt x="15650" y="1"/>
                  </a:moveTo>
                  <a:lnTo>
                    <a:pt x="7790" y="267"/>
                  </a:lnTo>
                  <a:cubicBezTo>
                    <a:pt x="5490" y="3680"/>
                    <a:pt x="1795" y="7578"/>
                    <a:pt x="0" y="10394"/>
                  </a:cubicBezTo>
                  <a:lnTo>
                    <a:pt x="6577" y="10367"/>
                  </a:lnTo>
                  <a:lnTo>
                    <a:pt x="15650" y="1"/>
                  </a:lnTo>
                  <a:close/>
                </a:path>
              </a:pathLst>
            </a:custGeom>
            <a:solidFill>
              <a:srgbClr val="FFFFFF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6" name="Google Shape;1976;p38"/>
            <p:cNvSpPr/>
            <p:nvPr/>
          </p:nvSpPr>
          <p:spPr>
            <a:xfrm flipH="1">
              <a:off x="-1139722" y="3499662"/>
              <a:ext cx="271570" cy="85807"/>
            </a:xfrm>
            <a:custGeom>
              <a:rect b="b" l="l" r="r" t="t"/>
              <a:pathLst>
                <a:path extrusionOk="0" h="1504" w="4760">
                  <a:moveTo>
                    <a:pt x="446" y="0"/>
                  </a:moveTo>
                  <a:lnTo>
                    <a:pt x="0" y="1503"/>
                  </a:lnTo>
                  <a:lnTo>
                    <a:pt x="4760" y="1503"/>
                  </a:lnTo>
                  <a:lnTo>
                    <a:pt x="46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38"/>
            <p:cNvSpPr/>
            <p:nvPr/>
          </p:nvSpPr>
          <p:spPr>
            <a:xfrm flipH="1">
              <a:off x="2071486" y="3275675"/>
              <a:ext cx="134320" cy="234600"/>
            </a:xfrm>
            <a:custGeom>
              <a:rect b="b" l="l" r="r" t="t"/>
              <a:pathLst>
                <a:path extrusionOk="0" h="4112" w="4518">
                  <a:moveTo>
                    <a:pt x="2259" y="0"/>
                  </a:moveTo>
                  <a:cubicBezTo>
                    <a:pt x="1325" y="0"/>
                    <a:pt x="482" y="641"/>
                    <a:pt x="260" y="1587"/>
                  </a:cubicBezTo>
                  <a:cubicBezTo>
                    <a:pt x="1" y="2693"/>
                    <a:pt x="686" y="3797"/>
                    <a:pt x="1789" y="4056"/>
                  </a:cubicBezTo>
                  <a:cubicBezTo>
                    <a:pt x="1947" y="4093"/>
                    <a:pt x="2105" y="4111"/>
                    <a:pt x="2261" y="4111"/>
                  </a:cubicBezTo>
                  <a:cubicBezTo>
                    <a:pt x="3194" y="4111"/>
                    <a:pt x="4036" y="3473"/>
                    <a:pt x="4258" y="2527"/>
                  </a:cubicBezTo>
                  <a:cubicBezTo>
                    <a:pt x="4517" y="1421"/>
                    <a:pt x="3833" y="314"/>
                    <a:pt x="2729" y="55"/>
                  </a:cubicBezTo>
                  <a:cubicBezTo>
                    <a:pt x="2572" y="18"/>
                    <a:pt x="2414" y="0"/>
                    <a:pt x="22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78" name="Google Shape;1978;p38"/>
          <p:cNvSpPr/>
          <p:nvPr/>
        </p:nvSpPr>
        <p:spPr>
          <a:xfrm rot="-5400000">
            <a:off x="4219650" y="712750"/>
            <a:ext cx="1276200" cy="5391300"/>
          </a:xfrm>
          <a:prstGeom prst="trapezoid">
            <a:avLst>
              <a:gd fmla="val 41365" name="adj"/>
            </a:avLst>
          </a:prstGeom>
          <a:gradFill>
            <a:gsLst>
              <a:gs pos="0">
                <a:srgbClr val="FFD966">
                  <a:alpha val="29411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9" name="Google Shape;1979;p38"/>
          <p:cNvSpPr txBox="1"/>
          <p:nvPr>
            <p:ph type="title"/>
          </p:nvPr>
        </p:nvSpPr>
        <p:spPr>
          <a:xfrm>
            <a:off x="3086110" y="2500075"/>
            <a:ext cx="5285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does Your Christmas look like?</a:t>
            </a:r>
            <a:endParaRPr/>
          </a:p>
        </p:txBody>
      </p:sp>
      <p:sp>
        <p:nvSpPr>
          <p:cNvPr id="1980" name="Google Shape;1980;p38"/>
          <p:cNvSpPr txBox="1"/>
          <p:nvPr>
            <p:ph idx="1" type="subTitle"/>
          </p:nvPr>
        </p:nvSpPr>
        <p:spPr>
          <a:xfrm>
            <a:off x="2686013" y="3163294"/>
            <a:ext cx="3629100" cy="3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your traditions? Take 2 minutes now to write 1 or 2 traditions your family practices, be ready to share with the class!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5" name="Google Shape;1985;p39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/>
              <a:t>Differences make us unique!</a:t>
            </a:r>
            <a:endParaRPr sz="3800"/>
          </a:p>
        </p:txBody>
      </p:sp>
      <p:sp>
        <p:nvSpPr>
          <p:cNvPr id="1986" name="Google Shape;1986;p39"/>
          <p:cNvSpPr/>
          <p:nvPr/>
        </p:nvSpPr>
        <p:spPr>
          <a:xfrm>
            <a:off x="1969650" y="4194450"/>
            <a:ext cx="5204700" cy="283200"/>
          </a:xfrm>
          <a:prstGeom prst="ellipse">
            <a:avLst/>
          </a:prstGeom>
          <a:solidFill>
            <a:srgbClr val="000000">
              <a:alpha val="669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987" name="Google Shape;1987;p39"/>
          <p:cNvGraphicFramePr/>
          <p:nvPr/>
        </p:nvGraphicFramePr>
        <p:xfrm>
          <a:off x="2442525" y="2136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{587CC00C-B735-4D5C-AA7C-CC43F06D8403}</a:tableStyleId>
              </a:tblPr>
              <a:tblGrid>
                <a:gridCol w="1419650"/>
                <a:gridCol w="1419650"/>
                <a:gridCol w="1419650"/>
              </a:tblGrid>
              <a:tr h="108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Bahiana"/>
                          <a:ea typeface="Bahiana"/>
                          <a:cs typeface="Bahiana"/>
                          <a:sym typeface="Bahiana"/>
                        </a:rPr>
                        <a:t>What are some differences between christmas in spain and the Usa?</a:t>
                      </a:r>
                      <a:endParaRPr sz="1600">
                        <a:solidFill>
                          <a:schemeClr val="lt1"/>
                        </a:solidFill>
                        <a:latin typeface="Bahiana"/>
                        <a:ea typeface="Bahiana"/>
                        <a:cs typeface="Bahiana"/>
                        <a:sym typeface="Bahiana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Bahiana"/>
                          <a:ea typeface="Bahiana"/>
                          <a:cs typeface="Bahiana"/>
                          <a:sym typeface="Bahiana"/>
                        </a:rPr>
                        <a:t>What are some american traditions that are unusual to you?</a:t>
                      </a:r>
                      <a:endParaRPr sz="1600">
                        <a:solidFill>
                          <a:schemeClr val="lt1"/>
                        </a:solidFill>
                        <a:latin typeface="Bahiana"/>
                        <a:ea typeface="Bahiana"/>
                        <a:cs typeface="Bahiana"/>
                        <a:sym typeface="Bahiana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lt1"/>
                          </a:solidFill>
                          <a:latin typeface="Bahiana"/>
                          <a:ea typeface="Bahiana"/>
                          <a:cs typeface="Bahiana"/>
                          <a:sym typeface="Bahiana"/>
                        </a:rPr>
                        <a:t>Do you know anything about how christmas is celebrated other places?</a:t>
                      </a:r>
                      <a:endParaRPr sz="1600">
                        <a:solidFill>
                          <a:schemeClr val="lt1"/>
                        </a:solidFill>
                        <a:latin typeface="Bahiana"/>
                        <a:ea typeface="Bahiana"/>
                        <a:cs typeface="Bahiana"/>
                        <a:sym typeface="Bahiana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108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December 25</a:t>
                      </a:r>
                      <a:endParaRPr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January 6</a:t>
                      </a:r>
                      <a:endParaRPr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Dosis"/>
                          <a:ea typeface="Dosis"/>
                          <a:cs typeface="Dosis"/>
                          <a:sym typeface="Dosis"/>
                        </a:rPr>
                        <a:t>Kislev 25</a:t>
                      </a:r>
                      <a:endParaRPr>
                        <a:solidFill>
                          <a:schemeClr val="lt1"/>
                        </a:solidFill>
                        <a:latin typeface="Dosis"/>
                        <a:ea typeface="Dosis"/>
                        <a:cs typeface="Dosis"/>
                        <a:sym typeface="Dosis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1988" name="Google Shape;1988;p39"/>
          <p:cNvGrpSpPr/>
          <p:nvPr/>
        </p:nvGrpSpPr>
        <p:grpSpPr>
          <a:xfrm>
            <a:off x="4009212" y="1463902"/>
            <a:ext cx="1271423" cy="772453"/>
            <a:chOff x="2722542" y="3471146"/>
            <a:chExt cx="457166" cy="277751"/>
          </a:xfrm>
        </p:grpSpPr>
        <p:sp>
          <p:nvSpPr>
            <p:cNvPr id="1989" name="Google Shape;1989;p39"/>
            <p:cNvSpPr/>
            <p:nvPr/>
          </p:nvSpPr>
          <p:spPr>
            <a:xfrm>
              <a:off x="2843581" y="3527317"/>
              <a:ext cx="89660" cy="188108"/>
            </a:xfrm>
            <a:custGeom>
              <a:rect b="b" l="l" r="r" t="t"/>
              <a:pathLst>
                <a:path extrusionOk="0" h="3168" w="1510">
                  <a:moveTo>
                    <a:pt x="596" y="130"/>
                  </a:moveTo>
                  <a:cubicBezTo>
                    <a:pt x="619" y="130"/>
                    <a:pt x="646" y="137"/>
                    <a:pt x="669" y="146"/>
                  </a:cubicBezTo>
                  <a:cubicBezTo>
                    <a:pt x="1108" y="333"/>
                    <a:pt x="1307" y="2011"/>
                    <a:pt x="1364" y="2832"/>
                  </a:cubicBezTo>
                  <a:cubicBezTo>
                    <a:pt x="1031" y="2476"/>
                    <a:pt x="137" y="1442"/>
                    <a:pt x="160" y="712"/>
                  </a:cubicBezTo>
                  <a:cubicBezTo>
                    <a:pt x="168" y="512"/>
                    <a:pt x="240" y="356"/>
                    <a:pt x="380" y="233"/>
                  </a:cubicBezTo>
                  <a:cubicBezTo>
                    <a:pt x="459" y="163"/>
                    <a:pt x="530" y="130"/>
                    <a:pt x="596" y="130"/>
                  </a:cubicBezTo>
                  <a:close/>
                  <a:moveTo>
                    <a:pt x="595" y="1"/>
                  </a:moveTo>
                  <a:cubicBezTo>
                    <a:pt x="499" y="1"/>
                    <a:pt x="398" y="45"/>
                    <a:pt x="297" y="133"/>
                  </a:cubicBezTo>
                  <a:cubicBezTo>
                    <a:pt x="128" y="279"/>
                    <a:pt x="41" y="472"/>
                    <a:pt x="31" y="708"/>
                  </a:cubicBezTo>
                  <a:cubicBezTo>
                    <a:pt x="1" y="1658"/>
                    <a:pt x="1334" y="2994"/>
                    <a:pt x="1390" y="3051"/>
                  </a:cubicBezTo>
                  <a:lnTo>
                    <a:pt x="1510" y="3167"/>
                  </a:lnTo>
                  <a:lnTo>
                    <a:pt x="1504" y="3002"/>
                  </a:lnTo>
                  <a:cubicBezTo>
                    <a:pt x="1490" y="2726"/>
                    <a:pt x="1354" y="296"/>
                    <a:pt x="719" y="26"/>
                  </a:cubicBezTo>
                  <a:cubicBezTo>
                    <a:pt x="678" y="9"/>
                    <a:pt x="637" y="1"/>
                    <a:pt x="5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0" name="Google Shape;1990;p39"/>
            <p:cNvSpPr/>
            <p:nvPr/>
          </p:nvSpPr>
          <p:spPr>
            <a:xfrm>
              <a:off x="2924096" y="3527317"/>
              <a:ext cx="109611" cy="179023"/>
            </a:xfrm>
            <a:custGeom>
              <a:rect b="b" l="l" r="r" t="t"/>
              <a:pathLst>
                <a:path extrusionOk="0" h="3015" w="1846">
                  <a:moveTo>
                    <a:pt x="1208" y="130"/>
                  </a:moveTo>
                  <a:cubicBezTo>
                    <a:pt x="1337" y="133"/>
                    <a:pt x="1417" y="173"/>
                    <a:pt x="1453" y="250"/>
                  </a:cubicBezTo>
                  <a:cubicBezTo>
                    <a:pt x="1639" y="665"/>
                    <a:pt x="666" y="2011"/>
                    <a:pt x="148" y="2652"/>
                  </a:cubicBezTo>
                  <a:cubicBezTo>
                    <a:pt x="160" y="2160"/>
                    <a:pt x="247" y="821"/>
                    <a:pt x="755" y="319"/>
                  </a:cubicBezTo>
                  <a:cubicBezTo>
                    <a:pt x="885" y="193"/>
                    <a:pt x="1028" y="130"/>
                    <a:pt x="1191" y="130"/>
                  </a:cubicBezTo>
                  <a:close/>
                  <a:moveTo>
                    <a:pt x="1197" y="0"/>
                  </a:moveTo>
                  <a:cubicBezTo>
                    <a:pt x="990" y="0"/>
                    <a:pt x="818" y="74"/>
                    <a:pt x="662" y="226"/>
                  </a:cubicBezTo>
                  <a:cubicBezTo>
                    <a:pt x="1" y="884"/>
                    <a:pt x="14" y="2758"/>
                    <a:pt x="18" y="2838"/>
                  </a:cubicBezTo>
                  <a:lnTo>
                    <a:pt x="18" y="3014"/>
                  </a:lnTo>
                  <a:lnTo>
                    <a:pt x="131" y="2878"/>
                  </a:lnTo>
                  <a:cubicBezTo>
                    <a:pt x="307" y="2669"/>
                    <a:pt x="1846" y="801"/>
                    <a:pt x="1570" y="196"/>
                  </a:cubicBezTo>
                  <a:cubicBezTo>
                    <a:pt x="1513" y="70"/>
                    <a:pt x="1393" y="3"/>
                    <a:pt x="1211" y="0"/>
                  </a:cubicBezTo>
                  <a:cubicBezTo>
                    <a:pt x="1206" y="0"/>
                    <a:pt x="1202" y="0"/>
                    <a:pt x="11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1" name="Google Shape;1991;p39"/>
            <p:cNvSpPr/>
            <p:nvPr/>
          </p:nvSpPr>
          <p:spPr>
            <a:xfrm>
              <a:off x="2927116" y="3471146"/>
              <a:ext cx="252592" cy="228722"/>
            </a:xfrm>
            <a:custGeom>
              <a:rect b="b" l="l" r="r" t="t"/>
              <a:pathLst>
                <a:path extrusionOk="0" h="3852" w="4254">
                  <a:moveTo>
                    <a:pt x="2589" y="2452"/>
                  </a:moveTo>
                  <a:cubicBezTo>
                    <a:pt x="2669" y="2472"/>
                    <a:pt x="2745" y="2505"/>
                    <a:pt x="2818" y="2548"/>
                  </a:cubicBezTo>
                  <a:cubicBezTo>
                    <a:pt x="2928" y="2615"/>
                    <a:pt x="3041" y="2727"/>
                    <a:pt x="3018" y="2851"/>
                  </a:cubicBezTo>
                  <a:cubicBezTo>
                    <a:pt x="3004" y="2934"/>
                    <a:pt x="2928" y="2971"/>
                    <a:pt x="2892" y="2980"/>
                  </a:cubicBezTo>
                  <a:cubicBezTo>
                    <a:pt x="2862" y="2991"/>
                    <a:pt x="2831" y="2996"/>
                    <a:pt x="2800" y="2996"/>
                  </a:cubicBezTo>
                  <a:cubicBezTo>
                    <a:pt x="2738" y="2996"/>
                    <a:pt x="2678" y="2975"/>
                    <a:pt x="2636" y="2937"/>
                  </a:cubicBezTo>
                  <a:cubicBezTo>
                    <a:pt x="2510" y="2814"/>
                    <a:pt x="2516" y="2604"/>
                    <a:pt x="2589" y="2452"/>
                  </a:cubicBezTo>
                  <a:close/>
                  <a:moveTo>
                    <a:pt x="3568" y="1"/>
                  </a:moveTo>
                  <a:cubicBezTo>
                    <a:pt x="3388" y="1"/>
                    <a:pt x="3226" y="59"/>
                    <a:pt x="3111" y="115"/>
                  </a:cubicBezTo>
                  <a:lnTo>
                    <a:pt x="3168" y="232"/>
                  </a:lnTo>
                  <a:cubicBezTo>
                    <a:pt x="3268" y="184"/>
                    <a:pt x="3410" y="132"/>
                    <a:pt x="3564" y="132"/>
                  </a:cubicBezTo>
                  <a:cubicBezTo>
                    <a:pt x="3603" y="132"/>
                    <a:pt x="3642" y="135"/>
                    <a:pt x="3682" y="142"/>
                  </a:cubicBezTo>
                  <a:cubicBezTo>
                    <a:pt x="3858" y="172"/>
                    <a:pt x="4008" y="285"/>
                    <a:pt x="4065" y="431"/>
                  </a:cubicBezTo>
                  <a:cubicBezTo>
                    <a:pt x="4121" y="570"/>
                    <a:pt x="4094" y="750"/>
                    <a:pt x="4001" y="909"/>
                  </a:cubicBezTo>
                  <a:cubicBezTo>
                    <a:pt x="3915" y="1059"/>
                    <a:pt x="3786" y="1179"/>
                    <a:pt x="3639" y="1305"/>
                  </a:cubicBezTo>
                  <a:cubicBezTo>
                    <a:pt x="3403" y="1511"/>
                    <a:pt x="3164" y="1714"/>
                    <a:pt x="2915" y="1917"/>
                  </a:cubicBezTo>
                  <a:cubicBezTo>
                    <a:pt x="2775" y="2029"/>
                    <a:pt x="2629" y="2146"/>
                    <a:pt x="2525" y="2302"/>
                  </a:cubicBezTo>
                  <a:cubicBezTo>
                    <a:pt x="2445" y="2286"/>
                    <a:pt x="2363" y="2279"/>
                    <a:pt x="2282" y="2279"/>
                  </a:cubicBezTo>
                  <a:cubicBezTo>
                    <a:pt x="1899" y="2279"/>
                    <a:pt x="1517" y="2438"/>
                    <a:pt x="1243" y="2621"/>
                  </a:cubicBezTo>
                  <a:cubicBezTo>
                    <a:pt x="954" y="2817"/>
                    <a:pt x="708" y="3066"/>
                    <a:pt x="468" y="3306"/>
                  </a:cubicBezTo>
                  <a:cubicBezTo>
                    <a:pt x="316" y="3455"/>
                    <a:pt x="163" y="3612"/>
                    <a:pt x="0" y="3751"/>
                  </a:cubicBezTo>
                  <a:lnTo>
                    <a:pt x="83" y="3851"/>
                  </a:lnTo>
                  <a:cubicBezTo>
                    <a:pt x="249" y="3708"/>
                    <a:pt x="409" y="3549"/>
                    <a:pt x="559" y="3399"/>
                  </a:cubicBezTo>
                  <a:cubicBezTo>
                    <a:pt x="795" y="3163"/>
                    <a:pt x="1037" y="2917"/>
                    <a:pt x="1316" y="2731"/>
                  </a:cubicBezTo>
                  <a:cubicBezTo>
                    <a:pt x="1572" y="2557"/>
                    <a:pt x="1930" y="2408"/>
                    <a:pt x="2282" y="2408"/>
                  </a:cubicBezTo>
                  <a:cubicBezTo>
                    <a:pt x="2341" y="2408"/>
                    <a:pt x="2401" y="2413"/>
                    <a:pt x="2459" y="2422"/>
                  </a:cubicBezTo>
                  <a:cubicBezTo>
                    <a:pt x="2380" y="2615"/>
                    <a:pt x="2383" y="2874"/>
                    <a:pt x="2545" y="3030"/>
                  </a:cubicBezTo>
                  <a:cubicBezTo>
                    <a:pt x="2611" y="3091"/>
                    <a:pt x="2705" y="3125"/>
                    <a:pt x="2802" y="3125"/>
                  </a:cubicBezTo>
                  <a:cubicBezTo>
                    <a:pt x="2846" y="3125"/>
                    <a:pt x="2892" y="3118"/>
                    <a:pt x="2935" y="3103"/>
                  </a:cubicBezTo>
                  <a:cubicBezTo>
                    <a:pt x="3051" y="3066"/>
                    <a:pt x="3131" y="2977"/>
                    <a:pt x="3148" y="2871"/>
                  </a:cubicBezTo>
                  <a:cubicBezTo>
                    <a:pt x="3177" y="2684"/>
                    <a:pt x="3031" y="2525"/>
                    <a:pt x="2884" y="2439"/>
                  </a:cubicBezTo>
                  <a:cubicBezTo>
                    <a:pt x="2812" y="2395"/>
                    <a:pt x="2738" y="2362"/>
                    <a:pt x="2662" y="2336"/>
                  </a:cubicBezTo>
                  <a:cubicBezTo>
                    <a:pt x="2752" y="2216"/>
                    <a:pt x="2878" y="2113"/>
                    <a:pt x="3004" y="2009"/>
                  </a:cubicBezTo>
                  <a:cubicBezTo>
                    <a:pt x="3247" y="1814"/>
                    <a:pt x="3490" y="1611"/>
                    <a:pt x="3722" y="1405"/>
                  </a:cubicBezTo>
                  <a:cubicBezTo>
                    <a:pt x="3878" y="1268"/>
                    <a:pt x="4015" y="1142"/>
                    <a:pt x="4111" y="976"/>
                  </a:cubicBezTo>
                  <a:cubicBezTo>
                    <a:pt x="4228" y="780"/>
                    <a:pt x="4254" y="561"/>
                    <a:pt x="4188" y="385"/>
                  </a:cubicBezTo>
                  <a:cubicBezTo>
                    <a:pt x="4114" y="199"/>
                    <a:pt x="3925" y="52"/>
                    <a:pt x="3702" y="12"/>
                  </a:cubicBezTo>
                  <a:cubicBezTo>
                    <a:pt x="3656" y="4"/>
                    <a:pt x="3612" y="1"/>
                    <a:pt x="35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2" name="Google Shape;1992;p39"/>
            <p:cNvSpPr/>
            <p:nvPr/>
          </p:nvSpPr>
          <p:spPr>
            <a:xfrm rot="-602315">
              <a:off x="2735862" y="3565520"/>
              <a:ext cx="181989" cy="168807"/>
            </a:xfrm>
            <a:custGeom>
              <a:rect b="b" l="l" r="r" t="t"/>
              <a:pathLst>
                <a:path extrusionOk="0" h="2843" w="3065">
                  <a:moveTo>
                    <a:pt x="1306" y="1559"/>
                  </a:moveTo>
                  <a:cubicBezTo>
                    <a:pt x="1380" y="1659"/>
                    <a:pt x="1436" y="1766"/>
                    <a:pt x="1483" y="1882"/>
                  </a:cubicBezTo>
                  <a:cubicBezTo>
                    <a:pt x="1506" y="1942"/>
                    <a:pt x="1529" y="2011"/>
                    <a:pt x="1516" y="2071"/>
                  </a:cubicBezTo>
                  <a:cubicBezTo>
                    <a:pt x="1496" y="2168"/>
                    <a:pt x="1389" y="2227"/>
                    <a:pt x="1300" y="2241"/>
                  </a:cubicBezTo>
                  <a:cubicBezTo>
                    <a:pt x="1277" y="2245"/>
                    <a:pt x="1253" y="2247"/>
                    <a:pt x="1229" y="2247"/>
                  </a:cubicBezTo>
                  <a:cubicBezTo>
                    <a:pt x="1139" y="2247"/>
                    <a:pt x="1045" y="2222"/>
                    <a:pt x="961" y="2201"/>
                  </a:cubicBezTo>
                  <a:cubicBezTo>
                    <a:pt x="891" y="2184"/>
                    <a:pt x="825" y="2164"/>
                    <a:pt x="795" y="2117"/>
                  </a:cubicBezTo>
                  <a:cubicBezTo>
                    <a:pt x="775" y="2094"/>
                    <a:pt x="768" y="2058"/>
                    <a:pt x="771" y="2011"/>
                  </a:cubicBezTo>
                  <a:cubicBezTo>
                    <a:pt x="778" y="1806"/>
                    <a:pt x="958" y="1643"/>
                    <a:pt x="1134" y="1589"/>
                  </a:cubicBezTo>
                  <a:cubicBezTo>
                    <a:pt x="1187" y="1573"/>
                    <a:pt x="1247" y="1563"/>
                    <a:pt x="1306" y="1559"/>
                  </a:cubicBezTo>
                  <a:close/>
                  <a:moveTo>
                    <a:pt x="269" y="1"/>
                  </a:moveTo>
                  <a:cubicBezTo>
                    <a:pt x="200" y="8"/>
                    <a:pt x="133" y="44"/>
                    <a:pt x="87" y="100"/>
                  </a:cubicBezTo>
                  <a:cubicBezTo>
                    <a:pt x="27" y="170"/>
                    <a:pt x="1" y="267"/>
                    <a:pt x="7" y="356"/>
                  </a:cubicBezTo>
                  <a:cubicBezTo>
                    <a:pt x="21" y="482"/>
                    <a:pt x="93" y="606"/>
                    <a:pt x="223" y="722"/>
                  </a:cubicBezTo>
                  <a:cubicBezTo>
                    <a:pt x="360" y="845"/>
                    <a:pt x="516" y="938"/>
                    <a:pt x="668" y="1028"/>
                  </a:cubicBezTo>
                  <a:cubicBezTo>
                    <a:pt x="791" y="1100"/>
                    <a:pt x="918" y="1177"/>
                    <a:pt x="1030" y="1267"/>
                  </a:cubicBezTo>
                  <a:cubicBezTo>
                    <a:pt x="1094" y="1317"/>
                    <a:pt x="1157" y="1376"/>
                    <a:pt x="1210" y="1436"/>
                  </a:cubicBezTo>
                  <a:cubicBezTo>
                    <a:pt x="1170" y="1443"/>
                    <a:pt x="1130" y="1453"/>
                    <a:pt x="1094" y="1467"/>
                  </a:cubicBezTo>
                  <a:cubicBezTo>
                    <a:pt x="835" y="1546"/>
                    <a:pt x="648" y="1769"/>
                    <a:pt x="639" y="2005"/>
                  </a:cubicBezTo>
                  <a:cubicBezTo>
                    <a:pt x="639" y="2082"/>
                    <a:pt x="652" y="2145"/>
                    <a:pt x="685" y="2194"/>
                  </a:cubicBezTo>
                  <a:cubicBezTo>
                    <a:pt x="742" y="2274"/>
                    <a:pt x="838" y="2304"/>
                    <a:pt x="928" y="2327"/>
                  </a:cubicBezTo>
                  <a:cubicBezTo>
                    <a:pt x="1022" y="2350"/>
                    <a:pt x="1127" y="2376"/>
                    <a:pt x="1234" y="2376"/>
                  </a:cubicBezTo>
                  <a:cubicBezTo>
                    <a:pt x="1263" y="2376"/>
                    <a:pt x="1291" y="2374"/>
                    <a:pt x="1320" y="2370"/>
                  </a:cubicBezTo>
                  <a:cubicBezTo>
                    <a:pt x="1456" y="2350"/>
                    <a:pt x="1609" y="2257"/>
                    <a:pt x="1642" y="2097"/>
                  </a:cubicBezTo>
                  <a:cubicBezTo>
                    <a:pt x="1662" y="2005"/>
                    <a:pt x="1636" y="1912"/>
                    <a:pt x="1602" y="1832"/>
                  </a:cubicBezTo>
                  <a:cubicBezTo>
                    <a:pt x="1566" y="1739"/>
                    <a:pt x="1519" y="1649"/>
                    <a:pt x="1466" y="1563"/>
                  </a:cubicBezTo>
                  <a:lnTo>
                    <a:pt x="1466" y="1563"/>
                  </a:lnTo>
                  <a:cubicBezTo>
                    <a:pt x="1556" y="1573"/>
                    <a:pt x="1653" y="1596"/>
                    <a:pt x="1752" y="1632"/>
                  </a:cubicBezTo>
                  <a:cubicBezTo>
                    <a:pt x="2303" y="1822"/>
                    <a:pt x="2759" y="2287"/>
                    <a:pt x="2941" y="2842"/>
                  </a:cubicBezTo>
                  <a:lnTo>
                    <a:pt x="3064" y="2803"/>
                  </a:lnTo>
                  <a:cubicBezTo>
                    <a:pt x="2872" y="2208"/>
                    <a:pt x="2383" y="1712"/>
                    <a:pt x="1795" y="1510"/>
                  </a:cubicBezTo>
                  <a:cubicBezTo>
                    <a:pt x="1642" y="1456"/>
                    <a:pt x="1503" y="1430"/>
                    <a:pt x="1369" y="1427"/>
                  </a:cubicBezTo>
                  <a:cubicBezTo>
                    <a:pt x="1297" y="1330"/>
                    <a:pt x="1207" y="1244"/>
                    <a:pt x="1110" y="1164"/>
                  </a:cubicBezTo>
                  <a:cubicBezTo>
                    <a:pt x="995" y="1071"/>
                    <a:pt x="861" y="991"/>
                    <a:pt x="735" y="918"/>
                  </a:cubicBezTo>
                  <a:cubicBezTo>
                    <a:pt x="582" y="828"/>
                    <a:pt x="436" y="742"/>
                    <a:pt x="313" y="629"/>
                  </a:cubicBezTo>
                  <a:cubicBezTo>
                    <a:pt x="206" y="533"/>
                    <a:pt x="147" y="436"/>
                    <a:pt x="137" y="343"/>
                  </a:cubicBezTo>
                  <a:cubicBezTo>
                    <a:pt x="130" y="290"/>
                    <a:pt x="150" y="227"/>
                    <a:pt x="187" y="183"/>
                  </a:cubicBezTo>
                  <a:cubicBezTo>
                    <a:pt x="203" y="163"/>
                    <a:pt x="237" y="134"/>
                    <a:pt x="280" y="131"/>
                  </a:cubicBezTo>
                  <a:lnTo>
                    <a:pt x="2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p40"/>
          <p:cNvGrpSpPr/>
          <p:nvPr/>
        </p:nvGrpSpPr>
        <p:grpSpPr>
          <a:xfrm>
            <a:off x="693178" y="966878"/>
            <a:ext cx="3439957" cy="3918092"/>
            <a:chOff x="693178" y="966878"/>
            <a:chExt cx="3439957" cy="3918092"/>
          </a:xfrm>
        </p:grpSpPr>
        <p:grpSp>
          <p:nvGrpSpPr>
            <p:cNvPr id="1998" name="Google Shape;1998;p40"/>
            <p:cNvGrpSpPr/>
            <p:nvPr/>
          </p:nvGrpSpPr>
          <p:grpSpPr>
            <a:xfrm>
              <a:off x="2090645" y="1257100"/>
              <a:ext cx="640228" cy="516649"/>
              <a:chOff x="1915273" y="1242713"/>
              <a:chExt cx="640228" cy="516649"/>
            </a:xfrm>
          </p:grpSpPr>
          <p:sp>
            <p:nvSpPr>
              <p:cNvPr id="1999" name="Google Shape;1999;p40"/>
              <p:cNvSpPr/>
              <p:nvPr/>
            </p:nvSpPr>
            <p:spPr>
              <a:xfrm rot="531514">
                <a:off x="2173684" y="1398410"/>
                <a:ext cx="133984" cy="352739"/>
              </a:xfrm>
              <a:custGeom>
                <a:rect b="b" l="l" r="r" t="t"/>
                <a:pathLst>
                  <a:path extrusionOk="0" h="3125" w="1187">
                    <a:moveTo>
                      <a:pt x="661" y="130"/>
                    </a:moveTo>
                    <a:cubicBezTo>
                      <a:pt x="704" y="130"/>
                      <a:pt x="734" y="150"/>
                      <a:pt x="758" y="186"/>
                    </a:cubicBezTo>
                    <a:cubicBezTo>
                      <a:pt x="967" y="502"/>
                      <a:pt x="578" y="1805"/>
                      <a:pt x="322" y="2536"/>
                    </a:cubicBezTo>
                    <a:cubicBezTo>
                      <a:pt x="272" y="1795"/>
                      <a:pt x="246" y="489"/>
                      <a:pt x="534" y="186"/>
                    </a:cubicBezTo>
                    <a:cubicBezTo>
                      <a:pt x="571" y="147"/>
                      <a:pt x="611" y="130"/>
                      <a:pt x="654" y="130"/>
                    </a:cubicBezTo>
                    <a:close/>
                    <a:moveTo>
                      <a:pt x="655" y="0"/>
                    </a:moveTo>
                    <a:cubicBezTo>
                      <a:pt x="574" y="0"/>
                      <a:pt x="502" y="30"/>
                      <a:pt x="442" y="97"/>
                    </a:cubicBezTo>
                    <a:cubicBezTo>
                      <a:pt x="0" y="559"/>
                      <a:pt x="209" y="2752"/>
                      <a:pt x="219" y="2846"/>
                    </a:cubicBezTo>
                    <a:lnTo>
                      <a:pt x="246" y="3125"/>
                    </a:lnTo>
                    <a:lnTo>
                      <a:pt x="345" y="2862"/>
                    </a:lnTo>
                    <a:cubicBezTo>
                      <a:pt x="432" y="2633"/>
                      <a:pt x="1186" y="596"/>
                      <a:pt x="867" y="114"/>
                    </a:cubicBezTo>
                    <a:cubicBezTo>
                      <a:pt x="821" y="44"/>
                      <a:pt x="751" y="4"/>
                      <a:pt x="668" y="1"/>
                    </a:cubicBezTo>
                    <a:cubicBezTo>
                      <a:pt x="663" y="0"/>
                      <a:pt x="659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0" name="Google Shape;2000;p40"/>
              <p:cNvSpPr/>
              <p:nvPr/>
            </p:nvSpPr>
            <p:spPr>
              <a:xfrm rot="531514">
                <a:off x="1935513" y="1404379"/>
                <a:ext cx="286029" cy="285013"/>
              </a:xfrm>
              <a:custGeom>
                <a:rect b="b" l="l" r="r" t="t"/>
                <a:pathLst>
                  <a:path extrusionOk="0" h="2525" w="2534">
                    <a:moveTo>
                      <a:pt x="532" y="132"/>
                    </a:moveTo>
                    <a:cubicBezTo>
                      <a:pt x="1286" y="132"/>
                      <a:pt x="2015" y="1638"/>
                      <a:pt x="2254" y="2186"/>
                    </a:cubicBezTo>
                    <a:cubicBezTo>
                      <a:pt x="1373" y="1588"/>
                      <a:pt x="167" y="638"/>
                      <a:pt x="226" y="279"/>
                    </a:cubicBezTo>
                    <a:cubicBezTo>
                      <a:pt x="230" y="256"/>
                      <a:pt x="243" y="189"/>
                      <a:pt x="389" y="149"/>
                    </a:cubicBezTo>
                    <a:cubicBezTo>
                      <a:pt x="439" y="139"/>
                      <a:pt x="486" y="132"/>
                      <a:pt x="532" y="132"/>
                    </a:cubicBezTo>
                    <a:close/>
                    <a:moveTo>
                      <a:pt x="530" y="1"/>
                    </a:moveTo>
                    <a:cubicBezTo>
                      <a:pt x="474" y="1"/>
                      <a:pt x="417" y="8"/>
                      <a:pt x="360" y="23"/>
                    </a:cubicBezTo>
                    <a:cubicBezTo>
                      <a:pt x="203" y="63"/>
                      <a:pt x="117" y="142"/>
                      <a:pt x="100" y="259"/>
                    </a:cubicBezTo>
                    <a:cubicBezTo>
                      <a:pt x="1" y="850"/>
                      <a:pt x="2121" y="2256"/>
                      <a:pt x="2363" y="2416"/>
                    </a:cubicBezTo>
                    <a:lnTo>
                      <a:pt x="2533" y="2525"/>
                    </a:lnTo>
                    <a:lnTo>
                      <a:pt x="2533" y="2525"/>
                    </a:lnTo>
                    <a:lnTo>
                      <a:pt x="2456" y="2336"/>
                    </a:lnTo>
                    <a:cubicBezTo>
                      <a:pt x="2419" y="2235"/>
                      <a:pt x="1538" y="1"/>
                      <a:pt x="5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1" name="Google Shape;2001;p40"/>
              <p:cNvSpPr/>
              <p:nvPr/>
            </p:nvSpPr>
            <p:spPr>
              <a:xfrm rot="531514">
                <a:off x="2215375" y="1263751"/>
                <a:ext cx="307701" cy="444959"/>
              </a:xfrm>
              <a:custGeom>
                <a:rect b="b" l="l" r="r" t="t"/>
                <a:pathLst>
                  <a:path extrusionOk="0" h="3942" w="2726">
                    <a:moveTo>
                      <a:pt x="2131" y="1522"/>
                    </a:moveTo>
                    <a:lnTo>
                      <a:pt x="2131" y="1522"/>
                    </a:lnTo>
                    <a:cubicBezTo>
                      <a:pt x="2124" y="1536"/>
                      <a:pt x="2121" y="1549"/>
                      <a:pt x="2114" y="1559"/>
                    </a:cubicBezTo>
                    <a:cubicBezTo>
                      <a:pt x="2088" y="1605"/>
                      <a:pt x="2028" y="1642"/>
                      <a:pt x="1971" y="1642"/>
                    </a:cubicBezTo>
                    <a:cubicBezTo>
                      <a:pt x="1951" y="1642"/>
                      <a:pt x="1928" y="1642"/>
                      <a:pt x="1908" y="1625"/>
                    </a:cubicBezTo>
                    <a:cubicBezTo>
                      <a:pt x="1948" y="1559"/>
                      <a:pt x="2038" y="1529"/>
                      <a:pt x="2131" y="1522"/>
                    </a:cubicBezTo>
                    <a:close/>
                    <a:moveTo>
                      <a:pt x="1393" y="3121"/>
                    </a:moveTo>
                    <a:cubicBezTo>
                      <a:pt x="1453" y="3124"/>
                      <a:pt x="1513" y="3141"/>
                      <a:pt x="1552" y="3181"/>
                    </a:cubicBezTo>
                    <a:cubicBezTo>
                      <a:pt x="1583" y="3211"/>
                      <a:pt x="1592" y="3268"/>
                      <a:pt x="1580" y="3311"/>
                    </a:cubicBezTo>
                    <a:cubicBezTo>
                      <a:pt x="1572" y="3327"/>
                      <a:pt x="1563" y="3350"/>
                      <a:pt x="1536" y="3357"/>
                    </a:cubicBezTo>
                    <a:cubicBezTo>
                      <a:pt x="1534" y="3357"/>
                      <a:pt x="1532" y="3357"/>
                      <a:pt x="1531" y="3357"/>
                    </a:cubicBezTo>
                    <a:cubicBezTo>
                      <a:pt x="1492" y="3357"/>
                      <a:pt x="1452" y="3322"/>
                      <a:pt x="1430" y="3287"/>
                    </a:cubicBezTo>
                    <a:cubicBezTo>
                      <a:pt x="1403" y="3240"/>
                      <a:pt x="1390" y="3181"/>
                      <a:pt x="1393" y="3121"/>
                    </a:cubicBezTo>
                    <a:close/>
                    <a:moveTo>
                      <a:pt x="2151" y="0"/>
                    </a:moveTo>
                    <a:cubicBezTo>
                      <a:pt x="1905" y="70"/>
                      <a:pt x="1805" y="363"/>
                      <a:pt x="1845" y="602"/>
                    </a:cubicBezTo>
                    <a:cubicBezTo>
                      <a:pt x="1872" y="755"/>
                      <a:pt x="1939" y="891"/>
                      <a:pt x="2005" y="1024"/>
                    </a:cubicBezTo>
                    <a:cubicBezTo>
                      <a:pt x="2034" y="1087"/>
                      <a:pt x="2065" y="1150"/>
                      <a:pt x="2091" y="1214"/>
                    </a:cubicBezTo>
                    <a:cubicBezTo>
                      <a:pt x="2118" y="1277"/>
                      <a:pt x="2134" y="1336"/>
                      <a:pt x="2138" y="1389"/>
                    </a:cubicBezTo>
                    <a:cubicBezTo>
                      <a:pt x="1971" y="1396"/>
                      <a:pt x="1819" y="1463"/>
                      <a:pt x="1769" y="1619"/>
                    </a:cubicBezTo>
                    <a:lnTo>
                      <a:pt x="1759" y="1645"/>
                    </a:lnTo>
                    <a:lnTo>
                      <a:pt x="1775" y="1672"/>
                    </a:lnTo>
                    <a:cubicBezTo>
                      <a:pt x="1815" y="1738"/>
                      <a:pt x="1888" y="1772"/>
                      <a:pt x="1974" y="1772"/>
                    </a:cubicBezTo>
                    <a:cubicBezTo>
                      <a:pt x="2081" y="1768"/>
                      <a:pt x="2181" y="1708"/>
                      <a:pt x="2227" y="1622"/>
                    </a:cubicBezTo>
                    <a:cubicBezTo>
                      <a:pt x="2244" y="1593"/>
                      <a:pt x="2254" y="1559"/>
                      <a:pt x="2264" y="1526"/>
                    </a:cubicBezTo>
                    <a:cubicBezTo>
                      <a:pt x="2281" y="1529"/>
                      <a:pt x="2297" y="1533"/>
                      <a:pt x="2313" y="1536"/>
                    </a:cubicBezTo>
                    <a:cubicBezTo>
                      <a:pt x="2380" y="1549"/>
                      <a:pt x="2443" y="1565"/>
                      <a:pt x="2493" y="1605"/>
                    </a:cubicBezTo>
                    <a:cubicBezTo>
                      <a:pt x="2560" y="1662"/>
                      <a:pt x="2589" y="1762"/>
                      <a:pt x="2573" y="1858"/>
                    </a:cubicBezTo>
                    <a:cubicBezTo>
                      <a:pt x="2557" y="1947"/>
                      <a:pt x="2506" y="2038"/>
                      <a:pt x="2423" y="2121"/>
                    </a:cubicBezTo>
                    <a:cubicBezTo>
                      <a:pt x="2293" y="2254"/>
                      <a:pt x="2124" y="2340"/>
                      <a:pt x="1945" y="2426"/>
                    </a:cubicBezTo>
                    <a:cubicBezTo>
                      <a:pt x="1825" y="2486"/>
                      <a:pt x="1699" y="2550"/>
                      <a:pt x="1586" y="2629"/>
                    </a:cubicBezTo>
                    <a:cubicBezTo>
                      <a:pt x="1456" y="2722"/>
                      <a:pt x="1367" y="2818"/>
                      <a:pt x="1313" y="2929"/>
                    </a:cubicBezTo>
                    <a:cubicBezTo>
                      <a:pt x="1304" y="2948"/>
                      <a:pt x="1296" y="2968"/>
                      <a:pt x="1290" y="2988"/>
                    </a:cubicBezTo>
                    <a:cubicBezTo>
                      <a:pt x="1277" y="2988"/>
                      <a:pt x="1267" y="2988"/>
                      <a:pt x="1257" y="2992"/>
                    </a:cubicBezTo>
                    <a:cubicBezTo>
                      <a:pt x="948" y="3011"/>
                      <a:pt x="682" y="3094"/>
                      <a:pt x="469" y="3237"/>
                    </a:cubicBezTo>
                    <a:cubicBezTo>
                      <a:pt x="216" y="3403"/>
                      <a:pt x="47" y="3653"/>
                      <a:pt x="0" y="3922"/>
                    </a:cubicBezTo>
                    <a:lnTo>
                      <a:pt x="127" y="3941"/>
                    </a:lnTo>
                    <a:cubicBezTo>
                      <a:pt x="167" y="3713"/>
                      <a:pt x="319" y="3493"/>
                      <a:pt x="543" y="3347"/>
                    </a:cubicBezTo>
                    <a:cubicBezTo>
                      <a:pt x="735" y="3217"/>
                      <a:pt x="977" y="3141"/>
                      <a:pt x="1264" y="3121"/>
                    </a:cubicBezTo>
                    <a:lnTo>
                      <a:pt x="1264" y="3121"/>
                    </a:lnTo>
                    <a:cubicBezTo>
                      <a:pt x="1261" y="3204"/>
                      <a:pt x="1277" y="3287"/>
                      <a:pt x="1320" y="3354"/>
                    </a:cubicBezTo>
                    <a:cubicBezTo>
                      <a:pt x="1367" y="3437"/>
                      <a:pt x="1446" y="3485"/>
                      <a:pt x="1526" y="3485"/>
                    </a:cubicBezTo>
                    <a:cubicBezTo>
                      <a:pt x="1536" y="3485"/>
                      <a:pt x="1546" y="3484"/>
                      <a:pt x="1556" y="3483"/>
                    </a:cubicBezTo>
                    <a:cubicBezTo>
                      <a:pt x="1626" y="3473"/>
                      <a:pt x="1679" y="3423"/>
                      <a:pt x="1702" y="3350"/>
                    </a:cubicBezTo>
                    <a:cubicBezTo>
                      <a:pt x="1732" y="3257"/>
                      <a:pt x="1709" y="3151"/>
                      <a:pt x="1643" y="3088"/>
                    </a:cubicBezTo>
                    <a:cubicBezTo>
                      <a:pt x="1583" y="3031"/>
                      <a:pt x="1503" y="3004"/>
                      <a:pt x="1426" y="2992"/>
                    </a:cubicBezTo>
                    <a:cubicBezTo>
                      <a:pt x="1430" y="2992"/>
                      <a:pt x="1430" y="2988"/>
                      <a:pt x="1430" y="2984"/>
                    </a:cubicBezTo>
                    <a:cubicBezTo>
                      <a:pt x="1473" y="2895"/>
                      <a:pt x="1549" y="2815"/>
                      <a:pt x="1663" y="2736"/>
                    </a:cubicBezTo>
                    <a:cubicBezTo>
                      <a:pt x="1765" y="2662"/>
                      <a:pt x="1888" y="2602"/>
                      <a:pt x="2005" y="2542"/>
                    </a:cubicBezTo>
                    <a:cubicBezTo>
                      <a:pt x="2184" y="2453"/>
                      <a:pt x="2370" y="2360"/>
                      <a:pt x="2517" y="2214"/>
                    </a:cubicBezTo>
                    <a:cubicBezTo>
                      <a:pt x="2617" y="2111"/>
                      <a:pt x="2683" y="1995"/>
                      <a:pt x="2699" y="1881"/>
                    </a:cubicBezTo>
                    <a:cubicBezTo>
                      <a:pt x="2726" y="1738"/>
                      <a:pt x="2676" y="1589"/>
                      <a:pt x="2577" y="1506"/>
                    </a:cubicBezTo>
                    <a:cubicBezTo>
                      <a:pt x="2506" y="1449"/>
                      <a:pt x="2417" y="1423"/>
                      <a:pt x="2341" y="1409"/>
                    </a:cubicBezTo>
                    <a:cubicBezTo>
                      <a:pt x="2317" y="1403"/>
                      <a:pt x="2293" y="1399"/>
                      <a:pt x="2270" y="1396"/>
                    </a:cubicBezTo>
                    <a:cubicBezTo>
                      <a:pt x="2264" y="1326"/>
                      <a:pt x="2244" y="1246"/>
                      <a:pt x="2211" y="1163"/>
                    </a:cubicBezTo>
                    <a:cubicBezTo>
                      <a:pt x="2184" y="1097"/>
                      <a:pt x="2151" y="1034"/>
                      <a:pt x="2121" y="967"/>
                    </a:cubicBezTo>
                    <a:cubicBezTo>
                      <a:pt x="2058" y="838"/>
                      <a:pt x="1998" y="715"/>
                      <a:pt x="1974" y="582"/>
                    </a:cubicBezTo>
                    <a:cubicBezTo>
                      <a:pt x="1942" y="399"/>
                      <a:pt x="2014" y="173"/>
                      <a:pt x="2184" y="123"/>
                    </a:cubicBezTo>
                    <a:lnTo>
                      <a:pt x="215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002" name="Google Shape;2002;p40"/>
            <p:cNvSpPr/>
            <p:nvPr/>
          </p:nvSpPr>
          <p:spPr>
            <a:xfrm rot="1346476">
              <a:off x="1039380" y="1422307"/>
              <a:ext cx="2747553" cy="3007233"/>
            </a:xfrm>
            <a:custGeom>
              <a:rect b="b" l="l" r="r" t="t"/>
              <a:pathLst>
                <a:path extrusionOk="0" h="6980" w="7087">
                  <a:moveTo>
                    <a:pt x="5096" y="0"/>
                  </a:moveTo>
                  <a:lnTo>
                    <a:pt x="4960" y="50"/>
                  </a:lnTo>
                  <a:lnTo>
                    <a:pt x="4495" y="217"/>
                  </a:lnTo>
                  <a:lnTo>
                    <a:pt x="3441" y="588"/>
                  </a:lnTo>
                  <a:lnTo>
                    <a:pt x="2700" y="855"/>
                  </a:lnTo>
                  <a:lnTo>
                    <a:pt x="905" y="1493"/>
                  </a:lnTo>
                  <a:cubicBezTo>
                    <a:pt x="901" y="1493"/>
                    <a:pt x="901" y="1496"/>
                    <a:pt x="901" y="1496"/>
                  </a:cubicBezTo>
                  <a:lnTo>
                    <a:pt x="164" y="1755"/>
                  </a:lnTo>
                  <a:lnTo>
                    <a:pt x="1" y="1815"/>
                  </a:lnTo>
                  <a:lnTo>
                    <a:pt x="38" y="1921"/>
                  </a:lnTo>
                  <a:lnTo>
                    <a:pt x="164" y="2327"/>
                  </a:lnTo>
                  <a:lnTo>
                    <a:pt x="467" y="3274"/>
                  </a:lnTo>
                  <a:lnTo>
                    <a:pt x="666" y="3912"/>
                  </a:lnTo>
                  <a:lnTo>
                    <a:pt x="1643" y="6980"/>
                  </a:lnTo>
                  <a:lnTo>
                    <a:pt x="1733" y="6946"/>
                  </a:lnTo>
                  <a:lnTo>
                    <a:pt x="2052" y="6840"/>
                  </a:lnTo>
                  <a:lnTo>
                    <a:pt x="2576" y="6657"/>
                  </a:lnTo>
                  <a:lnTo>
                    <a:pt x="2889" y="6544"/>
                  </a:lnTo>
                  <a:lnTo>
                    <a:pt x="3321" y="6395"/>
                  </a:lnTo>
                  <a:lnTo>
                    <a:pt x="3640" y="6288"/>
                  </a:lnTo>
                  <a:lnTo>
                    <a:pt x="4132" y="6112"/>
                  </a:lnTo>
                  <a:lnTo>
                    <a:pt x="4458" y="5999"/>
                  </a:lnTo>
                  <a:lnTo>
                    <a:pt x="5136" y="5766"/>
                  </a:lnTo>
                  <a:lnTo>
                    <a:pt x="5455" y="5653"/>
                  </a:lnTo>
                  <a:lnTo>
                    <a:pt x="6139" y="5418"/>
                  </a:lnTo>
                  <a:lnTo>
                    <a:pt x="6498" y="5291"/>
                  </a:lnTo>
                  <a:lnTo>
                    <a:pt x="7087" y="5088"/>
                  </a:lnTo>
                  <a:lnTo>
                    <a:pt x="6888" y="4576"/>
                  </a:lnTo>
                  <a:lnTo>
                    <a:pt x="6741" y="4205"/>
                  </a:lnTo>
                  <a:lnTo>
                    <a:pt x="6608" y="3858"/>
                  </a:lnTo>
                  <a:lnTo>
                    <a:pt x="6445" y="3447"/>
                  </a:lnTo>
                  <a:lnTo>
                    <a:pt x="6265" y="2991"/>
                  </a:lnTo>
                  <a:lnTo>
                    <a:pt x="6076" y="2507"/>
                  </a:lnTo>
                  <a:lnTo>
                    <a:pt x="5880" y="2011"/>
                  </a:lnTo>
                  <a:lnTo>
                    <a:pt x="5701" y="1545"/>
                  </a:lnTo>
                  <a:lnTo>
                    <a:pt x="5584" y="1253"/>
                  </a:lnTo>
                  <a:lnTo>
                    <a:pt x="5415" y="821"/>
                  </a:lnTo>
                  <a:lnTo>
                    <a:pt x="5415" y="818"/>
                  </a:lnTo>
                  <a:lnTo>
                    <a:pt x="509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03" name="Google Shape;2003;p40"/>
          <p:cNvGrpSpPr/>
          <p:nvPr/>
        </p:nvGrpSpPr>
        <p:grpSpPr>
          <a:xfrm>
            <a:off x="2849231" y="934044"/>
            <a:ext cx="3445544" cy="3924704"/>
            <a:chOff x="2849231" y="934044"/>
            <a:chExt cx="3445544" cy="3924704"/>
          </a:xfrm>
        </p:grpSpPr>
        <p:grpSp>
          <p:nvGrpSpPr>
            <p:cNvPr id="2004" name="Google Shape;2004;p40"/>
            <p:cNvGrpSpPr/>
            <p:nvPr/>
          </p:nvGrpSpPr>
          <p:grpSpPr>
            <a:xfrm>
              <a:off x="4309438" y="1242713"/>
              <a:ext cx="640228" cy="516649"/>
              <a:chOff x="1922467" y="1242713"/>
              <a:chExt cx="640228" cy="516649"/>
            </a:xfrm>
          </p:grpSpPr>
          <p:sp>
            <p:nvSpPr>
              <p:cNvPr id="2005" name="Google Shape;2005;p40"/>
              <p:cNvSpPr/>
              <p:nvPr/>
            </p:nvSpPr>
            <p:spPr>
              <a:xfrm rot="531514">
                <a:off x="2180878" y="1398410"/>
                <a:ext cx="133984" cy="352739"/>
              </a:xfrm>
              <a:custGeom>
                <a:rect b="b" l="l" r="r" t="t"/>
                <a:pathLst>
                  <a:path extrusionOk="0" h="3125" w="1187">
                    <a:moveTo>
                      <a:pt x="661" y="130"/>
                    </a:moveTo>
                    <a:cubicBezTo>
                      <a:pt x="704" y="130"/>
                      <a:pt x="734" y="150"/>
                      <a:pt x="758" y="186"/>
                    </a:cubicBezTo>
                    <a:cubicBezTo>
                      <a:pt x="967" y="502"/>
                      <a:pt x="578" y="1805"/>
                      <a:pt x="322" y="2536"/>
                    </a:cubicBezTo>
                    <a:cubicBezTo>
                      <a:pt x="272" y="1795"/>
                      <a:pt x="246" y="489"/>
                      <a:pt x="534" y="186"/>
                    </a:cubicBezTo>
                    <a:cubicBezTo>
                      <a:pt x="571" y="147"/>
                      <a:pt x="611" y="130"/>
                      <a:pt x="654" y="130"/>
                    </a:cubicBezTo>
                    <a:close/>
                    <a:moveTo>
                      <a:pt x="655" y="0"/>
                    </a:moveTo>
                    <a:cubicBezTo>
                      <a:pt x="574" y="0"/>
                      <a:pt x="502" y="30"/>
                      <a:pt x="442" y="97"/>
                    </a:cubicBezTo>
                    <a:cubicBezTo>
                      <a:pt x="0" y="559"/>
                      <a:pt x="209" y="2752"/>
                      <a:pt x="219" y="2846"/>
                    </a:cubicBezTo>
                    <a:lnTo>
                      <a:pt x="246" y="3125"/>
                    </a:lnTo>
                    <a:lnTo>
                      <a:pt x="345" y="2862"/>
                    </a:lnTo>
                    <a:cubicBezTo>
                      <a:pt x="432" y="2633"/>
                      <a:pt x="1186" y="596"/>
                      <a:pt x="867" y="114"/>
                    </a:cubicBezTo>
                    <a:cubicBezTo>
                      <a:pt x="821" y="44"/>
                      <a:pt x="751" y="4"/>
                      <a:pt x="668" y="1"/>
                    </a:cubicBezTo>
                    <a:cubicBezTo>
                      <a:pt x="663" y="0"/>
                      <a:pt x="659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6" name="Google Shape;2006;p40"/>
              <p:cNvSpPr/>
              <p:nvPr/>
            </p:nvSpPr>
            <p:spPr>
              <a:xfrm rot="531514">
                <a:off x="1942707" y="1404379"/>
                <a:ext cx="286029" cy="285013"/>
              </a:xfrm>
              <a:custGeom>
                <a:rect b="b" l="l" r="r" t="t"/>
                <a:pathLst>
                  <a:path extrusionOk="0" h="2525" w="2534">
                    <a:moveTo>
                      <a:pt x="532" y="132"/>
                    </a:moveTo>
                    <a:cubicBezTo>
                      <a:pt x="1286" y="132"/>
                      <a:pt x="2015" y="1638"/>
                      <a:pt x="2254" y="2186"/>
                    </a:cubicBezTo>
                    <a:cubicBezTo>
                      <a:pt x="1373" y="1588"/>
                      <a:pt x="167" y="638"/>
                      <a:pt x="226" y="279"/>
                    </a:cubicBezTo>
                    <a:cubicBezTo>
                      <a:pt x="230" y="256"/>
                      <a:pt x="243" y="189"/>
                      <a:pt x="389" y="149"/>
                    </a:cubicBezTo>
                    <a:cubicBezTo>
                      <a:pt x="439" y="139"/>
                      <a:pt x="486" y="132"/>
                      <a:pt x="532" y="132"/>
                    </a:cubicBezTo>
                    <a:close/>
                    <a:moveTo>
                      <a:pt x="530" y="1"/>
                    </a:moveTo>
                    <a:cubicBezTo>
                      <a:pt x="474" y="1"/>
                      <a:pt x="417" y="8"/>
                      <a:pt x="360" y="23"/>
                    </a:cubicBezTo>
                    <a:cubicBezTo>
                      <a:pt x="203" y="63"/>
                      <a:pt x="117" y="142"/>
                      <a:pt x="100" y="259"/>
                    </a:cubicBezTo>
                    <a:cubicBezTo>
                      <a:pt x="1" y="850"/>
                      <a:pt x="2121" y="2256"/>
                      <a:pt x="2363" y="2416"/>
                    </a:cubicBezTo>
                    <a:lnTo>
                      <a:pt x="2533" y="2525"/>
                    </a:lnTo>
                    <a:lnTo>
                      <a:pt x="2533" y="2525"/>
                    </a:lnTo>
                    <a:lnTo>
                      <a:pt x="2456" y="2336"/>
                    </a:lnTo>
                    <a:cubicBezTo>
                      <a:pt x="2419" y="2235"/>
                      <a:pt x="1538" y="1"/>
                      <a:pt x="5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7" name="Google Shape;2007;p40"/>
              <p:cNvSpPr/>
              <p:nvPr/>
            </p:nvSpPr>
            <p:spPr>
              <a:xfrm rot="531514">
                <a:off x="2222569" y="1263751"/>
                <a:ext cx="307701" cy="444959"/>
              </a:xfrm>
              <a:custGeom>
                <a:rect b="b" l="l" r="r" t="t"/>
                <a:pathLst>
                  <a:path extrusionOk="0" h="3942" w="2726">
                    <a:moveTo>
                      <a:pt x="2131" y="1522"/>
                    </a:moveTo>
                    <a:lnTo>
                      <a:pt x="2131" y="1522"/>
                    </a:lnTo>
                    <a:cubicBezTo>
                      <a:pt x="2124" y="1536"/>
                      <a:pt x="2121" y="1549"/>
                      <a:pt x="2114" y="1559"/>
                    </a:cubicBezTo>
                    <a:cubicBezTo>
                      <a:pt x="2088" y="1605"/>
                      <a:pt x="2028" y="1642"/>
                      <a:pt x="1971" y="1642"/>
                    </a:cubicBezTo>
                    <a:cubicBezTo>
                      <a:pt x="1951" y="1642"/>
                      <a:pt x="1928" y="1642"/>
                      <a:pt x="1908" y="1625"/>
                    </a:cubicBezTo>
                    <a:cubicBezTo>
                      <a:pt x="1948" y="1559"/>
                      <a:pt x="2038" y="1529"/>
                      <a:pt x="2131" y="1522"/>
                    </a:cubicBezTo>
                    <a:close/>
                    <a:moveTo>
                      <a:pt x="1393" y="3121"/>
                    </a:moveTo>
                    <a:cubicBezTo>
                      <a:pt x="1453" y="3124"/>
                      <a:pt x="1513" y="3141"/>
                      <a:pt x="1552" y="3181"/>
                    </a:cubicBezTo>
                    <a:cubicBezTo>
                      <a:pt x="1583" y="3211"/>
                      <a:pt x="1592" y="3268"/>
                      <a:pt x="1580" y="3311"/>
                    </a:cubicBezTo>
                    <a:cubicBezTo>
                      <a:pt x="1572" y="3327"/>
                      <a:pt x="1563" y="3350"/>
                      <a:pt x="1536" y="3357"/>
                    </a:cubicBezTo>
                    <a:cubicBezTo>
                      <a:pt x="1534" y="3357"/>
                      <a:pt x="1532" y="3357"/>
                      <a:pt x="1531" y="3357"/>
                    </a:cubicBezTo>
                    <a:cubicBezTo>
                      <a:pt x="1492" y="3357"/>
                      <a:pt x="1452" y="3322"/>
                      <a:pt x="1430" y="3287"/>
                    </a:cubicBezTo>
                    <a:cubicBezTo>
                      <a:pt x="1403" y="3240"/>
                      <a:pt x="1390" y="3181"/>
                      <a:pt x="1393" y="3121"/>
                    </a:cubicBezTo>
                    <a:close/>
                    <a:moveTo>
                      <a:pt x="2151" y="0"/>
                    </a:moveTo>
                    <a:cubicBezTo>
                      <a:pt x="1905" y="70"/>
                      <a:pt x="1805" y="363"/>
                      <a:pt x="1845" y="602"/>
                    </a:cubicBezTo>
                    <a:cubicBezTo>
                      <a:pt x="1872" y="755"/>
                      <a:pt x="1939" y="891"/>
                      <a:pt x="2005" y="1024"/>
                    </a:cubicBezTo>
                    <a:cubicBezTo>
                      <a:pt x="2034" y="1087"/>
                      <a:pt x="2065" y="1150"/>
                      <a:pt x="2091" y="1214"/>
                    </a:cubicBezTo>
                    <a:cubicBezTo>
                      <a:pt x="2118" y="1277"/>
                      <a:pt x="2134" y="1336"/>
                      <a:pt x="2138" y="1389"/>
                    </a:cubicBezTo>
                    <a:cubicBezTo>
                      <a:pt x="1971" y="1396"/>
                      <a:pt x="1819" y="1463"/>
                      <a:pt x="1769" y="1619"/>
                    </a:cubicBezTo>
                    <a:lnTo>
                      <a:pt x="1759" y="1645"/>
                    </a:lnTo>
                    <a:lnTo>
                      <a:pt x="1775" y="1672"/>
                    </a:lnTo>
                    <a:cubicBezTo>
                      <a:pt x="1815" y="1738"/>
                      <a:pt x="1888" y="1772"/>
                      <a:pt x="1974" y="1772"/>
                    </a:cubicBezTo>
                    <a:cubicBezTo>
                      <a:pt x="2081" y="1768"/>
                      <a:pt x="2181" y="1708"/>
                      <a:pt x="2227" y="1622"/>
                    </a:cubicBezTo>
                    <a:cubicBezTo>
                      <a:pt x="2244" y="1593"/>
                      <a:pt x="2254" y="1559"/>
                      <a:pt x="2264" y="1526"/>
                    </a:cubicBezTo>
                    <a:cubicBezTo>
                      <a:pt x="2281" y="1529"/>
                      <a:pt x="2297" y="1533"/>
                      <a:pt x="2313" y="1536"/>
                    </a:cubicBezTo>
                    <a:cubicBezTo>
                      <a:pt x="2380" y="1549"/>
                      <a:pt x="2443" y="1565"/>
                      <a:pt x="2493" y="1605"/>
                    </a:cubicBezTo>
                    <a:cubicBezTo>
                      <a:pt x="2560" y="1662"/>
                      <a:pt x="2589" y="1762"/>
                      <a:pt x="2573" y="1858"/>
                    </a:cubicBezTo>
                    <a:cubicBezTo>
                      <a:pt x="2557" y="1947"/>
                      <a:pt x="2506" y="2038"/>
                      <a:pt x="2423" y="2121"/>
                    </a:cubicBezTo>
                    <a:cubicBezTo>
                      <a:pt x="2293" y="2254"/>
                      <a:pt x="2124" y="2340"/>
                      <a:pt x="1945" y="2426"/>
                    </a:cubicBezTo>
                    <a:cubicBezTo>
                      <a:pt x="1825" y="2486"/>
                      <a:pt x="1699" y="2550"/>
                      <a:pt x="1586" y="2629"/>
                    </a:cubicBezTo>
                    <a:cubicBezTo>
                      <a:pt x="1456" y="2722"/>
                      <a:pt x="1367" y="2818"/>
                      <a:pt x="1313" y="2929"/>
                    </a:cubicBezTo>
                    <a:cubicBezTo>
                      <a:pt x="1304" y="2948"/>
                      <a:pt x="1296" y="2968"/>
                      <a:pt x="1290" y="2988"/>
                    </a:cubicBezTo>
                    <a:cubicBezTo>
                      <a:pt x="1277" y="2988"/>
                      <a:pt x="1267" y="2988"/>
                      <a:pt x="1257" y="2992"/>
                    </a:cubicBezTo>
                    <a:cubicBezTo>
                      <a:pt x="948" y="3011"/>
                      <a:pt x="682" y="3094"/>
                      <a:pt x="469" y="3237"/>
                    </a:cubicBezTo>
                    <a:cubicBezTo>
                      <a:pt x="216" y="3403"/>
                      <a:pt x="47" y="3653"/>
                      <a:pt x="0" y="3922"/>
                    </a:cubicBezTo>
                    <a:lnTo>
                      <a:pt x="127" y="3941"/>
                    </a:lnTo>
                    <a:cubicBezTo>
                      <a:pt x="167" y="3713"/>
                      <a:pt x="319" y="3493"/>
                      <a:pt x="543" y="3347"/>
                    </a:cubicBezTo>
                    <a:cubicBezTo>
                      <a:pt x="735" y="3217"/>
                      <a:pt x="977" y="3141"/>
                      <a:pt x="1264" y="3121"/>
                    </a:cubicBezTo>
                    <a:lnTo>
                      <a:pt x="1264" y="3121"/>
                    </a:lnTo>
                    <a:cubicBezTo>
                      <a:pt x="1261" y="3204"/>
                      <a:pt x="1277" y="3287"/>
                      <a:pt x="1320" y="3354"/>
                    </a:cubicBezTo>
                    <a:cubicBezTo>
                      <a:pt x="1367" y="3437"/>
                      <a:pt x="1446" y="3485"/>
                      <a:pt x="1526" y="3485"/>
                    </a:cubicBezTo>
                    <a:cubicBezTo>
                      <a:pt x="1536" y="3485"/>
                      <a:pt x="1546" y="3484"/>
                      <a:pt x="1556" y="3483"/>
                    </a:cubicBezTo>
                    <a:cubicBezTo>
                      <a:pt x="1626" y="3473"/>
                      <a:pt x="1679" y="3423"/>
                      <a:pt x="1702" y="3350"/>
                    </a:cubicBezTo>
                    <a:cubicBezTo>
                      <a:pt x="1732" y="3257"/>
                      <a:pt x="1709" y="3151"/>
                      <a:pt x="1643" y="3088"/>
                    </a:cubicBezTo>
                    <a:cubicBezTo>
                      <a:pt x="1583" y="3031"/>
                      <a:pt x="1503" y="3004"/>
                      <a:pt x="1426" y="2992"/>
                    </a:cubicBezTo>
                    <a:cubicBezTo>
                      <a:pt x="1430" y="2992"/>
                      <a:pt x="1430" y="2988"/>
                      <a:pt x="1430" y="2984"/>
                    </a:cubicBezTo>
                    <a:cubicBezTo>
                      <a:pt x="1473" y="2895"/>
                      <a:pt x="1549" y="2815"/>
                      <a:pt x="1663" y="2736"/>
                    </a:cubicBezTo>
                    <a:cubicBezTo>
                      <a:pt x="1765" y="2662"/>
                      <a:pt x="1888" y="2602"/>
                      <a:pt x="2005" y="2542"/>
                    </a:cubicBezTo>
                    <a:cubicBezTo>
                      <a:pt x="2184" y="2453"/>
                      <a:pt x="2370" y="2360"/>
                      <a:pt x="2517" y="2214"/>
                    </a:cubicBezTo>
                    <a:cubicBezTo>
                      <a:pt x="2617" y="2111"/>
                      <a:pt x="2683" y="1995"/>
                      <a:pt x="2699" y="1881"/>
                    </a:cubicBezTo>
                    <a:cubicBezTo>
                      <a:pt x="2726" y="1738"/>
                      <a:pt x="2676" y="1589"/>
                      <a:pt x="2577" y="1506"/>
                    </a:cubicBezTo>
                    <a:cubicBezTo>
                      <a:pt x="2506" y="1449"/>
                      <a:pt x="2417" y="1423"/>
                      <a:pt x="2341" y="1409"/>
                    </a:cubicBezTo>
                    <a:cubicBezTo>
                      <a:pt x="2317" y="1403"/>
                      <a:pt x="2293" y="1399"/>
                      <a:pt x="2270" y="1396"/>
                    </a:cubicBezTo>
                    <a:cubicBezTo>
                      <a:pt x="2264" y="1326"/>
                      <a:pt x="2244" y="1246"/>
                      <a:pt x="2211" y="1163"/>
                    </a:cubicBezTo>
                    <a:cubicBezTo>
                      <a:pt x="2184" y="1097"/>
                      <a:pt x="2151" y="1034"/>
                      <a:pt x="2121" y="967"/>
                    </a:cubicBezTo>
                    <a:cubicBezTo>
                      <a:pt x="2058" y="838"/>
                      <a:pt x="1998" y="715"/>
                      <a:pt x="1974" y="582"/>
                    </a:cubicBezTo>
                    <a:cubicBezTo>
                      <a:pt x="1942" y="399"/>
                      <a:pt x="2014" y="173"/>
                      <a:pt x="2184" y="123"/>
                    </a:cubicBezTo>
                    <a:lnTo>
                      <a:pt x="215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008" name="Google Shape;2008;p40"/>
            <p:cNvSpPr/>
            <p:nvPr/>
          </p:nvSpPr>
          <p:spPr>
            <a:xfrm rot="-9440067">
              <a:off x="3197757" y="1393204"/>
              <a:ext cx="2748491" cy="3006385"/>
            </a:xfrm>
            <a:custGeom>
              <a:rect b="b" l="l" r="r" t="t"/>
              <a:pathLst>
                <a:path extrusionOk="0" h="6980" w="7087">
                  <a:moveTo>
                    <a:pt x="5096" y="0"/>
                  </a:moveTo>
                  <a:lnTo>
                    <a:pt x="4960" y="50"/>
                  </a:lnTo>
                  <a:lnTo>
                    <a:pt x="4495" y="217"/>
                  </a:lnTo>
                  <a:lnTo>
                    <a:pt x="3441" y="588"/>
                  </a:lnTo>
                  <a:lnTo>
                    <a:pt x="2700" y="855"/>
                  </a:lnTo>
                  <a:lnTo>
                    <a:pt x="905" y="1493"/>
                  </a:lnTo>
                  <a:cubicBezTo>
                    <a:pt x="901" y="1493"/>
                    <a:pt x="901" y="1496"/>
                    <a:pt x="901" y="1496"/>
                  </a:cubicBezTo>
                  <a:lnTo>
                    <a:pt x="164" y="1755"/>
                  </a:lnTo>
                  <a:lnTo>
                    <a:pt x="1" y="1815"/>
                  </a:lnTo>
                  <a:lnTo>
                    <a:pt x="38" y="1921"/>
                  </a:lnTo>
                  <a:lnTo>
                    <a:pt x="164" y="2327"/>
                  </a:lnTo>
                  <a:lnTo>
                    <a:pt x="467" y="3274"/>
                  </a:lnTo>
                  <a:lnTo>
                    <a:pt x="666" y="3912"/>
                  </a:lnTo>
                  <a:lnTo>
                    <a:pt x="1643" y="6980"/>
                  </a:lnTo>
                  <a:lnTo>
                    <a:pt x="1733" y="6946"/>
                  </a:lnTo>
                  <a:lnTo>
                    <a:pt x="2052" y="6840"/>
                  </a:lnTo>
                  <a:lnTo>
                    <a:pt x="2576" y="6657"/>
                  </a:lnTo>
                  <a:lnTo>
                    <a:pt x="2889" y="6544"/>
                  </a:lnTo>
                  <a:lnTo>
                    <a:pt x="3321" y="6395"/>
                  </a:lnTo>
                  <a:lnTo>
                    <a:pt x="3640" y="6288"/>
                  </a:lnTo>
                  <a:lnTo>
                    <a:pt x="4132" y="6112"/>
                  </a:lnTo>
                  <a:lnTo>
                    <a:pt x="4458" y="5999"/>
                  </a:lnTo>
                  <a:lnTo>
                    <a:pt x="5136" y="5766"/>
                  </a:lnTo>
                  <a:lnTo>
                    <a:pt x="5455" y="5653"/>
                  </a:lnTo>
                  <a:lnTo>
                    <a:pt x="6139" y="5418"/>
                  </a:lnTo>
                  <a:lnTo>
                    <a:pt x="6498" y="5291"/>
                  </a:lnTo>
                  <a:lnTo>
                    <a:pt x="7087" y="5088"/>
                  </a:lnTo>
                  <a:lnTo>
                    <a:pt x="6888" y="4576"/>
                  </a:lnTo>
                  <a:lnTo>
                    <a:pt x="6741" y="4205"/>
                  </a:lnTo>
                  <a:lnTo>
                    <a:pt x="6608" y="3858"/>
                  </a:lnTo>
                  <a:lnTo>
                    <a:pt x="6445" y="3447"/>
                  </a:lnTo>
                  <a:lnTo>
                    <a:pt x="6265" y="2991"/>
                  </a:lnTo>
                  <a:lnTo>
                    <a:pt x="6076" y="2507"/>
                  </a:lnTo>
                  <a:lnTo>
                    <a:pt x="5880" y="2011"/>
                  </a:lnTo>
                  <a:lnTo>
                    <a:pt x="5701" y="1545"/>
                  </a:lnTo>
                  <a:lnTo>
                    <a:pt x="5584" y="1253"/>
                  </a:lnTo>
                  <a:lnTo>
                    <a:pt x="5415" y="821"/>
                  </a:lnTo>
                  <a:lnTo>
                    <a:pt x="5415" y="818"/>
                  </a:lnTo>
                  <a:lnTo>
                    <a:pt x="50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09" name="Google Shape;2009;p40"/>
          <p:cNvGrpSpPr/>
          <p:nvPr/>
        </p:nvGrpSpPr>
        <p:grpSpPr>
          <a:xfrm>
            <a:off x="5122523" y="990906"/>
            <a:ext cx="3439957" cy="3918092"/>
            <a:chOff x="5122523" y="990906"/>
            <a:chExt cx="3439957" cy="3918092"/>
          </a:xfrm>
        </p:grpSpPr>
        <p:grpSp>
          <p:nvGrpSpPr>
            <p:cNvPr id="2010" name="Google Shape;2010;p40"/>
            <p:cNvGrpSpPr/>
            <p:nvPr/>
          </p:nvGrpSpPr>
          <p:grpSpPr>
            <a:xfrm rot="419741">
              <a:off x="6555344" y="1279779"/>
              <a:ext cx="640257" cy="516672"/>
              <a:chOff x="1864917" y="1242713"/>
              <a:chExt cx="640228" cy="516649"/>
            </a:xfrm>
          </p:grpSpPr>
          <p:sp>
            <p:nvSpPr>
              <p:cNvPr id="2011" name="Google Shape;2011;p40"/>
              <p:cNvSpPr/>
              <p:nvPr/>
            </p:nvSpPr>
            <p:spPr>
              <a:xfrm rot="531514">
                <a:off x="2123328" y="1398410"/>
                <a:ext cx="133984" cy="352739"/>
              </a:xfrm>
              <a:custGeom>
                <a:rect b="b" l="l" r="r" t="t"/>
                <a:pathLst>
                  <a:path extrusionOk="0" h="3125" w="1187">
                    <a:moveTo>
                      <a:pt x="661" y="130"/>
                    </a:moveTo>
                    <a:cubicBezTo>
                      <a:pt x="704" y="130"/>
                      <a:pt x="734" y="150"/>
                      <a:pt x="758" y="186"/>
                    </a:cubicBezTo>
                    <a:cubicBezTo>
                      <a:pt x="967" y="502"/>
                      <a:pt x="578" y="1805"/>
                      <a:pt x="322" y="2536"/>
                    </a:cubicBezTo>
                    <a:cubicBezTo>
                      <a:pt x="272" y="1795"/>
                      <a:pt x="246" y="489"/>
                      <a:pt x="534" y="186"/>
                    </a:cubicBezTo>
                    <a:cubicBezTo>
                      <a:pt x="571" y="147"/>
                      <a:pt x="611" y="130"/>
                      <a:pt x="654" y="130"/>
                    </a:cubicBezTo>
                    <a:close/>
                    <a:moveTo>
                      <a:pt x="655" y="0"/>
                    </a:moveTo>
                    <a:cubicBezTo>
                      <a:pt x="574" y="0"/>
                      <a:pt x="502" y="30"/>
                      <a:pt x="442" y="97"/>
                    </a:cubicBezTo>
                    <a:cubicBezTo>
                      <a:pt x="0" y="559"/>
                      <a:pt x="209" y="2752"/>
                      <a:pt x="219" y="2846"/>
                    </a:cubicBezTo>
                    <a:lnTo>
                      <a:pt x="246" y="3125"/>
                    </a:lnTo>
                    <a:lnTo>
                      <a:pt x="345" y="2862"/>
                    </a:lnTo>
                    <a:cubicBezTo>
                      <a:pt x="432" y="2633"/>
                      <a:pt x="1186" y="596"/>
                      <a:pt x="867" y="114"/>
                    </a:cubicBezTo>
                    <a:cubicBezTo>
                      <a:pt x="821" y="44"/>
                      <a:pt x="751" y="4"/>
                      <a:pt x="668" y="1"/>
                    </a:cubicBezTo>
                    <a:cubicBezTo>
                      <a:pt x="663" y="0"/>
                      <a:pt x="659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2" name="Google Shape;2012;p40"/>
              <p:cNvSpPr/>
              <p:nvPr/>
            </p:nvSpPr>
            <p:spPr>
              <a:xfrm rot="531514">
                <a:off x="1885157" y="1404379"/>
                <a:ext cx="286029" cy="285013"/>
              </a:xfrm>
              <a:custGeom>
                <a:rect b="b" l="l" r="r" t="t"/>
                <a:pathLst>
                  <a:path extrusionOk="0" h="2525" w="2534">
                    <a:moveTo>
                      <a:pt x="532" y="132"/>
                    </a:moveTo>
                    <a:cubicBezTo>
                      <a:pt x="1286" y="132"/>
                      <a:pt x="2015" y="1638"/>
                      <a:pt x="2254" y="2186"/>
                    </a:cubicBezTo>
                    <a:cubicBezTo>
                      <a:pt x="1373" y="1588"/>
                      <a:pt x="167" y="638"/>
                      <a:pt x="226" y="279"/>
                    </a:cubicBezTo>
                    <a:cubicBezTo>
                      <a:pt x="230" y="256"/>
                      <a:pt x="243" y="189"/>
                      <a:pt x="389" y="149"/>
                    </a:cubicBezTo>
                    <a:cubicBezTo>
                      <a:pt x="439" y="139"/>
                      <a:pt x="486" y="132"/>
                      <a:pt x="532" y="132"/>
                    </a:cubicBezTo>
                    <a:close/>
                    <a:moveTo>
                      <a:pt x="530" y="1"/>
                    </a:moveTo>
                    <a:cubicBezTo>
                      <a:pt x="474" y="1"/>
                      <a:pt x="417" y="8"/>
                      <a:pt x="360" y="23"/>
                    </a:cubicBezTo>
                    <a:cubicBezTo>
                      <a:pt x="203" y="63"/>
                      <a:pt x="117" y="142"/>
                      <a:pt x="100" y="259"/>
                    </a:cubicBezTo>
                    <a:cubicBezTo>
                      <a:pt x="1" y="850"/>
                      <a:pt x="2121" y="2256"/>
                      <a:pt x="2363" y="2416"/>
                    </a:cubicBezTo>
                    <a:lnTo>
                      <a:pt x="2533" y="2525"/>
                    </a:lnTo>
                    <a:lnTo>
                      <a:pt x="2533" y="2525"/>
                    </a:lnTo>
                    <a:lnTo>
                      <a:pt x="2456" y="2336"/>
                    </a:lnTo>
                    <a:cubicBezTo>
                      <a:pt x="2419" y="2235"/>
                      <a:pt x="1538" y="1"/>
                      <a:pt x="5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3" name="Google Shape;2013;p40"/>
              <p:cNvSpPr/>
              <p:nvPr/>
            </p:nvSpPr>
            <p:spPr>
              <a:xfrm rot="531514">
                <a:off x="2165019" y="1263751"/>
                <a:ext cx="307701" cy="444959"/>
              </a:xfrm>
              <a:custGeom>
                <a:rect b="b" l="l" r="r" t="t"/>
                <a:pathLst>
                  <a:path extrusionOk="0" h="3942" w="2726">
                    <a:moveTo>
                      <a:pt x="2131" y="1522"/>
                    </a:moveTo>
                    <a:lnTo>
                      <a:pt x="2131" y="1522"/>
                    </a:lnTo>
                    <a:cubicBezTo>
                      <a:pt x="2124" y="1536"/>
                      <a:pt x="2121" y="1549"/>
                      <a:pt x="2114" y="1559"/>
                    </a:cubicBezTo>
                    <a:cubicBezTo>
                      <a:pt x="2088" y="1605"/>
                      <a:pt x="2028" y="1642"/>
                      <a:pt x="1971" y="1642"/>
                    </a:cubicBezTo>
                    <a:cubicBezTo>
                      <a:pt x="1951" y="1642"/>
                      <a:pt x="1928" y="1642"/>
                      <a:pt x="1908" y="1625"/>
                    </a:cubicBezTo>
                    <a:cubicBezTo>
                      <a:pt x="1948" y="1559"/>
                      <a:pt x="2038" y="1529"/>
                      <a:pt x="2131" y="1522"/>
                    </a:cubicBezTo>
                    <a:close/>
                    <a:moveTo>
                      <a:pt x="1393" y="3121"/>
                    </a:moveTo>
                    <a:cubicBezTo>
                      <a:pt x="1453" y="3124"/>
                      <a:pt x="1513" y="3141"/>
                      <a:pt x="1552" y="3181"/>
                    </a:cubicBezTo>
                    <a:cubicBezTo>
                      <a:pt x="1583" y="3211"/>
                      <a:pt x="1592" y="3268"/>
                      <a:pt x="1580" y="3311"/>
                    </a:cubicBezTo>
                    <a:cubicBezTo>
                      <a:pt x="1572" y="3327"/>
                      <a:pt x="1563" y="3350"/>
                      <a:pt x="1536" y="3357"/>
                    </a:cubicBezTo>
                    <a:cubicBezTo>
                      <a:pt x="1534" y="3357"/>
                      <a:pt x="1532" y="3357"/>
                      <a:pt x="1531" y="3357"/>
                    </a:cubicBezTo>
                    <a:cubicBezTo>
                      <a:pt x="1492" y="3357"/>
                      <a:pt x="1452" y="3322"/>
                      <a:pt x="1430" y="3287"/>
                    </a:cubicBezTo>
                    <a:cubicBezTo>
                      <a:pt x="1403" y="3240"/>
                      <a:pt x="1390" y="3181"/>
                      <a:pt x="1393" y="3121"/>
                    </a:cubicBezTo>
                    <a:close/>
                    <a:moveTo>
                      <a:pt x="2151" y="0"/>
                    </a:moveTo>
                    <a:cubicBezTo>
                      <a:pt x="1905" y="70"/>
                      <a:pt x="1805" y="363"/>
                      <a:pt x="1845" y="602"/>
                    </a:cubicBezTo>
                    <a:cubicBezTo>
                      <a:pt x="1872" y="755"/>
                      <a:pt x="1939" y="891"/>
                      <a:pt x="2005" y="1024"/>
                    </a:cubicBezTo>
                    <a:cubicBezTo>
                      <a:pt x="2034" y="1087"/>
                      <a:pt x="2065" y="1150"/>
                      <a:pt x="2091" y="1214"/>
                    </a:cubicBezTo>
                    <a:cubicBezTo>
                      <a:pt x="2118" y="1277"/>
                      <a:pt x="2134" y="1336"/>
                      <a:pt x="2138" y="1389"/>
                    </a:cubicBezTo>
                    <a:cubicBezTo>
                      <a:pt x="1971" y="1396"/>
                      <a:pt x="1819" y="1463"/>
                      <a:pt x="1769" y="1619"/>
                    </a:cubicBezTo>
                    <a:lnTo>
                      <a:pt x="1759" y="1645"/>
                    </a:lnTo>
                    <a:lnTo>
                      <a:pt x="1775" y="1672"/>
                    </a:lnTo>
                    <a:cubicBezTo>
                      <a:pt x="1815" y="1738"/>
                      <a:pt x="1888" y="1772"/>
                      <a:pt x="1974" y="1772"/>
                    </a:cubicBezTo>
                    <a:cubicBezTo>
                      <a:pt x="2081" y="1768"/>
                      <a:pt x="2181" y="1708"/>
                      <a:pt x="2227" y="1622"/>
                    </a:cubicBezTo>
                    <a:cubicBezTo>
                      <a:pt x="2244" y="1593"/>
                      <a:pt x="2254" y="1559"/>
                      <a:pt x="2264" y="1526"/>
                    </a:cubicBezTo>
                    <a:cubicBezTo>
                      <a:pt x="2281" y="1529"/>
                      <a:pt x="2297" y="1533"/>
                      <a:pt x="2313" y="1536"/>
                    </a:cubicBezTo>
                    <a:cubicBezTo>
                      <a:pt x="2380" y="1549"/>
                      <a:pt x="2443" y="1565"/>
                      <a:pt x="2493" y="1605"/>
                    </a:cubicBezTo>
                    <a:cubicBezTo>
                      <a:pt x="2560" y="1662"/>
                      <a:pt x="2589" y="1762"/>
                      <a:pt x="2573" y="1858"/>
                    </a:cubicBezTo>
                    <a:cubicBezTo>
                      <a:pt x="2557" y="1947"/>
                      <a:pt x="2506" y="2038"/>
                      <a:pt x="2423" y="2121"/>
                    </a:cubicBezTo>
                    <a:cubicBezTo>
                      <a:pt x="2293" y="2254"/>
                      <a:pt x="2124" y="2340"/>
                      <a:pt x="1945" y="2426"/>
                    </a:cubicBezTo>
                    <a:cubicBezTo>
                      <a:pt x="1825" y="2486"/>
                      <a:pt x="1699" y="2550"/>
                      <a:pt x="1586" y="2629"/>
                    </a:cubicBezTo>
                    <a:cubicBezTo>
                      <a:pt x="1456" y="2722"/>
                      <a:pt x="1367" y="2818"/>
                      <a:pt x="1313" y="2929"/>
                    </a:cubicBezTo>
                    <a:cubicBezTo>
                      <a:pt x="1304" y="2948"/>
                      <a:pt x="1296" y="2968"/>
                      <a:pt x="1290" y="2988"/>
                    </a:cubicBezTo>
                    <a:cubicBezTo>
                      <a:pt x="1277" y="2988"/>
                      <a:pt x="1267" y="2988"/>
                      <a:pt x="1257" y="2992"/>
                    </a:cubicBezTo>
                    <a:cubicBezTo>
                      <a:pt x="948" y="3011"/>
                      <a:pt x="682" y="3094"/>
                      <a:pt x="469" y="3237"/>
                    </a:cubicBezTo>
                    <a:cubicBezTo>
                      <a:pt x="216" y="3403"/>
                      <a:pt x="47" y="3653"/>
                      <a:pt x="0" y="3922"/>
                    </a:cubicBezTo>
                    <a:lnTo>
                      <a:pt x="127" y="3941"/>
                    </a:lnTo>
                    <a:cubicBezTo>
                      <a:pt x="167" y="3713"/>
                      <a:pt x="319" y="3493"/>
                      <a:pt x="543" y="3347"/>
                    </a:cubicBezTo>
                    <a:cubicBezTo>
                      <a:pt x="735" y="3217"/>
                      <a:pt x="977" y="3141"/>
                      <a:pt x="1264" y="3121"/>
                    </a:cubicBezTo>
                    <a:lnTo>
                      <a:pt x="1264" y="3121"/>
                    </a:lnTo>
                    <a:cubicBezTo>
                      <a:pt x="1261" y="3204"/>
                      <a:pt x="1277" y="3287"/>
                      <a:pt x="1320" y="3354"/>
                    </a:cubicBezTo>
                    <a:cubicBezTo>
                      <a:pt x="1367" y="3437"/>
                      <a:pt x="1446" y="3485"/>
                      <a:pt x="1526" y="3485"/>
                    </a:cubicBezTo>
                    <a:cubicBezTo>
                      <a:pt x="1536" y="3485"/>
                      <a:pt x="1546" y="3484"/>
                      <a:pt x="1556" y="3483"/>
                    </a:cubicBezTo>
                    <a:cubicBezTo>
                      <a:pt x="1626" y="3473"/>
                      <a:pt x="1679" y="3423"/>
                      <a:pt x="1702" y="3350"/>
                    </a:cubicBezTo>
                    <a:cubicBezTo>
                      <a:pt x="1732" y="3257"/>
                      <a:pt x="1709" y="3151"/>
                      <a:pt x="1643" y="3088"/>
                    </a:cubicBezTo>
                    <a:cubicBezTo>
                      <a:pt x="1583" y="3031"/>
                      <a:pt x="1503" y="3004"/>
                      <a:pt x="1426" y="2992"/>
                    </a:cubicBezTo>
                    <a:cubicBezTo>
                      <a:pt x="1430" y="2992"/>
                      <a:pt x="1430" y="2988"/>
                      <a:pt x="1430" y="2984"/>
                    </a:cubicBezTo>
                    <a:cubicBezTo>
                      <a:pt x="1473" y="2895"/>
                      <a:pt x="1549" y="2815"/>
                      <a:pt x="1663" y="2736"/>
                    </a:cubicBezTo>
                    <a:cubicBezTo>
                      <a:pt x="1765" y="2662"/>
                      <a:pt x="1888" y="2602"/>
                      <a:pt x="2005" y="2542"/>
                    </a:cubicBezTo>
                    <a:cubicBezTo>
                      <a:pt x="2184" y="2453"/>
                      <a:pt x="2370" y="2360"/>
                      <a:pt x="2517" y="2214"/>
                    </a:cubicBezTo>
                    <a:cubicBezTo>
                      <a:pt x="2617" y="2111"/>
                      <a:pt x="2683" y="1995"/>
                      <a:pt x="2699" y="1881"/>
                    </a:cubicBezTo>
                    <a:cubicBezTo>
                      <a:pt x="2726" y="1738"/>
                      <a:pt x="2676" y="1589"/>
                      <a:pt x="2577" y="1506"/>
                    </a:cubicBezTo>
                    <a:cubicBezTo>
                      <a:pt x="2506" y="1449"/>
                      <a:pt x="2417" y="1423"/>
                      <a:pt x="2341" y="1409"/>
                    </a:cubicBezTo>
                    <a:cubicBezTo>
                      <a:pt x="2317" y="1403"/>
                      <a:pt x="2293" y="1399"/>
                      <a:pt x="2270" y="1396"/>
                    </a:cubicBezTo>
                    <a:cubicBezTo>
                      <a:pt x="2264" y="1326"/>
                      <a:pt x="2244" y="1246"/>
                      <a:pt x="2211" y="1163"/>
                    </a:cubicBezTo>
                    <a:cubicBezTo>
                      <a:pt x="2184" y="1097"/>
                      <a:pt x="2151" y="1034"/>
                      <a:pt x="2121" y="967"/>
                    </a:cubicBezTo>
                    <a:cubicBezTo>
                      <a:pt x="2058" y="838"/>
                      <a:pt x="1998" y="715"/>
                      <a:pt x="1974" y="582"/>
                    </a:cubicBezTo>
                    <a:cubicBezTo>
                      <a:pt x="1942" y="399"/>
                      <a:pt x="2014" y="173"/>
                      <a:pt x="2184" y="123"/>
                    </a:cubicBezTo>
                    <a:lnTo>
                      <a:pt x="215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014" name="Google Shape;2014;p40"/>
            <p:cNvSpPr/>
            <p:nvPr/>
          </p:nvSpPr>
          <p:spPr>
            <a:xfrm rot="1346476">
              <a:off x="5468725" y="1446336"/>
              <a:ext cx="2747553" cy="3007233"/>
            </a:xfrm>
            <a:custGeom>
              <a:rect b="b" l="l" r="r" t="t"/>
              <a:pathLst>
                <a:path extrusionOk="0" h="6980" w="7087">
                  <a:moveTo>
                    <a:pt x="5096" y="0"/>
                  </a:moveTo>
                  <a:lnTo>
                    <a:pt x="4960" y="50"/>
                  </a:lnTo>
                  <a:lnTo>
                    <a:pt x="4495" y="217"/>
                  </a:lnTo>
                  <a:lnTo>
                    <a:pt x="3441" y="588"/>
                  </a:lnTo>
                  <a:lnTo>
                    <a:pt x="2700" y="855"/>
                  </a:lnTo>
                  <a:lnTo>
                    <a:pt x="905" y="1493"/>
                  </a:lnTo>
                  <a:cubicBezTo>
                    <a:pt x="901" y="1493"/>
                    <a:pt x="901" y="1496"/>
                    <a:pt x="901" y="1496"/>
                  </a:cubicBezTo>
                  <a:lnTo>
                    <a:pt x="164" y="1755"/>
                  </a:lnTo>
                  <a:lnTo>
                    <a:pt x="1" y="1815"/>
                  </a:lnTo>
                  <a:lnTo>
                    <a:pt x="38" y="1921"/>
                  </a:lnTo>
                  <a:lnTo>
                    <a:pt x="164" y="2327"/>
                  </a:lnTo>
                  <a:lnTo>
                    <a:pt x="467" y="3274"/>
                  </a:lnTo>
                  <a:lnTo>
                    <a:pt x="666" y="3912"/>
                  </a:lnTo>
                  <a:lnTo>
                    <a:pt x="1643" y="6980"/>
                  </a:lnTo>
                  <a:lnTo>
                    <a:pt x="1733" y="6946"/>
                  </a:lnTo>
                  <a:lnTo>
                    <a:pt x="2052" y="6840"/>
                  </a:lnTo>
                  <a:lnTo>
                    <a:pt x="2576" y="6657"/>
                  </a:lnTo>
                  <a:lnTo>
                    <a:pt x="2889" y="6544"/>
                  </a:lnTo>
                  <a:lnTo>
                    <a:pt x="3321" y="6395"/>
                  </a:lnTo>
                  <a:lnTo>
                    <a:pt x="3640" y="6288"/>
                  </a:lnTo>
                  <a:lnTo>
                    <a:pt x="4132" y="6112"/>
                  </a:lnTo>
                  <a:lnTo>
                    <a:pt x="4458" y="5999"/>
                  </a:lnTo>
                  <a:lnTo>
                    <a:pt x="5136" y="5766"/>
                  </a:lnTo>
                  <a:lnTo>
                    <a:pt x="5455" y="5653"/>
                  </a:lnTo>
                  <a:lnTo>
                    <a:pt x="6139" y="5418"/>
                  </a:lnTo>
                  <a:lnTo>
                    <a:pt x="6498" y="5291"/>
                  </a:lnTo>
                  <a:lnTo>
                    <a:pt x="7087" y="5088"/>
                  </a:lnTo>
                  <a:lnTo>
                    <a:pt x="6888" y="4576"/>
                  </a:lnTo>
                  <a:lnTo>
                    <a:pt x="6741" y="4205"/>
                  </a:lnTo>
                  <a:lnTo>
                    <a:pt x="6608" y="3858"/>
                  </a:lnTo>
                  <a:lnTo>
                    <a:pt x="6445" y="3447"/>
                  </a:lnTo>
                  <a:lnTo>
                    <a:pt x="6265" y="2991"/>
                  </a:lnTo>
                  <a:lnTo>
                    <a:pt x="6076" y="2507"/>
                  </a:lnTo>
                  <a:lnTo>
                    <a:pt x="5880" y="2011"/>
                  </a:lnTo>
                  <a:lnTo>
                    <a:pt x="5701" y="1545"/>
                  </a:lnTo>
                  <a:lnTo>
                    <a:pt x="5584" y="1253"/>
                  </a:lnTo>
                  <a:lnTo>
                    <a:pt x="5415" y="821"/>
                  </a:lnTo>
                  <a:lnTo>
                    <a:pt x="5415" y="818"/>
                  </a:lnTo>
                  <a:lnTo>
                    <a:pt x="50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15" name="Google Shape;2015;p40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Song list!</a:t>
            </a:r>
            <a:endParaRPr sz="3600"/>
          </a:p>
        </p:txBody>
      </p:sp>
      <p:sp>
        <p:nvSpPr>
          <p:cNvPr id="2016" name="Google Shape;2016;p40"/>
          <p:cNvSpPr txBox="1"/>
          <p:nvPr/>
        </p:nvSpPr>
        <p:spPr>
          <a:xfrm>
            <a:off x="1449050" y="1843800"/>
            <a:ext cx="1900200" cy="21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6025">
            <a:noAutofit/>
          </a:bodyPr>
          <a:lstStyle/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Mariah Carey - “All I Want for Christmas is You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The Ronettes - “Sleigh Ride”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Justin Bieber - “Mistletoe”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Darlene Love - “Baby Please Come Home”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Bing Crosby - “I’ll Be Home For Christmas”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WHAM! - “Last Christmas”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Judy Garland - “Have Yourself A Merry Little Christmas”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Frank Sinatra - “Jingle Bells”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Nat King Cole - “The Christmas Song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17" name="Google Shape;2017;p40"/>
          <p:cNvSpPr txBox="1"/>
          <p:nvPr/>
        </p:nvSpPr>
        <p:spPr>
          <a:xfrm>
            <a:off x="3620750" y="1843800"/>
            <a:ext cx="1964400" cy="21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6025">
            <a:noAutofit/>
          </a:bodyPr>
          <a:lstStyle/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Gene Autry - “Rudolph the Red-Nosed Reindeer”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Gene Autry - “Frosty the Dance”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Frank Sinatra - “Frosty the Snowman”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Eartha Kitt - “Santa Baby”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Chuck Berry - “Run, Rudolph, Run”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Brenda Lee - “Rockin’ Around the Christmas Tree”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Alvin and the Chipmunks - “Don’t Let Christmas Be Late”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Ella Fitzgerald - “Jingle Bells”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Andy Williams - “It’s The Most Wonderful Time of the Year”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2018" name="Google Shape;2018;p40"/>
          <p:cNvSpPr txBox="1"/>
          <p:nvPr/>
        </p:nvSpPr>
        <p:spPr>
          <a:xfrm>
            <a:off x="5813875" y="1843800"/>
            <a:ext cx="1964400" cy="21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6025">
            <a:noAutofit/>
          </a:bodyPr>
          <a:lstStyle/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Beach Boys - “Little Saint Nick”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Charlie Brown - “Christmastime is Here”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Burl Ives - “A Holly Jolly Christmas”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Dean Martin - “Winter Wonderland”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Jose Feliciano - “Feliz Navidad”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Jackson 5 - “I Saw Mommy Kissing Santa Claus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Donny Hathaway - “This Christmas”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Paul McCartney - “Wonderful Christmastime”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2921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Dosis"/>
              <a:buChar char="★"/>
            </a:pPr>
            <a:r>
              <a:rPr lang="en" sz="10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Hall &amp; Oates - “Jingle Bell Rock”</a:t>
            </a:r>
            <a:endParaRPr sz="1000"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22" name="Shape 2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3" name="Google Shape;2023;p41"/>
          <p:cNvSpPr txBox="1"/>
          <p:nvPr>
            <p:ph type="title"/>
          </p:nvPr>
        </p:nvSpPr>
        <p:spPr>
          <a:xfrm>
            <a:off x="98875" y="2115275"/>
            <a:ext cx="4307700" cy="295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 for Watching!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Happy Holidays</a:t>
            </a:r>
            <a:r>
              <a:rPr lang="en"/>
              <a:t>☃️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Merry Christmas🌟</a:t>
            </a:r>
            <a:endParaRPr/>
          </a:p>
        </p:txBody>
      </p:sp>
      <p:pic>
        <p:nvPicPr>
          <p:cNvPr id="2024" name="Google Shape;202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475" y="979400"/>
            <a:ext cx="5110149" cy="287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9" name="Google Shape;959;p30"/>
          <p:cNvGrpSpPr/>
          <p:nvPr/>
        </p:nvGrpSpPr>
        <p:grpSpPr>
          <a:xfrm>
            <a:off x="720125" y="2008343"/>
            <a:ext cx="2138679" cy="2656601"/>
            <a:chOff x="720125" y="2008343"/>
            <a:chExt cx="2138679" cy="2656601"/>
          </a:xfrm>
        </p:grpSpPr>
        <p:sp>
          <p:nvSpPr>
            <p:cNvPr id="960" name="Google Shape;960;p30"/>
            <p:cNvSpPr/>
            <p:nvPr/>
          </p:nvSpPr>
          <p:spPr>
            <a:xfrm>
              <a:off x="2276702" y="2710611"/>
              <a:ext cx="484053" cy="447041"/>
            </a:xfrm>
            <a:custGeom>
              <a:rect b="b" l="l" r="r" t="t"/>
              <a:pathLst>
                <a:path extrusionOk="0" h="5125" w="5549">
                  <a:moveTo>
                    <a:pt x="5047" y="1"/>
                  </a:moveTo>
                  <a:cubicBezTo>
                    <a:pt x="5017" y="1"/>
                    <a:pt x="4985" y="12"/>
                    <a:pt x="4958" y="41"/>
                  </a:cubicBezTo>
                  <a:cubicBezTo>
                    <a:pt x="4472" y="526"/>
                    <a:pt x="3987" y="1008"/>
                    <a:pt x="3502" y="1493"/>
                  </a:cubicBezTo>
                  <a:cubicBezTo>
                    <a:pt x="3539" y="1041"/>
                    <a:pt x="3572" y="585"/>
                    <a:pt x="3605" y="134"/>
                  </a:cubicBezTo>
                  <a:cubicBezTo>
                    <a:pt x="3612" y="49"/>
                    <a:pt x="3549" y="6"/>
                    <a:pt x="3483" y="6"/>
                  </a:cubicBezTo>
                  <a:cubicBezTo>
                    <a:pt x="3417" y="6"/>
                    <a:pt x="3348" y="49"/>
                    <a:pt x="3343" y="134"/>
                  </a:cubicBezTo>
                  <a:cubicBezTo>
                    <a:pt x="3300" y="682"/>
                    <a:pt x="3260" y="1231"/>
                    <a:pt x="3216" y="1779"/>
                  </a:cubicBezTo>
                  <a:cubicBezTo>
                    <a:pt x="2176" y="2819"/>
                    <a:pt x="1136" y="3860"/>
                    <a:pt x="96" y="4900"/>
                  </a:cubicBezTo>
                  <a:cubicBezTo>
                    <a:pt x="1" y="4992"/>
                    <a:pt x="92" y="5124"/>
                    <a:pt x="194" y="5124"/>
                  </a:cubicBezTo>
                  <a:cubicBezTo>
                    <a:pt x="224" y="5124"/>
                    <a:pt x="254" y="5113"/>
                    <a:pt x="282" y="5086"/>
                  </a:cubicBezTo>
                  <a:cubicBezTo>
                    <a:pt x="1322" y="4049"/>
                    <a:pt x="2363" y="3009"/>
                    <a:pt x="3400" y="1972"/>
                  </a:cubicBezTo>
                  <a:cubicBezTo>
                    <a:pt x="3816" y="1965"/>
                    <a:pt x="4241" y="1943"/>
                    <a:pt x="4662" y="1943"/>
                  </a:cubicBezTo>
                  <a:cubicBezTo>
                    <a:pt x="4902" y="1943"/>
                    <a:pt x="5141" y="1950"/>
                    <a:pt x="5377" y="1972"/>
                  </a:cubicBezTo>
                  <a:cubicBezTo>
                    <a:pt x="5382" y="1972"/>
                    <a:pt x="5387" y="1972"/>
                    <a:pt x="5392" y="1972"/>
                  </a:cubicBezTo>
                  <a:cubicBezTo>
                    <a:pt x="5549" y="1972"/>
                    <a:pt x="5541" y="1721"/>
                    <a:pt x="5377" y="1706"/>
                  </a:cubicBezTo>
                  <a:cubicBezTo>
                    <a:pt x="5143" y="1685"/>
                    <a:pt x="4906" y="1678"/>
                    <a:pt x="4667" y="1678"/>
                  </a:cubicBezTo>
                  <a:cubicBezTo>
                    <a:pt x="4336" y="1678"/>
                    <a:pt x="4002" y="1691"/>
                    <a:pt x="3672" y="1699"/>
                  </a:cubicBezTo>
                  <a:cubicBezTo>
                    <a:pt x="4164" y="1211"/>
                    <a:pt x="4652" y="719"/>
                    <a:pt x="5144" y="226"/>
                  </a:cubicBezTo>
                  <a:cubicBezTo>
                    <a:pt x="5239" y="134"/>
                    <a:pt x="5148" y="1"/>
                    <a:pt x="50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720125" y="3043384"/>
              <a:ext cx="424473" cy="308524"/>
            </a:xfrm>
            <a:custGeom>
              <a:rect b="b" l="l" r="r" t="t"/>
              <a:pathLst>
                <a:path extrusionOk="0" h="3537" w="4866">
                  <a:moveTo>
                    <a:pt x="2435" y="1"/>
                  </a:moveTo>
                  <a:cubicBezTo>
                    <a:pt x="2353" y="1"/>
                    <a:pt x="2271" y="65"/>
                    <a:pt x="2303" y="164"/>
                  </a:cubicBezTo>
                  <a:cubicBezTo>
                    <a:pt x="2532" y="878"/>
                    <a:pt x="2762" y="1593"/>
                    <a:pt x="2991" y="2307"/>
                  </a:cubicBezTo>
                  <a:cubicBezTo>
                    <a:pt x="2071" y="2114"/>
                    <a:pt x="1150" y="1919"/>
                    <a:pt x="226" y="1723"/>
                  </a:cubicBezTo>
                  <a:cubicBezTo>
                    <a:pt x="216" y="1721"/>
                    <a:pt x="206" y="1720"/>
                    <a:pt x="197" y="1720"/>
                  </a:cubicBezTo>
                  <a:cubicBezTo>
                    <a:pt x="52" y="1720"/>
                    <a:pt x="1" y="1947"/>
                    <a:pt x="156" y="1979"/>
                  </a:cubicBezTo>
                  <a:cubicBezTo>
                    <a:pt x="1017" y="2161"/>
                    <a:pt x="1882" y="2344"/>
                    <a:pt x="2742" y="2527"/>
                  </a:cubicBezTo>
                  <a:cubicBezTo>
                    <a:pt x="2137" y="2776"/>
                    <a:pt x="1535" y="3022"/>
                    <a:pt x="931" y="3271"/>
                  </a:cubicBezTo>
                  <a:cubicBezTo>
                    <a:pt x="791" y="3328"/>
                    <a:pt x="829" y="3537"/>
                    <a:pt x="952" y="3537"/>
                  </a:cubicBezTo>
                  <a:cubicBezTo>
                    <a:pt x="967" y="3537"/>
                    <a:pt x="983" y="3534"/>
                    <a:pt x="1000" y="3527"/>
                  </a:cubicBezTo>
                  <a:cubicBezTo>
                    <a:pt x="1735" y="3225"/>
                    <a:pt x="2466" y="2926"/>
                    <a:pt x="3201" y="2623"/>
                  </a:cubicBezTo>
                  <a:cubicBezTo>
                    <a:pt x="3679" y="2726"/>
                    <a:pt x="4158" y="2826"/>
                    <a:pt x="4636" y="2929"/>
                  </a:cubicBezTo>
                  <a:cubicBezTo>
                    <a:pt x="4647" y="2931"/>
                    <a:pt x="4656" y="2932"/>
                    <a:pt x="4666" y="2932"/>
                  </a:cubicBezTo>
                  <a:cubicBezTo>
                    <a:pt x="4810" y="2932"/>
                    <a:pt x="4865" y="2704"/>
                    <a:pt x="4706" y="2673"/>
                  </a:cubicBezTo>
                  <a:cubicBezTo>
                    <a:pt x="4234" y="2573"/>
                    <a:pt x="3762" y="2473"/>
                    <a:pt x="3290" y="2370"/>
                  </a:cubicBezTo>
                  <a:cubicBezTo>
                    <a:pt x="3048" y="1613"/>
                    <a:pt x="2802" y="852"/>
                    <a:pt x="2559" y="91"/>
                  </a:cubicBezTo>
                  <a:cubicBezTo>
                    <a:pt x="2540" y="28"/>
                    <a:pt x="2487" y="1"/>
                    <a:pt x="24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1007120" y="3086300"/>
              <a:ext cx="1851684" cy="1578643"/>
            </a:xfrm>
            <a:custGeom>
              <a:rect b="b" l="l" r="r" t="t"/>
              <a:pathLst>
                <a:path extrusionOk="0" h="18098" w="21227">
                  <a:moveTo>
                    <a:pt x="13852" y="1"/>
                  </a:moveTo>
                  <a:lnTo>
                    <a:pt x="7026" y="257"/>
                  </a:lnTo>
                  <a:lnTo>
                    <a:pt x="5856" y="300"/>
                  </a:lnTo>
                  <a:cubicBezTo>
                    <a:pt x="5856" y="300"/>
                    <a:pt x="2406" y="2656"/>
                    <a:pt x="1994" y="7445"/>
                  </a:cubicBezTo>
                  <a:cubicBezTo>
                    <a:pt x="1835" y="9313"/>
                    <a:pt x="2197" y="10974"/>
                    <a:pt x="3011" y="12304"/>
                  </a:cubicBezTo>
                  <a:cubicBezTo>
                    <a:pt x="2586" y="12649"/>
                    <a:pt x="2068" y="13427"/>
                    <a:pt x="2241" y="15092"/>
                  </a:cubicBezTo>
                  <a:cubicBezTo>
                    <a:pt x="2241" y="15092"/>
                    <a:pt x="2212" y="15091"/>
                    <a:pt x="2161" y="15091"/>
                  </a:cubicBezTo>
                  <a:cubicBezTo>
                    <a:pt x="1773" y="15091"/>
                    <a:pt x="98" y="15179"/>
                    <a:pt x="27" y="16704"/>
                  </a:cubicBezTo>
                  <a:cubicBezTo>
                    <a:pt x="0" y="17280"/>
                    <a:pt x="595" y="17662"/>
                    <a:pt x="1552" y="17874"/>
                  </a:cubicBezTo>
                  <a:cubicBezTo>
                    <a:pt x="2230" y="18027"/>
                    <a:pt x="3089" y="18097"/>
                    <a:pt x="4039" y="18097"/>
                  </a:cubicBezTo>
                  <a:cubicBezTo>
                    <a:pt x="5772" y="18097"/>
                    <a:pt x="7806" y="17863"/>
                    <a:pt x="9591" y="17465"/>
                  </a:cubicBezTo>
                  <a:cubicBezTo>
                    <a:pt x="10449" y="17274"/>
                    <a:pt x="11399" y="17204"/>
                    <a:pt x="12373" y="17204"/>
                  </a:cubicBezTo>
                  <a:cubicBezTo>
                    <a:pt x="13678" y="17204"/>
                    <a:pt x="15026" y="17329"/>
                    <a:pt x="16248" y="17455"/>
                  </a:cubicBezTo>
                  <a:cubicBezTo>
                    <a:pt x="17473" y="17582"/>
                    <a:pt x="18570" y="17708"/>
                    <a:pt x="19369" y="17708"/>
                  </a:cubicBezTo>
                  <a:cubicBezTo>
                    <a:pt x="20060" y="17708"/>
                    <a:pt x="20528" y="17614"/>
                    <a:pt x="20661" y="17343"/>
                  </a:cubicBezTo>
                  <a:cubicBezTo>
                    <a:pt x="21227" y="16216"/>
                    <a:pt x="19053" y="16468"/>
                    <a:pt x="18572" y="15601"/>
                  </a:cubicBezTo>
                  <a:cubicBezTo>
                    <a:pt x="18369" y="15235"/>
                    <a:pt x="17978" y="15129"/>
                    <a:pt x="17591" y="15129"/>
                  </a:cubicBezTo>
                  <a:cubicBezTo>
                    <a:pt x="17057" y="15129"/>
                    <a:pt x="16534" y="15332"/>
                    <a:pt x="16534" y="15332"/>
                  </a:cubicBezTo>
                  <a:cubicBezTo>
                    <a:pt x="16534" y="15332"/>
                    <a:pt x="16840" y="14062"/>
                    <a:pt x="15843" y="13354"/>
                  </a:cubicBezTo>
                  <a:cubicBezTo>
                    <a:pt x="17328" y="11902"/>
                    <a:pt x="18133" y="9838"/>
                    <a:pt x="18153" y="7445"/>
                  </a:cubicBezTo>
                  <a:cubicBezTo>
                    <a:pt x="18189" y="2769"/>
                    <a:pt x="13852" y="1"/>
                    <a:pt x="138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1101942" y="2228069"/>
              <a:ext cx="1253618" cy="815403"/>
            </a:xfrm>
            <a:custGeom>
              <a:rect b="b" l="l" r="r" t="t"/>
              <a:pathLst>
                <a:path extrusionOk="0" h="9348" w="14371">
                  <a:moveTo>
                    <a:pt x="7265" y="0"/>
                  </a:moveTo>
                  <a:cubicBezTo>
                    <a:pt x="5723" y="0"/>
                    <a:pt x="4137" y="364"/>
                    <a:pt x="2958" y="1435"/>
                  </a:cubicBezTo>
                  <a:cubicBezTo>
                    <a:pt x="2559" y="1797"/>
                    <a:pt x="2206" y="2239"/>
                    <a:pt x="1918" y="2778"/>
                  </a:cubicBezTo>
                  <a:cubicBezTo>
                    <a:pt x="0" y="6357"/>
                    <a:pt x="2649" y="9245"/>
                    <a:pt x="2649" y="9245"/>
                  </a:cubicBezTo>
                  <a:cubicBezTo>
                    <a:pt x="2649" y="9245"/>
                    <a:pt x="3416" y="9308"/>
                    <a:pt x="4533" y="9335"/>
                  </a:cubicBezTo>
                  <a:cubicBezTo>
                    <a:pt x="4853" y="9343"/>
                    <a:pt x="5203" y="9348"/>
                    <a:pt x="5571" y="9348"/>
                  </a:cubicBezTo>
                  <a:cubicBezTo>
                    <a:pt x="8153" y="9348"/>
                    <a:pt x="11663" y="9098"/>
                    <a:pt x="12679" y="7812"/>
                  </a:cubicBezTo>
                  <a:cubicBezTo>
                    <a:pt x="14370" y="5666"/>
                    <a:pt x="13493" y="1495"/>
                    <a:pt x="11047" y="651"/>
                  </a:cubicBezTo>
                  <a:cubicBezTo>
                    <a:pt x="10055" y="306"/>
                    <a:pt x="8679" y="0"/>
                    <a:pt x="726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1009475" y="4402476"/>
              <a:ext cx="193133" cy="144187"/>
            </a:xfrm>
            <a:custGeom>
              <a:rect b="b" l="l" r="r" t="t"/>
              <a:pathLst>
                <a:path extrusionOk="0" h="1653" w="2214">
                  <a:moveTo>
                    <a:pt x="0" y="1588"/>
                  </a:moveTo>
                  <a:lnTo>
                    <a:pt x="0" y="1615"/>
                  </a:lnTo>
                  <a:lnTo>
                    <a:pt x="0" y="1652"/>
                  </a:lnTo>
                  <a:lnTo>
                    <a:pt x="0" y="1615"/>
                  </a:lnTo>
                  <a:lnTo>
                    <a:pt x="0" y="1588"/>
                  </a:lnTo>
                  <a:close/>
                  <a:moveTo>
                    <a:pt x="3" y="1568"/>
                  </a:moveTo>
                  <a:lnTo>
                    <a:pt x="3" y="1582"/>
                  </a:lnTo>
                  <a:lnTo>
                    <a:pt x="3" y="1568"/>
                  </a:lnTo>
                  <a:close/>
                  <a:moveTo>
                    <a:pt x="10" y="1502"/>
                  </a:moveTo>
                  <a:lnTo>
                    <a:pt x="10" y="1502"/>
                  </a:lnTo>
                  <a:lnTo>
                    <a:pt x="10" y="1502"/>
                  </a:lnTo>
                  <a:close/>
                  <a:moveTo>
                    <a:pt x="2080" y="0"/>
                  </a:moveTo>
                  <a:lnTo>
                    <a:pt x="2080" y="0"/>
                  </a:lnTo>
                  <a:lnTo>
                    <a:pt x="2080" y="0"/>
                  </a:lnTo>
                  <a:close/>
                  <a:moveTo>
                    <a:pt x="2090" y="0"/>
                  </a:moveTo>
                  <a:lnTo>
                    <a:pt x="2090" y="0"/>
                  </a:lnTo>
                  <a:lnTo>
                    <a:pt x="2090" y="0"/>
                  </a:lnTo>
                  <a:close/>
                  <a:moveTo>
                    <a:pt x="2134" y="0"/>
                  </a:moveTo>
                  <a:cubicBezTo>
                    <a:pt x="2183" y="0"/>
                    <a:pt x="2214" y="3"/>
                    <a:pt x="2214" y="3"/>
                  </a:cubicBezTo>
                  <a:lnTo>
                    <a:pt x="2214" y="3"/>
                  </a:lnTo>
                  <a:cubicBezTo>
                    <a:pt x="2214" y="3"/>
                    <a:pt x="2183" y="0"/>
                    <a:pt x="2134" y="0"/>
                  </a:cubicBezTo>
                  <a:close/>
                  <a:moveTo>
                    <a:pt x="2134" y="0"/>
                  </a:moveTo>
                  <a:lnTo>
                    <a:pt x="2097" y="0"/>
                  </a:lnTo>
                  <a:lnTo>
                    <a:pt x="2134" y="0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1009475" y="3266948"/>
              <a:ext cx="925711" cy="1378456"/>
            </a:xfrm>
            <a:custGeom>
              <a:rect b="b" l="l" r="r" t="t"/>
              <a:pathLst>
                <a:path extrusionOk="0" h="15803" w="10612">
                  <a:moveTo>
                    <a:pt x="10612" y="0"/>
                  </a:moveTo>
                  <a:lnTo>
                    <a:pt x="10612" y="0"/>
                  </a:lnTo>
                  <a:cubicBezTo>
                    <a:pt x="10595" y="4"/>
                    <a:pt x="10575" y="7"/>
                    <a:pt x="10558" y="10"/>
                  </a:cubicBezTo>
                  <a:cubicBezTo>
                    <a:pt x="10399" y="44"/>
                    <a:pt x="10236" y="74"/>
                    <a:pt x="10066" y="100"/>
                  </a:cubicBezTo>
                  <a:cubicBezTo>
                    <a:pt x="10023" y="110"/>
                    <a:pt x="9977" y="117"/>
                    <a:pt x="9930" y="120"/>
                  </a:cubicBezTo>
                  <a:cubicBezTo>
                    <a:pt x="9661" y="163"/>
                    <a:pt x="9379" y="197"/>
                    <a:pt x="9079" y="220"/>
                  </a:cubicBezTo>
                  <a:cubicBezTo>
                    <a:pt x="9036" y="226"/>
                    <a:pt x="8993" y="229"/>
                    <a:pt x="8946" y="233"/>
                  </a:cubicBezTo>
                  <a:cubicBezTo>
                    <a:pt x="8694" y="253"/>
                    <a:pt x="8431" y="266"/>
                    <a:pt x="8159" y="273"/>
                  </a:cubicBezTo>
                  <a:cubicBezTo>
                    <a:pt x="8116" y="273"/>
                    <a:pt x="8072" y="276"/>
                    <a:pt x="8026" y="276"/>
                  </a:cubicBezTo>
                  <a:cubicBezTo>
                    <a:pt x="7923" y="280"/>
                    <a:pt x="7820" y="280"/>
                    <a:pt x="7713" y="280"/>
                  </a:cubicBezTo>
                  <a:cubicBezTo>
                    <a:pt x="7607" y="280"/>
                    <a:pt x="7498" y="280"/>
                    <a:pt x="7388" y="276"/>
                  </a:cubicBezTo>
                  <a:cubicBezTo>
                    <a:pt x="7334" y="276"/>
                    <a:pt x="7278" y="273"/>
                    <a:pt x="7222" y="273"/>
                  </a:cubicBezTo>
                  <a:cubicBezTo>
                    <a:pt x="7095" y="269"/>
                    <a:pt x="6963" y="266"/>
                    <a:pt x="6829" y="256"/>
                  </a:cubicBezTo>
                  <a:cubicBezTo>
                    <a:pt x="6786" y="256"/>
                    <a:pt x="6736" y="253"/>
                    <a:pt x="6690" y="249"/>
                  </a:cubicBezTo>
                  <a:cubicBezTo>
                    <a:pt x="6202" y="223"/>
                    <a:pt x="5683" y="177"/>
                    <a:pt x="5138" y="110"/>
                  </a:cubicBezTo>
                  <a:cubicBezTo>
                    <a:pt x="5134" y="114"/>
                    <a:pt x="5134" y="120"/>
                    <a:pt x="5134" y="126"/>
                  </a:cubicBezTo>
                  <a:cubicBezTo>
                    <a:pt x="5101" y="349"/>
                    <a:pt x="5071" y="576"/>
                    <a:pt x="5045" y="808"/>
                  </a:cubicBezTo>
                  <a:cubicBezTo>
                    <a:pt x="5038" y="855"/>
                    <a:pt x="5035" y="898"/>
                    <a:pt x="5028" y="941"/>
                  </a:cubicBezTo>
                  <a:cubicBezTo>
                    <a:pt x="5012" y="1091"/>
                    <a:pt x="4995" y="1243"/>
                    <a:pt x="4978" y="1393"/>
                  </a:cubicBezTo>
                  <a:cubicBezTo>
                    <a:pt x="4975" y="1439"/>
                    <a:pt x="4972" y="1482"/>
                    <a:pt x="4969" y="1525"/>
                  </a:cubicBezTo>
                  <a:cubicBezTo>
                    <a:pt x="4941" y="1789"/>
                    <a:pt x="4918" y="2057"/>
                    <a:pt x="4898" y="2330"/>
                  </a:cubicBezTo>
                  <a:cubicBezTo>
                    <a:pt x="4895" y="2373"/>
                    <a:pt x="4892" y="2416"/>
                    <a:pt x="4889" y="2459"/>
                  </a:cubicBezTo>
                  <a:cubicBezTo>
                    <a:pt x="4875" y="2679"/>
                    <a:pt x="4866" y="2898"/>
                    <a:pt x="4855" y="3118"/>
                  </a:cubicBezTo>
                  <a:cubicBezTo>
                    <a:pt x="4855" y="3161"/>
                    <a:pt x="4852" y="3208"/>
                    <a:pt x="4849" y="3254"/>
                  </a:cubicBezTo>
                  <a:cubicBezTo>
                    <a:pt x="4842" y="3430"/>
                    <a:pt x="4839" y="3610"/>
                    <a:pt x="4839" y="3789"/>
                  </a:cubicBezTo>
                  <a:cubicBezTo>
                    <a:pt x="4839" y="3819"/>
                    <a:pt x="4835" y="3849"/>
                    <a:pt x="4835" y="3875"/>
                  </a:cubicBezTo>
                  <a:cubicBezTo>
                    <a:pt x="4835" y="3892"/>
                    <a:pt x="4839" y="3906"/>
                    <a:pt x="4839" y="3922"/>
                  </a:cubicBezTo>
                  <a:cubicBezTo>
                    <a:pt x="4835" y="4165"/>
                    <a:pt x="4839" y="4410"/>
                    <a:pt x="4846" y="4653"/>
                  </a:cubicBezTo>
                  <a:lnTo>
                    <a:pt x="4849" y="4786"/>
                  </a:lnTo>
                  <a:cubicBezTo>
                    <a:pt x="4858" y="4986"/>
                    <a:pt x="4869" y="5188"/>
                    <a:pt x="4882" y="5388"/>
                  </a:cubicBezTo>
                  <a:cubicBezTo>
                    <a:pt x="4886" y="5434"/>
                    <a:pt x="4889" y="5478"/>
                    <a:pt x="4892" y="5521"/>
                  </a:cubicBezTo>
                  <a:cubicBezTo>
                    <a:pt x="4918" y="5843"/>
                    <a:pt x="4952" y="6162"/>
                    <a:pt x="4998" y="6475"/>
                  </a:cubicBezTo>
                  <a:cubicBezTo>
                    <a:pt x="5005" y="6518"/>
                    <a:pt x="5012" y="6561"/>
                    <a:pt x="5018" y="6607"/>
                  </a:cubicBezTo>
                  <a:cubicBezTo>
                    <a:pt x="5065" y="6906"/>
                    <a:pt x="5121" y="7202"/>
                    <a:pt x="5191" y="7488"/>
                  </a:cubicBezTo>
                  <a:lnTo>
                    <a:pt x="2951" y="7322"/>
                  </a:lnTo>
                  <a:lnTo>
                    <a:pt x="1990" y="7252"/>
                  </a:lnTo>
                  <a:lnTo>
                    <a:pt x="1990" y="7252"/>
                  </a:lnTo>
                  <a:cubicBezTo>
                    <a:pt x="2117" y="8362"/>
                    <a:pt x="2456" y="9369"/>
                    <a:pt x="2984" y="10233"/>
                  </a:cubicBezTo>
                  <a:cubicBezTo>
                    <a:pt x="2619" y="10532"/>
                    <a:pt x="2177" y="11153"/>
                    <a:pt x="2177" y="12393"/>
                  </a:cubicBezTo>
                  <a:cubicBezTo>
                    <a:pt x="2177" y="12586"/>
                    <a:pt x="2190" y="12796"/>
                    <a:pt x="2214" y="13021"/>
                  </a:cubicBezTo>
                  <a:cubicBezTo>
                    <a:pt x="2214" y="13021"/>
                    <a:pt x="2183" y="13018"/>
                    <a:pt x="2134" y="13018"/>
                  </a:cubicBezTo>
                  <a:lnTo>
                    <a:pt x="2080" y="13018"/>
                  </a:lnTo>
                  <a:cubicBezTo>
                    <a:pt x="1622" y="13028"/>
                    <a:pt x="149" y="13161"/>
                    <a:pt x="10" y="14520"/>
                  </a:cubicBezTo>
                  <a:cubicBezTo>
                    <a:pt x="7" y="14540"/>
                    <a:pt x="3" y="14563"/>
                    <a:pt x="3" y="14586"/>
                  </a:cubicBezTo>
                  <a:lnTo>
                    <a:pt x="3" y="14600"/>
                  </a:lnTo>
                  <a:cubicBezTo>
                    <a:pt x="3" y="14603"/>
                    <a:pt x="0" y="14603"/>
                    <a:pt x="0" y="14606"/>
                  </a:cubicBezTo>
                  <a:lnTo>
                    <a:pt x="0" y="14633"/>
                  </a:lnTo>
                  <a:lnTo>
                    <a:pt x="0" y="14670"/>
                  </a:lnTo>
                  <a:cubicBezTo>
                    <a:pt x="0" y="15225"/>
                    <a:pt x="588" y="15594"/>
                    <a:pt x="1525" y="15803"/>
                  </a:cubicBezTo>
                  <a:cubicBezTo>
                    <a:pt x="2217" y="13842"/>
                    <a:pt x="4131" y="12995"/>
                    <a:pt x="4131" y="12995"/>
                  </a:cubicBezTo>
                  <a:cubicBezTo>
                    <a:pt x="4208" y="12583"/>
                    <a:pt x="4334" y="12230"/>
                    <a:pt x="4487" y="11925"/>
                  </a:cubicBezTo>
                  <a:cubicBezTo>
                    <a:pt x="4998" y="10911"/>
                    <a:pt x="5836" y="10423"/>
                    <a:pt x="6454" y="10190"/>
                  </a:cubicBezTo>
                  <a:cubicBezTo>
                    <a:pt x="6909" y="10020"/>
                    <a:pt x="7245" y="9987"/>
                    <a:pt x="7245" y="9987"/>
                  </a:cubicBezTo>
                  <a:cubicBezTo>
                    <a:pt x="5670" y="8485"/>
                    <a:pt x="5789" y="1266"/>
                    <a:pt x="5789" y="1266"/>
                  </a:cubicBezTo>
                  <a:cubicBezTo>
                    <a:pt x="7900" y="1044"/>
                    <a:pt x="9578" y="456"/>
                    <a:pt x="10612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1298215" y="2576804"/>
              <a:ext cx="11602" cy="46841"/>
            </a:xfrm>
            <a:custGeom>
              <a:rect b="b" l="l" r="r" t="t"/>
              <a:pathLst>
                <a:path extrusionOk="0" h="537" w="133">
                  <a:moveTo>
                    <a:pt x="67" y="0"/>
                  </a:moveTo>
                  <a:cubicBezTo>
                    <a:pt x="33" y="0"/>
                    <a:pt x="0" y="21"/>
                    <a:pt x="0" y="62"/>
                  </a:cubicBezTo>
                  <a:lnTo>
                    <a:pt x="0" y="471"/>
                  </a:lnTo>
                  <a:cubicBezTo>
                    <a:pt x="0" y="515"/>
                    <a:pt x="33" y="536"/>
                    <a:pt x="67" y="536"/>
                  </a:cubicBezTo>
                  <a:cubicBezTo>
                    <a:pt x="100" y="536"/>
                    <a:pt x="133" y="515"/>
                    <a:pt x="133" y="471"/>
                  </a:cubicBezTo>
                  <a:lnTo>
                    <a:pt x="133" y="62"/>
                  </a:lnTo>
                  <a:cubicBezTo>
                    <a:pt x="133" y="21"/>
                    <a:pt x="100" y="0"/>
                    <a:pt x="67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1319325" y="2576804"/>
              <a:ext cx="11689" cy="32274"/>
            </a:xfrm>
            <a:custGeom>
              <a:rect b="b" l="l" r="r" t="t"/>
              <a:pathLst>
                <a:path extrusionOk="0" h="370" w="134">
                  <a:moveTo>
                    <a:pt x="67" y="0"/>
                  </a:moveTo>
                  <a:cubicBezTo>
                    <a:pt x="34" y="0"/>
                    <a:pt x="1" y="21"/>
                    <a:pt x="1" y="62"/>
                  </a:cubicBezTo>
                  <a:lnTo>
                    <a:pt x="1" y="305"/>
                  </a:lnTo>
                  <a:cubicBezTo>
                    <a:pt x="1" y="348"/>
                    <a:pt x="34" y="370"/>
                    <a:pt x="67" y="370"/>
                  </a:cubicBezTo>
                  <a:cubicBezTo>
                    <a:pt x="100" y="370"/>
                    <a:pt x="133" y="348"/>
                    <a:pt x="133" y="305"/>
                  </a:cubicBezTo>
                  <a:lnTo>
                    <a:pt x="133" y="62"/>
                  </a:lnTo>
                  <a:cubicBezTo>
                    <a:pt x="133" y="21"/>
                    <a:pt x="100" y="0"/>
                    <a:pt x="67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1335463" y="2620244"/>
              <a:ext cx="18842" cy="48847"/>
            </a:xfrm>
            <a:custGeom>
              <a:rect b="b" l="l" r="r" t="t"/>
              <a:pathLst>
                <a:path extrusionOk="0" h="560" w="216">
                  <a:moveTo>
                    <a:pt x="81" y="0"/>
                  </a:moveTo>
                  <a:cubicBezTo>
                    <a:pt x="42" y="0"/>
                    <a:pt x="0" y="33"/>
                    <a:pt x="8" y="83"/>
                  </a:cubicBezTo>
                  <a:cubicBezTo>
                    <a:pt x="32" y="226"/>
                    <a:pt x="55" y="369"/>
                    <a:pt x="81" y="512"/>
                  </a:cubicBezTo>
                  <a:cubicBezTo>
                    <a:pt x="87" y="545"/>
                    <a:pt x="111" y="560"/>
                    <a:pt x="136" y="560"/>
                  </a:cubicBezTo>
                  <a:cubicBezTo>
                    <a:pt x="174" y="560"/>
                    <a:pt x="215" y="528"/>
                    <a:pt x="207" y="478"/>
                  </a:cubicBezTo>
                  <a:lnTo>
                    <a:pt x="138" y="50"/>
                  </a:lnTo>
                  <a:cubicBezTo>
                    <a:pt x="131" y="15"/>
                    <a:pt x="107" y="0"/>
                    <a:pt x="81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1487335" y="2867010"/>
              <a:ext cx="13870" cy="48498"/>
            </a:xfrm>
            <a:custGeom>
              <a:rect b="b" l="l" r="r" t="t"/>
              <a:pathLst>
                <a:path extrusionOk="0" h="556" w="159">
                  <a:moveTo>
                    <a:pt x="94" y="1"/>
                  </a:moveTo>
                  <a:cubicBezTo>
                    <a:pt x="61" y="1"/>
                    <a:pt x="27" y="22"/>
                    <a:pt x="26" y="65"/>
                  </a:cubicBezTo>
                  <a:cubicBezTo>
                    <a:pt x="15" y="205"/>
                    <a:pt x="9" y="348"/>
                    <a:pt x="2" y="491"/>
                  </a:cubicBezTo>
                  <a:cubicBezTo>
                    <a:pt x="0" y="534"/>
                    <a:pt x="33" y="556"/>
                    <a:pt x="66" y="556"/>
                  </a:cubicBezTo>
                  <a:cubicBezTo>
                    <a:pt x="99" y="556"/>
                    <a:pt x="133" y="534"/>
                    <a:pt x="135" y="491"/>
                  </a:cubicBezTo>
                  <a:cubicBezTo>
                    <a:pt x="141" y="348"/>
                    <a:pt x="149" y="205"/>
                    <a:pt x="155" y="65"/>
                  </a:cubicBezTo>
                  <a:cubicBezTo>
                    <a:pt x="158" y="22"/>
                    <a:pt x="127" y="1"/>
                    <a:pt x="94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1520222" y="2884717"/>
              <a:ext cx="11689" cy="38991"/>
            </a:xfrm>
            <a:custGeom>
              <a:rect b="b" l="l" r="r" t="t"/>
              <a:pathLst>
                <a:path extrusionOk="0" h="447" w="134">
                  <a:moveTo>
                    <a:pt x="67" y="0"/>
                  </a:moveTo>
                  <a:cubicBezTo>
                    <a:pt x="34" y="0"/>
                    <a:pt x="0" y="22"/>
                    <a:pt x="0" y="65"/>
                  </a:cubicBezTo>
                  <a:lnTo>
                    <a:pt x="0" y="381"/>
                  </a:lnTo>
                  <a:cubicBezTo>
                    <a:pt x="0" y="424"/>
                    <a:pt x="34" y="446"/>
                    <a:pt x="67" y="446"/>
                  </a:cubicBezTo>
                  <a:cubicBezTo>
                    <a:pt x="100" y="446"/>
                    <a:pt x="134" y="424"/>
                    <a:pt x="134" y="381"/>
                  </a:cubicBezTo>
                  <a:lnTo>
                    <a:pt x="134" y="65"/>
                  </a:lnTo>
                  <a:cubicBezTo>
                    <a:pt x="134" y="22"/>
                    <a:pt x="100" y="0"/>
                    <a:pt x="67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2206480" y="3307945"/>
              <a:ext cx="11340" cy="45446"/>
            </a:xfrm>
            <a:custGeom>
              <a:rect b="b" l="l" r="r" t="t"/>
              <a:pathLst>
                <a:path extrusionOk="0" h="521" w="130">
                  <a:moveTo>
                    <a:pt x="65" y="0"/>
                  </a:moveTo>
                  <a:cubicBezTo>
                    <a:pt x="33" y="0"/>
                    <a:pt x="0" y="22"/>
                    <a:pt x="0" y="66"/>
                  </a:cubicBezTo>
                  <a:lnTo>
                    <a:pt x="0" y="457"/>
                  </a:lnTo>
                  <a:cubicBezTo>
                    <a:pt x="0" y="499"/>
                    <a:pt x="33" y="520"/>
                    <a:pt x="65" y="520"/>
                  </a:cubicBezTo>
                  <a:cubicBezTo>
                    <a:pt x="97" y="520"/>
                    <a:pt x="130" y="499"/>
                    <a:pt x="130" y="457"/>
                  </a:cubicBezTo>
                  <a:lnTo>
                    <a:pt x="130" y="66"/>
                  </a:lnTo>
                  <a:cubicBezTo>
                    <a:pt x="130" y="22"/>
                    <a:pt x="97" y="0"/>
                    <a:pt x="65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2227067" y="3309515"/>
              <a:ext cx="14393" cy="42218"/>
            </a:xfrm>
            <a:custGeom>
              <a:rect b="b" l="l" r="r" t="t"/>
              <a:pathLst>
                <a:path extrusionOk="0" h="484" w="165">
                  <a:moveTo>
                    <a:pt x="81" y="1"/>
                  </a:moveTo>
                  <a:cubicBezTo>
                    <a:pt x="56" y="1"/>
                    <a:pt x="32" y="15"/>
                    <a:pt x="27" y="48"/>
                  </a:cubicBezTo>
                  <a:cubicBezTo>
                    <a:pt x="7" y="174"/>
                    <a:pt x="0" y="293"/>
                    <a:pt x="4" y="419"/>
                  </a:cubicBezTo>
                  <a:cubicBezTo>
                    <a:pt x="5" y="462"/>
                    <a:pt x="40" y="483"/>
                    <a:pt x="73" y="483"/>
                  </a:cubicBezTo>
                  <a:cubicBezTo>
                    <a:pt x="106" y="483"/>
                    <a:pt x="138" y="462"/>
                    <a:pt x="136" y="419"/>
                  </a:cubicBezTo>
                  <a:cubicBezTo>
                    <a:pt x="133" y="307"/>
                    <a:pt x="136" y="197"/>
                    <a:pt x="156" y="84"/>
                  </a:cubicBezTo>
                  <a:cubicBezTo>
                    <a:pt x="164" y="34"/>
                    <a:pt x="120" y="1"/>
                    <a:pt x="81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2254458" y="3270786"/>
              <a:ext cx="14219" cy="32274"/>
            </a:xfrm>
            <a:custGeom>
              <a:rect b="b" l="l" r="r" t="t"/>
              <a:pathLst>
                <a:path extrusionOk="0" h="370" w="163">
                  <a:moveTo>
                    <a:pt x="99" y="0"/>
                  </a:moveTo>
                  <a:cubicBezTo>
                    <a:pt x="66" y="0"/>
                    <a:pt x="30" y="21"/>
                    <a:pt x="25" y="63"/>
                  </a:cubicBezTo>
                  <a:cubicBezTo>
                    <a:pt x="18" y="145"/>
                    <a:pt x="12" y="225"/>
                    <a:pt x="5" y="305"/>
                  </a:cubicBezTo>
                  <a:cubicBezTo>
                    <a:pt x="0" y="348"/>
                    <a:pt x="30" y="369"/>
                    <a:pt x="63" y="369"/>
                  </a:cubicBezTo>
                  <a:cubicBezTo>
                    <a:pt x="96" y="369"/>
                    <a:pt x="131" y="347"/>
                    <a:pt x="135" y="305"/>
                  </a:cubicBezTo>
                  <a:cubicBezTo>
                    <a:pt x="145" y="225"/>
                    <a:pt x="151" y="145"/>
                    <a:pt x="158" y="63"/>
                  </a:cubicBezTo>
                  <a:cubicBezTo>
                    <a:pt x="163" y="21"/>
                    <a:pt x="132" y="0"/>
                    <a:pt x="99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1554417" y="3562737"/>
              <a:ext cx="11776" cy="50069"/>
            </a:xfrm>
            <a:custGeom>
              <a:rect b="b" l="l" r="r" t="t"/>
              <a:pathLst>
                <a:path extrusionOk="0" h="574" w="135">
                  <a:moveTo>
                    <a:pt x="68" y="0"/>
                  </a:moveTo>
                  <a:cubicBezTo>
                    <a:pt x="34" y="0"/>
                    <a:pt x="1" y="21"/>
                    <a:pt x="1" y="62"/>
                  </a:cubicBezTo>
                  <a:lnTo>
                    <a:pt x="1" y="511"/>
                  </a:lnTo>
                  <a:cubicBezTo>
                    <a:pt x="1" y="553"/>
                    <a:pt x="34" y="574"/>
                    <a:pt x="68" y="574"/>
                  </a:cubicBezTo>
                  <a:cubicBezTo>
                    <a:pt x="101" y="574"/>
                    <a:pt x="134" y="553"/>
                    <a:pt x="134" y="511"/>
                  </a:cubicBezTo>
                  <a:lnTo>
                    <a:pt x="134" y="62"/>
                  </a:lnTo>
                  <a:cubicBezTo>
                    <a:pt x="134" y="21"/>
                    <a:pt x="101" y="0"/>
                    <a:pt x="68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1583727" y="3572332"/>
              <a:ext cx="11340" cy="50243"/>
            </a:xfrm>
            <a:custGeom>
              <a:rect b="b" l="l" r="r" t="t"/>
              <a:pathLst>
                <a:path extrusionOk="0" h="576" w="130">
                  <a:moveTo>
                    <a:pt x="65" y="0"/>
                  </a:moveTo>
                  <a:cubicBezTo>
                    <a:pt x="33" y="0"/>
                    <a:pt x="1" y="22"/>
                    <a:pt x="1" y="66"/>
                  </a:cubicBezTo>
                  <a:lnTo>
                    <a:pt x="1" y="511"/>
                  </a:lnTo>
                  <a:cubicBezTo>
                    <a:pt x="1" y="554"/>
                    <a:pt x="33" y="575"/>
                    <a:pt x="65" y="575"/>
                  </a:cubicBezTo>
                  <a:cubicBezTo>
                    <a:pt x="98" y="575"/>
                    <a:pt x="130" y="554"/>
                    <a:pt x="130" y="511"/>
                  </a:cubicBezTo>
                  <a:lnTo>
                    <a:pt x="130" y="66"/>
                  </a:lnTo>
                  <a:cubicBezTo>
                    <a:pt x="130" y="22"/>
                    <a:pt x="98" y="0"/>
                    <a:pt x="65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1611816" y="3520431"/>
              <a:ext cx="13172" cy="58355"/>
            </a:xfrm>
            <a:custGeom>
              <a:rect b="b" l="l" r="r" t="t"/>
              <a:pathLst>
                <a:path extrusionOk="0" h="669" w="151">
                  <a:moveTo>
                    <a:pt x="65" y="1"/>
                  </a:moveTo>
                  <a:cubicBezTo>
                    <a:pt x="32" y="1"/>
                    <a:pt x="1" y="22"/>
                    <a:pt x="4" y="66"/>
                  </a:cubicBezTo>
                  <a:cubicBezTo>
                    <a:pt x="14" y="245"/>
                    <a:pt x="18" y="424"/>
                    <a:pt x="11" y="604"/>
                  </a:cubicBezTo>
                  <a:cubicBezTo>
                    <a:pt x="9" y="647"/>
                    <a:pt x="41" y="669"/>
                    <a:pt x="75" y="669"/>
                  </a:cubicBezTo>
                  <a:cubicBezTo>
                    <a:pt x="108" y="669"/>
                    <a:pt x="142" y="647"/>
                    <a:pt x="144" y="604"/>
                  </a:cubicBezTo>
                  <a:cubicBezTo>
                    <a:pt x="150" y="424"/>
                    <a:pt x="147" y="245"/>
                    <a:pt x="134" y="66"/>
                  </a:cubicBezTo>
                  <a:cubicBezTo>
                    <a:pt x="132" y="22"/>
                    <a:pt x="98" y="1"/>
                    <a:pt x="65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1443981" y="4152918"/>
              <a:ext cx="11689" cy="79290"/>
            </a:xfrm>
            <a:custGeom>
              <a:rect b="b" l="l" r="r" t="t"/>
              <a:pathLst>
                <a:path extrusionOk="0" h="909" w="134">
                  <a:moveTo>
                    <a:pt x="67" y="0"/>
                  </a:moveTo>
                  <a:cubicBezTo>
                    <a:pt x="34" y="0"/>
                    <a:pt x="0" y="21"/>
                    <a:pt x="0" y="62"/>
                  </a:cubicBezTo>
                  <a:lnTo>
                    <a:pt x="0" y="844"/>
                  </a:lnTo>
                  <a:cubicBezTo>
                    <a:pt x="0" y="887"/>
                    <a:pt x="34" y="909"/>
                    <a:pt x="67" y="909"/>
                  </a:cubicBezTo>
                  <a:cubicBezTo>
                    <a:pt x="100" y="909"/>
                    <a:pt x="133" y="887"/>
                    <a:pt x="133" y="844"/>
                  </a:cubicBezTo>
                  <a:lnTo>
                    <a:pt x="133" y="62"/>
                  </a:lnTo>
                  <a:cubicBezTo>
                    <a:pt x="133" y="21"/>
                    <a:pt x="100" y="0"/>
                    <a:pt x="67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1470674" y="4198276"/>
              <a:ext cx="16312" cy="53383"/>
            </a:xfrm>
            <a:custGeom>
              <a:rect b="b" l="l" r="r" t="t"/>
              <a:pathLst>
                <a:path extrusionOk="0" h="612" w="187">
                  <a:moveTo>
                    <a:pt x="82" y="0"/>
                  </a:moveTo>
                  <a:cubicBezTo>
                    <a:pt x="43" y="0"/>
                    <a:pt x="0" y="33"/>
                    <a:pt x="10" y="85"/>
                  </a:cubicBezTo>
                  <a:cubicBezTo>
                    <a:pt x="44" y="237"/>
                    <a:pt x="53" y="390"/>
                    <a:pt x="50" y="547"/>
                  </a:cubicBezTo>
                  <a:cubicBezTo>
                    <a:pt x="48" y="590"/>
                    <a:pt x="81" y="611"/>
                    <a:pt x="114" y="611"/>
                  </a:cubicBezTo>
                  <a:cubicBezTo>
                    <a:pt x="148" y="611"/>
                    <a:pt x="182" y="590"/>
                    <a:pt x="183" y="547"/>
                  </a:cubicBezTo>
                  <a:cubicBezTo>
                    <a:pt x="186" y="380"/>
                    <a:pt x="173" y="214"/>
                    <a:pt x="140" y="48"/>
                  </a:cubicBezTo>
                  <a:cubicBezTo>
                    <a:pt x="133" y="15"/>
                    <a:pt x="108" y="0"/>
                    <a:pt x="82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1514028" y="4123697"/>
              <a:ext cx="13870" cy="53470"/>
            </a:xfrm>
            <a:custGeom>
              <a:rect b="b" l="l" r="r" t="t"/>
              <a:pathLst>
                <a:path extrusionOk="0" h="613" w="159">
                  <a:moveTo>
                    <a:pt x="64" y="0"/>
                  </a:moveTo>
                  <a:cubicBezTo>
                    <a:pt x="31" y="0"/>
                    <a:pt x="0" y="22"/>
                    <a:pt x="5" y="66"/>
                  </a:cubicBezTo>
                  <a:cubicBezTo>
                    <a:pt x="22" y="225"/>
                    <a:pt x="25" y="385"/>
                    <a:pt x="15" y="547"/>
                  </a:cubicBezTo>
                  <a:cubicBezTo>
                    <a:pt x="13" y="590"/>
                    <a:pt x="46" y="612"/>
                    <a:pt x="79" y="612"/>
                  </a:cubicBezTo>
                  <a:cubicBezTo>
                    <a:pt x="112" y="612"/>
                    <a:pt x="146" y="590"/>
                    <a:pt x="148" y="547"/>
                  </a:cubicBezTo>
                  <a:cubicBezTo>
                    <a:pt x="158" y="385"/>
                    <a:pt x="151" y="225"/>
                    <a:pt x="138" y="66"/>
                  </a:cubicBezTo>
                  <a:cubicBezTo>
                    <a:pt x="133" y="22"/>
                    <a:pt x="97" y="0"/>
                    <a:pt x="64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2063593" y="4095958"/>
              <a:ext cx="18493" cy="76324"/>
            </a:xfrm>
            <a:custGeom>
              <a:rect b="b" l="l" r="r" t="t"/>
              <a:pathLst>
                <a:path extrusionOk="0" h="875" w="212">
                  <a:moveTo>
                    <a:pt x="130" y="1"/>
                  </a:moveTo>
                  <a:cubicBezTo>
                    <a:pt x="104" y="1"/>
                    <a:pt x="79" y="15"/>
                    <a:pt x="69" y="48"/>
                  </a:cubicBezTo>
                  <a:cubicBezTo>
                    <a:pt x="6" y="307"/>
                    <a:pt x="0" y="563"/>
                    <a:pt x="46" y="826"/>
                  </a:cubicBezTo>
                  <a:cubicBezTo>
                    <a:pt x="53" y="860"/>
                    <a:pt x="77" y="875"/>
                    <a:pt x="103" y="875"/>
                  </a:cubicBezTo>
                  <a:cubicBezTo>
                    <a:pt x="142" y="875"/>
                    <a:pt x="184" y="842"/>
                    <a:pt x="176" y="792"/>
                  </a:cubicBezTo>
                  <a:cubicBezTo>
                    <a:pt x="132" y="553"/>
                    <a:pt x="140" y="317"/>
                    <a:pt x="199" y="81"/>
                  </a:cubicBezTo>
                  <a:cubicBezTo>
                    <a:pt x="211" y="33"/>
                    <a:pt x="170" y="1"/>
                    <a:pt x="130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2095956" y="4113927"/>
              <a:ext cx="11689" cy="48586"/>
            </a:xfrm>
            <a:custGeom>
              <a:rect b="b" l="l" r="r" t="t"/>
              <a:pathLst>
                <a:path extrusionOk="0" h="557" w="134">
                  <a:moveTo>
                    <a:pt x="66" y="1"/>
                  </a:moveTo>
                  <a:cubicBezTo>
                    <a:pt x="33" y="1"/>
                    <a:pt x="1" y="22"/>
                    <a:pt x="1" y="64"/>
                  </a:cubicBezTo>
                  <a:lnTo>
                    <a:pt x="1" y="494"/>
                  </a:lnTo>
                  <a:cubicBezTo>
                    <a:pt x="1" y="535"/>
                    <a:pt x="35" y="557"/>
                    <a:pt x="68" y="557"/>
                  </a:cubicBezTo>
                  <a:cubicBezTo>
                    <a:pt x="101" y="557"/>
                    <a:pt x="134" y="536"/>
                    <a:pt x="134" y="494"/>
                  </a:cubicBezTo>
                  <a:lnTo>
                    <a:pt x="134" y="64"/>
                  </a:lnTo>
                  <a:cubicBezTo>
                    <a:pt x="134" y="23"/>
                    <a:pt x="100" y="1"/>
                    <a:pt x="66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2254894" y="4391311"/>
              <a:ext cx="11602" cy="54953"/>
            </a:xfrm>
            <a:custGeom>
              <a:rect b="b" l="l" r="r" t="t"/>
              <a:pathLst>
                <a:path extrusionOk="0" h="630" w="133">
                  <a:moveTo>
                    <a:pt x="67" y="0"/>
                  </a:moveTo>
                  <a:cubicBezTo>
                    <a:pt x="34" y="0"/>
                    <a:pt x="0" y="22"/>
                    <a:pt x="0" y="65"/>
                  </a:cubicBezTo>
                  <a:lnTo>
                    <a:pt x="0" y="567"/>
                  </a:lnTo>
                  <a:cubicBezTo>
                    <a:pt x="0" y="608"/>
                    <a:pt x="34" y="629"/>
                    <a:pt x="67" y="629"/>
                  </a:cubicBezTo>
                  <a:cubicBezTo>
                    <a:pt x="100" y="629"/>
                    <a:pt x="133" y="608"/>
                    <a:pt x="133" y="567"/>
                  </a:cubicBezTo>
                  <a:lnTo>
                    <a:pt x="133" y="65"/>
                  </a:lnTo>
                  <a:cubicBezTo>
                    <a:pt x="133" y="22"/>
                    <a:pt x="100" y="0"/>
                    <a:pt x="67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2280366" y="4394364"/>
              <a:ext cx="14393" cy="47103"/>
            </a:xfrm>
            <a:custGeom>
              <a:rect b="b" l="l" r="r" t="t"/>
              <a:pathLst>
                <a:path extrusionOk="0" h="540" w="165">
                  <a:moveTo>
                    <a:pt x="84" y="0"/>
                  </a:moveTo>
                  <a:cubicBezTo>
                    <a:pt x="58" y="0"/>
                    <a:pt x="35" y="15"/>
                    <a:pt x="31" y="50"/>
                  </a:cubicBezTo>
                  <a:cubicBezTo>
                    <a:pt x="11" y="190"/>
                    <a:pt x="0" y="333"/>
                    <a:pt x="8" y="475"/>
                  </a:cubicBezTo>
                  <a:cubicBezTo>
                    <a:pt x="9" y="518"/>
                    <a:pt x="43" y="540"/>
                    <a:pt x="76" y="540"/>
                  </a:cubicBezTo>
                  <a:cubicBezTo>
                    <a:pt x="109" y="540"/>
                    <a:pt x="142" y="518"/>
                    <a:pt x="140" y="475"/>
                  </a:cubicBezTo>
                  <a:cubicBezTo>
                    <a:pt x="134" y="345"/>
                    <a:pt x="140" y="213"/>
                    <a:pt x="157" y="83"/>
                  </a:cubicBezTo>
                  <a:cubicBezTo>
                    <a:pt x="165" y="33"/>
                    <a:pt x="122" y="0"/>
                    <a:pt x="84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2297376" y="4297280"/>
              <a:ext cx="13521" cy="43614"/>
            </a:xfrm>
            <a:custGeom>
              <a:rect b="b" l="l" r="r" t="t"/>
              <a:pathLst>
                <a:path extrusionOk="0" h="500" w="155">
                  <a:moveTo>
                    <a:pt x="64" y="0"/>
                  </a:moveTo>
                  <a:cubicBezTo>
                    <a:pt x="31" y="0"/>
                    <a:pt x="0" y="21"/>
                    <a:pt x="5" y="63"/>
                  </a:cubicBezTo>
                  <a:cubicBezTo>
                    <a:pt x="18" y="186"/>
                    <a:pt x="22" y="312"/>
                    <a:pt x="15" y="435"/>
                  </a:cubicBezTo>
                  <a:cubicBezTo>
                    <a:pt x="12" y="478"/>
                    <a:pt x="43" y="500"/>
                    <a:pt x="76" y="500"/>
                  </a:cubicBezTo>
                  <a:cubicBezTo>
                    <a:pt x="109" y="500"/>
                    <a:pt x="144" y="478"/>
                    <a:pt x="148" y="435"/>
                  </a:cubicBezTo>
                  <a:cubicBezTo>
                    <a:pt x="155" y="312"/>
                    <a:pt x="152" y="186"/>
                    <a:pt x="138" y="63"/>
                  </a:cubicBezTo>
                  <a:cubicBezTo>
                    <a:pt x="133" y="21"/>
                    <a:pt x="97" y="0"/>
                    <a:pt x="64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30"/>
            <p:cNvSpPr/>
            <p:nvPr/>
          </p:nvSpPr>
          <p:spPr>
            <a:xfrm>
              <a:off x="1960571" y="3377378"/>
              <a:ext cx="93426" cy="93421"/>
            </a:xfrm>
            <a:custGeom>
              <a:rect b="b" l="l" r="r" t="t"/>
              <a:pathLst>
                <a:path extrusionOk="0" h="1071" w="1071">
                  <a:moveTo>
                    <a:pt x="536" y="0"/>
                  </a:moveTo>
                  <a:cubicBezTo>
                    <a:pt x="240" y="0"/>
                    <a:pt x="1" y="240"/>
                    <a:pt x="1" y="535"/>
                  </a:cubicBezTo>
                  <a:cubicBezTo>
                    <a:pt x="1" y="831"/>
                    <a:pt x="240" y="1071"/>
                    <a:pt x="536" y="1071"/>
                  </a:cubicBezTo>
                  <a:cubicBezTo>
                    <a:pt x="832" y="1071"/>
                    <a:pt x="1071" y="831"/>
                    <a:pt x="1071" y="535"/>
                  </a:cubicBezTo>
                  <a:cubicBezTo>
                    <a:pt x="1071" y="240"/>
                    <a:pt x="832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30"/>
            <p:cNvSpPr/>
            <p:nvPr/>
          </p:nvSpPr>
          <p:spPr>
            <a:xfrm>
              <a:off x="2077114" y="3626064"/>
              <a:ext cx="93426" cy="93159"/>
            </a:xfrm>
            <a:custGeom>
              <a:rect b="b" l="l" r="r" t="t"/>
              <a:pathLst>
                <a:path extrusionOk="0" h="1068" w="1071">
                  <a:moveTo>
                    <a:pt x="536" y="1"/>
                  </a:moveTo>
                  <a:cubicBezTo>
                    <a:pt x="240" y="1"/>
                    <a:pt x="1" y="240"/>
                    <a:pt x="1" y="536"/>
                  </a:cubicBezTo>
                  <a:cubicBezTo>
                    <a:pt x="1" y="829"/>
                    <a:pt x="240" y="1068"/>
                    <a:pt x="536" y="1068"/>
                  </a:cubicBezTo>
                  <a:cubicBezTo>
                    <a:pt x="832" y="1068"/>
                    <a:pt x="1071" y="829"/>
                    <a:pt x="1071" y="536"/>
                  </a:cubicBezTo>
                  <a:cubicBezTo>
                    <a:pt x="1071" y="240"/>
                    <a:pt x="832" y="1"/>
                    <a:pt x="5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30"/>
            <p:cNvSpPr/>
            <p:nvPr/>
          </p:nvSpPr>
          <p:spPr>
            <a:xfrm>
              <a:off x="2049287" y="3900656"/>
              <a:ext cx="93426" cy="93421"/>
            </a:xfrm>
            <a:custGeom>
              <a:rect b="b" l="l" r="r" t="t"/>
              <a:pathLst>
                <a:path extrusionOk="0" h="1071" w="1071">
                  <a:moveTo>
                    <a:pt x="536" y="0"/>
                  </a:moveTo>
                  <a:cubicBezTo>
                    <a:pt x="240" y="0"/>
                    <a:pt x="1" y="239"/>
                    <a:pt x="1" y="535"/>
                  </a:cubicBezTo>
                  <a:cubicBezTo>
                    <a:pt x="1" y="831"/>
                    <a:pt x="240" y="1071"/>
                    <a:pt x="536" y="1071"/>
                  </a:cubicBezTo>
                  <a:cubicBezTo>
                    <a:pt x="832" y="1071"/>
                    <a:pt x="1071" y="831"/>
                    <a:pt x="1071" y="535"/>
                  </a:cubicBezTo>
                  <a:cubicBezTo>
                    <a:pt x="1071" y="239"/>
                    <a:pt x="832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30"/>
            <p:cNvSpPr/>
            <p:nvPr/>
          </p:nvSpPr>
          <p:spPr>
            <a:xfrm>
              <a:off x="1629262" y="2738437"/>
              <a:ext cx="64727" cy="64723"/>
            </a:xfrm>
            <a:custGeom>
              <a:rect b="b" l="l" r="r" t="t"/>
              <a:pathLst>
                <a:path extrusionOk="0" h="742" w="742">
                  <a:moveTo>
                    <a:pt x="373" y="1"/>
                  </a:moveTo>
                  <a:cubicBezTo>
                    <a:pt x="166" y="1"/>
                    <a:pt x="0" y="167"/>
                    <a:pt x="0" y="373"/>
                  </a:cubicBezTo>
                  <a:cubicBezTo>
                    <a:pt x="0" y="576"/>
                    <a:pt x="166" y="742"/>
                    <a:pt x="373" y="742"/>
                  </a:cubicBezTo>
                  <a:cubicBezTo>
                    <a:pt x="579" y="742"/>
                    <a:pt x="741" y="576"/>
                    <a:pt x="741" y="373"/>
                  </a:cubicBezTo>
                  <a:cubicBezTo>
                    <a:pt x="741" y="167"/>
                    <a:pt x="579" y="1"/>
                    <a:pt x="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30"/>
            <p:cNvSpPr/>
            <p:nvPr/>
          </p:nvSpPr>
          <p:spPr>
            <a:xfrm>
              <a:off x="2144981" y="2658449"/>
              <a:ext cx="64814" cy="64723"/>
            </a:xfrm>
            <a:custGeom>
              <a:rect b="b" l="l" r="r" t="t"/>
              <a:pathLst>
                <a:path extrusionOk="0" h="742" w="743">
                  <a:moveTo>
                    <a:pt x="373" y="1"/>
                  </a:moveTo>
                  <a:cubicBezTo>
                    <a:pt x="167" y="1"/>
                    <a:pt x="0" y="166"/>
                    <a:pt x="0" y="373"/>
                  </a:cubicBezTo>
                  <a:cubicBezTo>
                    <a:pt x="0" y="576"/>
                    <a:pt x="167" y="741"/>
                    <a:pt x="373" y="741"/>
                  </a:cubicBezTo>
                  <a:cubicBezTo>
                    <a:pt x="575" y="741"/>
                    <a:pt x="742" y="576"/>
                    <a:pt x="742" y="373"/>
                  </a:cubicBezTo>
                  <a:cubicBezTo>
                    <a:pt x="742" y="166"/>
                    <a:pt x="575" y="1"/>
                    <a:pt x="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30"/>
            <p:cNvSpPr/>
            <p:nvPr/>
          </p:nvSpPr>
          <p:spPr>
            <a:xfrm>
              <a:off x="1569508" y="2548979"/>
              <a:ext cx="120730" cy="73009"/>
            </a:xfrm>
            <a:custGeom>
              <a:rect b="b" l="l" r="r" t="t"/>
              <a:pathLst>
                <a:path extrusionOk="0" h="837" w="1384">
                  <a:moveTo>
                    <a:pt x="882" y="0"/>
                  </a:moveTo>
                  <a:cubicBezTo>
                    <a:pt x="524" y="0"/>
                    <a:pt x="93" y="250"/>
                    <a:pt x="14" y="588"/>
                  </a:cubicBezTo>
                  <a:cubicBezTo>
                    <a:pt x="7" y="621"/>
                    <a:pt x="1" y="657"/>
                    <a:pt x="11" y="691"/>
                  </a:cubicBezTo>
                  <a:cubicBezTo>
                    <a:pt x="24" y="734"/>
                    <a:pt x="61" y="771"/>
                    <a:pt x="101" y="794"/>
                  </a:cubicBezTo>
                  <a:cubicBezTo>
                    <a:pt x="155" y="825"/>
                    <a:pt x="215" y="837"/>
                    <a:pt x="277" y="837"/>
                  </a:cubicBezTo>
                  <a:cubicBezTo>
                    <a:pt x="347" y="837"/>
                    <a:pt x="419" y="821"/>
                    <a:pt x="486" y="800"/>
                  </a:cubicBezTo>
                  <a:cubicBezTo>
                    <a:pt x="612" y="760"/>
                    <a:pt x="735" y="700"/>
                    <a:pt x="865" y="680"/>
                  </a:cubicBezTo>
                  <a:cubicBezTo>
                    <a:pt x="1098" y="648"/>
                    <a:pt x="1383" y="674"/>
                    <a:pt x="1350" y="352"/>
                  </a:cubicBezTo>
                  <a:cubicBezTo>
                    <a:pt x="1333" y="169"/>
                    <a:pt x="1201" y="56"/>
                    <a:pt x="1031" y="16"/>
                  </a:cubicBezTo>
                  <a:cubicBezTo>
                    <a:pt x="984" y="5"/>
                    <a:pt x="934" y="0"/>
                    <a:pt x="882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30"/>
            <p:cNvSpPr/>
            <p:nvPr/>
          </p:nvSpPr>
          <p:spPr>
            <a:xfrm>
              <a:off x="2085314" y="2462798"/>
              <a:ext cx="110175" cy="62717"/>
            </a:xfrm>
            <a:custGeom>
              <a:rect b="b" l="l" r="r" t="t"/>
              <a:pathLst>
                <a:path extrusionOk="0" h="719" w="1263">
                  <a:moveTo>
                    <a:pt x="391" y="1"/>
                  </a:moveTo>
                  <a:cubicBezTo>
                    <a:pt x="175" y="1"/>
                    <a:pt x="1" y="100"/>
                    <a:pt x="6" y="369"/>
                  </a:cubicBezTo>
                  <a:cubicBezTo>
                    <a:pt x="6" y="479"/>
                    <a:pt x="113" y="565"/>
                    <a:pt x="219" y="595"/>
                  </a:cubicBezTo>
                  <a:cubicBezTo>
                    <a:pt x="325" y="625"/>
                    <a:pt x="442" y="615"/>
                    <a:pt x="552" y="632"/>
                  </a:cubicBezTo>
                  <a:cubicBezTo>
                    <a:pt x="701" y="655"/>
                    <a:pt x="844" y="718"/>
                    <a:pt x="997" y="718"/>
                  </a:cubicBezTo>
                  <a:cubicBezTo>
                    <a:pt x="1243" y="714"/>
                    <a:pt x="1263" y="539"/>
                    <a:pt x="1143" y="349"/>
                  </a:cubicBezTo>
                  <a:cubicBezTo>
                    <a:pt x="1026" y="170"/>
                    <a:pt x="673" y="1"/>
                    <a:pt x="391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30"/>
            <p:cNvSpPr/>
            <p:nvPr/>
          </p:nvSpPr>
          <p:spPr>
            <a:xfrm>
              <a:off x="1653862" y="2659322"/>
              <a:ext cx="38121" cy="62978"/>
            </a:xfrm>
            <a:custGeom>
              <a:rect b="b" l="l" r="r" t="t"/>
              <a:pathLst>
                <a:path extrusionOk="0" h="722" w="437">
                  <a:moveTo>
                    <a:pt x="223" y="1"/>
                  </a:moveTo>
                  <a:cubicBezTo>
                    <a:pt x="104" y="1"/>
                    <a:pt x="4" y="160"/>
                    <a:pt x="1" y="360"/>
                  </a:cubicBezTo>
                  <a:cubicBezTo>
                    <a:pt x="1" y="559"/>
                    <a:pt x="94" y="722"/>
                    <a:pt x="214" y="722"/>
                  </a:cubicBezTo>
                  <a:cubicBezTo>
                    <a:pt x="215" y="722"/>
                    <a:pt x="216" y="722"/>
                    <a:pt x="217" y="722"/>
                  </a:cubicBezTo>
                  <a:cubicBezTo>
                    <a:pt x="332" y="722"/>
                    <a:pt x="430" y="561"/>
                    <a:pt x="433" y="366"/>
                  </a:cubicBezTo>
                  <a:cubicBezTo>
                    <a:pt x="436" y="167"/>
                    <a:pt x="340" y="4"/>
                    <a:pt x="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30"/>
            <p:cNvSpPr/>
            <p:nvPr/>
          </p:nvSpPr>
          <p:spPr>
            <a:xfrm>
              <a:off x="2119509" y="2590586"/>
              <a:ext cx="38033" cy="62717"/>
            </a:xfrm>
            <a:custGeom>
              <a:rect b="b" l="l" r="r" t="t"/>
              <a:pathLst>
                <a:path extrusionOk="0" h="719" w="436">
                  <a:moveTo>
                    <a:pt x="219" y="1"/>
                  </a:moveTo>
                  <a:cubicBezTo>
                    <a:pt x="101" y="1"/>
                    <a:pt x="7" y="159"/>
                    <a:pt x="4" y="357"/>
                  </a:cubicBezTo>
                  <a:cubicBezTo>
                    <a:pt x="0" y="556"/>
                    <a:pt x="93" y="719"/>
                    <a:pt x="212" y="719"/>
                  </a:cubicBezTo>
                  <a:cubicBezTo>
                    <a:pt x="214" y="719"/>
                    <a:pt x="215" y="719"/>
                    <a:pt x="216" y="719"/>
                  </a:cubicBezTo>
                  <a:cubicBezTo>
                    <a:pt x="334" y="719"/>
                    <a:pt x="429" y="560"/>
                    <a:pt x="432" y="363"/>
                  </a:cubicBezTo>
                  <a:cubicBezTo>
                    <a:pt x="436" y="164"/>
                    <a:pt x="342" y="1"/>
                    <a:pt x="223" y="1"/>
                  </a:cubicBezTo>
                  <a:cubicBezTo>
                    <a:pt x="222" y="1"/>
                    <a:pt x="220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30"/>
            <p:cNvSpPr/>
            <p:nvPr/>
          </p:nvSpPr>
          <p:spPr>
            <a:xfrm>
              <a:off x="1687185" y="2775334"/>
              <a:ext cx="219041" cy="138692"/>
            </a:xfrm>
            <a:custGeom>
              <a:rect b="b" l="l" r="r" t="t"/>
              <a:pathLst>
                <a:path extrusionOk="0" h="1590" w="2511">
                  <a:moveTo>
                    <a:pt x="477" y="0"/>
                  </a:moveTo>
                  <a:cubicBezTo>
                    <a:pt x="405" y="0"/>
                    <a:pt x="326" y="31"/>
                    <a:pt x="237" y="110"/>
                  </a:cubicBezTo>
                  <a:cubicBezTo>
                    <a:pt x="1" y="319"/>
                    <a:pt x="200" y="924"/>
                    <a:pt x="659" y="1293"/>
                  </a:cubicBezTo>
                  <a:cubicBezTo>
                    <a:pt x="876" y="1469"/>
                    <a:pt x="1152" y="1590"/>
                    <a:pt x="1467" y="1590"/>
                  </a:cubicBezTo>
                  <a:cubicBezTo>
                    <a:pt x="1562" y="1590"/>
                    <a:pt x="1661" y="1579"/>
                    <a:pt x="1763" y="1555"/>
                  </a:cubicBezTo>
                  <a:cubicBezTo>
                    <a:pt x="1826" y="1542"/>
                    <a:pt x="1892" y="1518"/>
                    <a:pt x="1955" y="1489"/>
                  </a:cubicBezTo>
                  <a:cubicBezTo>
                    <a:pt x="2237" y="1366"/>
                    <a:pt x="2510" y="1127"/>
                    <a:pt x="2484" y="808"/>
                  </a:cubicBezTo>
                  <a:cubicBezTo>
                    <a:pt x="2458" y="542"/>
                    <a:pt x="2245" y="354"/>
                    <a:pt x="1998" y="354"/>
                  </a:cubicBezTo>
                  <a:cubicBezTo>
                    <a:pt x="1951" y="354"/>
                    <a:pt x="1903" y="361"/>
                    <a:pt x="1855" y="375"/>
                  </a:cubicBezTo>
                  <a:cubicBezTo>
                    <a:pt x="1689" y="423"/>
                    <a:pt x="1510" y="493"/>
                    <a:pt x="1334" y="493"/>
                  </a:cubicBezTo>
                  <a:cubicBezTo>
                    <a:pt x="1268" y="493"/>
                    <a:pt x="1202" y="483"/>
                    <a:pt x="1137" y="458"/>
                  </a:cubicBezTo>
                  <a:cubicBezTo>
                    <a:pt x="1074" y="438"/>
                    <a:pt x="1015" y="392"/>
                    <a:pt x="955" y="339"/>
                  </a:cubicBezTo>
                  <a:cubicBezTo>
                    <a:pt x="800" y="198"/>
                    <a:pt x="659" y="0"/>
                    <a:pt x="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30"/>
            <p:cNvSpPr/>
            <p:nvPr/>
          </p:nvSpPr>
          <p:spPr>
            <a:xfrm>
              <a:off x="1744584" y="2878088"/>
              <a:ext cx="113141" cy="35938"/>
            </a:xfrm>
            <a:custGeom>
              <a:rect b="b" l="l" r="r" t="t"/>
              <a:pathLst>
                <a:path extrusionOk="0" h="412" w="1297">
                  <a:moveTo>
                    <a:pt x="566" y="1"/>
                  </a:moveTo>
                  <a:cubicBezTo>
                    <a:pt x="308" y="1"/>
                    <a:pt x="85" y="80"/>
                    <a:pt x="1" y="115"/>
                  </a:cubicBezTo>
                  <a:cubicBezTo>
                    <a:pt x="218" y="291"/>
                    <a:pt x="494" y="412"/>
                    <a:pt x="809" y="412"/>
                  </a:cubicBezTo>
                  <a:cubicBezTo>
                    <a:pt x="904" y="412"/>
                    <a:pt x="1003" y="401"/>
                    <a:pt x="1105" y="377"/>
                  </a:cubicBezTo>
                  <a:cubicBezTo>
                    <a:pt x="1168" y="364"/>
                    <a:pt x="1234" y="340"/>
                    <a:pt x="1297" y="311"/>
                  </a:cubicBezTo>
                  <a:cubicBezTo>
                    <a:pt x="1079" y="70"/>
                    <a:pt x="807" y="1"/>
                    <a:pt x="5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30"/>
            <p:cNvSpPr/>
            <p:nvPr/>
          </p:nvSpPr>
          <p:spPr>
            <a:xfrm>
              <a:off x="1852490" y="2675546"/>
              <a:ext cx="489723" cy="121333"/>
            </a:xfrm>
            <a:custGeom>
              <a:rect b="b" l="l" r="r" t="t"/>
              <a:pathLst>
                <a:path extrusionOk="0" h="1391" w="5614">
                  <a:moveTo>
                    <a:pt x="412" y="1"/>
                  </a:moveTo>
                  <a:cubicBezTo>
                    <a:pt x="412" y="1"/>
                    <a:pt x="123" y="190"/>
                    <a:pt x="50" y="519"/>
                  </a:cubicBezTo>
                  <a:cubicBezTo>
                    <a:pt x="0" y="748"/>
                    <a:pt x="50" y="1041"/>
                    <a:pt x="366" y="1390"/>
                  </a:cubicBezTo>
                  <a:cubicBezTo>
                    <a:pt x="366" y="1390"/>
                    <a:pt x="5088" y="573"/>
                    <a:pt x="5614" y="197"/>
                  </a:cubicBezTo>
                  <a:cubicBezTo>
                    <a:pt x="5597" y="197"/>
                    <a:pt x="5583" y="194"/>
                    <a:pt x="5567" y="194"/>
                  </a:cubicBezTo>
                  <a:lnTo>
                    <a:pt x="5563" y="194"/>
                  </a:lnTo>
                  <a:cubicBezTo>
                    <a:pt x="4447" y="100"/>
                    <a:pt x="412" y="1"/>
                    <a:pt x="4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30"/>
            <p:cNvSpPr/>
            <p:nvPr/>
          </p:nvSpPr>
          <p:spPr>
            <a:xfrm>
              <a:off x="1856852" y="2675546"/>
              <a:ext cx="481000" cy="45358"/>
            </a:xfrm>
            <a:custGeom>
              <a:rect b="b" l="l" r="r" t="t"/>
              <a:pathLst>
                <a:path extrusionOk="0" h="520" w="5514">
                  <a:moveTo>
                    <a:pt x="362" y="1"/>
                  </a:moveTo>
                  <a:cubicBezTo>
                    <a:pt x="362" y="1"/>
                    <a:pt x="73" y="190"/>
                    <a:pt x="0" y="519"/>
                  </a:cubicBezTo>
                  <a:cubicBezTo>
                    <a:pt x="1001" y="463"/>
                    <a:pt x="4467" y="254"/>
                    <a:pt x="5513" y="194"/>
                  </a:cubicBezTo>
                  <a:cubicBezTo>
                    <a:pt x="5202" y="167"/>
                    <a:pt x="4659" y="140"/>
                    <a:pt x="4041" y="114"/>
                  </a:cubicBezTo>
                  <a:cubicBezTo>
                    <a:pt x="3809" y="107"/>
                    <a:pt x="3562" y="97"/>
                    <a:pt x="3314" y="87"/>
                  </a:cubicBezTo>
                  <a:cubicBezTo>
                    <a:pt x="1884" y="37"/>
                    <a:pt x="362" y="1"/>
                    <a:pt x="362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30"/>
            <p:cNvSpPr/>
            <p:nvPr/>
          </p:nvSpPr>
          <p:spPr>
            <a:xfrm>
              <a:off x="1252592" y="2008343"/>
              <a:ext cx="818241" cy="367577"/>
            </a:xfrm>
            <a:custGeom>
              <a:rect b="b" l="l" r="r" t="t"/>
              <a:pathLst>
                <a:path extrusionOk="0" h="4214" w="9380">
                  <a:moveTo>
                    <a:pt x="4909" y="0"/>
                  </a:moveTo>
                  <a:cubicBezTo>
                    <a:pt x="4726" y="0"/>
                    <a:pt x="4540" y="12"/>
                    <a:pt x="4352" y="36"/>
                  </a:cubicBezTo>
                  <a:cubicBezTo>
                    <a:pt x="1666" y="378"/>
                    <a:pt x="1" y="3970"/>
                    <a:pt x="1" y="3970"/>
                  </a:cubicBezTo>
                  <a:cubicBezTo>
                    <a:pt x="1" y="3970"/>
                    <a:pt x="1377" y="4214"/>
                    <a:pt x="3110" y="4214"/>
                  </a:cubicBezTo>
                  <a:cubicBezTo>
                    <a:pt x="5330" y="4214"/>
                    <a:pt x="8137" y="3814"/>
                    <a:pt x="9380" y="1990"/>
                  </a:cubicBezTo>
                  <a:cubicBezTo>
                    <a:pt x="9380" y="1990"/>
                    <a:pt x="7355" y="0"/>
                    <a:pt x="49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30"/>
            <p:cNvSpPr/>
            <p:nvPr/>
          </p:nvSpPr>
          <p:spPr>
            <a:xfrm>
              <a:off x="1210895" y="2161252"/>
              <a:ext cx="949264" cy="350480"/>
            </a:xfrm>
            <a:custGeom>
              <a:rect b="b" l="l" r="r" t="t"/>
              <a:pathLst>
                <a:path extrusionOk="0" h="4018" w="10882">
                  <a:moveTo>
                    <a:pt x="10032" y="0"/>
                  </a:moveTo>
                  <a:cubicBezTo>
                    <a:pt x="9861" y="0"/>
                    <a:pt x="9641" y="54"/>
                    <a:pt x="9379" y="144"/>
                  </a:cubicBezTo>
                  <a:cubicBezTo>
                    <a:pt x="9336" y="160"/>
                    <a:pt x="9292" y="174"/>
                    <a:pt x="9246" y="194"/>
                  </a:cubicBezTo>
                  <a:cubicBezTo>
                    <a:pt x="9027" y="274"/>
                    <a:pt x="8781" y="373"/>
                    <a:pt x="8515" y="487"/>
                  </a:cubicBezTo>
                  <a:cubicBezTo>
                    <a:pt x="8475" y="502"/>
                    <a:pt x="8435" y="519"/>
                    <a:pt x="8392" y="536"/>
                  </a:cubicBezTo>
                  <a:cubicBezTo>
                    <a:pt x="7964" y="719"/>
                    <a:pt x="7478" y="921"/>
                    <a:pt x="6956" y="1105"/>
                  </a:cubicBezTo>
                  <a:cubicBezTo>
                    <a:pt x="6913" y="1121"/>
                    <a:pt x="6867" y="1137"/>
                    <a:pt x="6824" y="1151"/>
                  </a:cubicBezTo>
                  <a:cubicBezTo>
                    <a:pt x="6471" y="1274"/>
                    <a:pt x="6106" y="1387"/>
                    <a:pt x="5723" y="1480"/>
                  </a:cubicBezTo>
                  <a:cubicBezTo>
                    <a:pt x="5680" y="1490"/>
                    <a:pt x="5634" y="1503"/>
                    <a:pt x="5591" y="1510"/>
                  </a:cubicBezTo>
                  <a:cubicBezTo>
                    <a:pt x="5241" y="1593"/>
                    <a:pt x="4882" y="1653"/>
                    <a:pt x="4517" y="1689"/>
                  </a:cubicBezTo>
                  <a:cubicBezTo>
                    <a:pt x="4474" y="1696"/>
                    <a:pt x="4427" y="1699"/>
                    <a:pt x="4381" y="1703"/>
                  </a:cubicBezTo>
                  <a:cubicBezTo>
                    <a:pt x="4351" y="1706"/>
                    <a:pt x="4321" y="1709"/>
                    <a:pt x="4295" y="1709"/>
                  </a:cubicBezTo>
                  <a:cubicBezTo>
                    <a:pt x="3925" y="1736"/>
                    <a:pt x="3580" y="1749"/>
                    <a:pt x="3264" y="1756"/>
                  </a:cubicBezTo>
                  <a:cubicBezTo>
                    <a:pt x="3218" y="1756"/>
                    <a:pt x="3171" y="1759"/>
                    <a:pt x="3125" y="1759"/>
                  </a:cubicBezTo>
                  <a:cubicBezTo>
                    <a:pt x="3037" y="1760"/>
                    <a:pt x="2952" y="1760"/>
                    <a:pt x="2868" y="1760"/>
                  </a:cubicBezTo>
                  <a:cubicBezTo>
                    <a:pt x="2651" y="1760"/>
                    <a:pt x="2446" y="1757"/>
                    <a:pt x="2254" y="1752"/>
                  </a:cubicBezTo>
                  <a:cubicBezTo>
                    <a:pt x="2210" y="1752"/>
                    <a:pt x="2167" y="1752"/>
                    <a:pt x="2121" y="1749"/>
                  </a:cubicBezTo>
                  <a:cubicBezTo>
                    <a:pt x="1774" y="1740"/>
                    <a:pt x="1475" y="1728"/>
                    <a:pt x="1222" y="1728"/>
                  </a:cubicBezTo>
                  <a:cubicBezTo>
                    <a:pt x="1174" y="1728"/>
                    <a:pt x="1129" y="1728"/>
                    <a:pt x="1084" y="1729"/>
                  </a:cubicBezTo>
                  <a:lnTo>
                    <a:pt x="951" y="1729"/>
                  </a:lnTo>
                  <a:cubicBezTo>
                    <a:pt x="492" y="1746"/>
                    <a:pt x="236" y="1829"/>
                    <a:pt x="167" y="2102"/>
                  </a:cubicBezTo>
                  <a:cubicBezTo>
                    <a:pt x="0" y="2769"/>
                    <a:pt x="483" y="3852"/>
                    <a:pt x="483" y="3852"/>
                  </a:cubicBezTo>
                  <a:cubicBezTo>
                    <a:pt x="483" y="3852"/>
                    <a:pt x="768" y="3899"/>
                    <a:pt x="1257" y="3943"/>
                  </a:cubicBezTo>
                  <a:cubicBezTo>
                    <a:pt x="1304" y="3946"/>
                    <a:pt x="1353" y="3952"/>
                    <a:pt x="1406" y="3956"/>
                  </a:cubicBezTo>
                  <a:cubicBezTo>
                    <a:pt x="1729" y="3982"/>
                    <a:pt x="2128" y="4006"/>
                    <a:pt x="2583" y="4012"/>
                  </a:cubicBezTo>
                  <a:cubicBezTo>
                    <a:pt x="2626" y="4016"/>
                    <a:pt x="2672" y="4016"/>
                    <a:pt x="2719" y="4016"/>
                  </a:cubicBezTo>
                  <a:cubicBezTo>
                    <a:pt x="2784" y="4017"/>
                    <a:pt x="2849" y="4017"/>
                    <a:pt x="2915" y="4017"/>
                  </a:cubicBezTo>
                  <a:cubicBezTo>
                    <a:pt x="3133" y="4017"/>
                    <a:pt x="3360" y="4013"/>
                    <a:pt x="3600" y="4002"/>
                  </a:cubicBezTo>
                  <a:cubicBezTo>
                    <a:pt x="3637" y="4002"/>
                    <a:pt x="3673" y="4002"/>
                    <a:pt x="3713" y="3999"/>
                  </a:cubicBezTo>
                  <a:cubicBezTo>
                    <a:pt x="4141" y="3982"/>
                    <a:pt x="4594" y="3949"/>
                    <a:pt x="5062" y="3892"/>
                  </a:cubicBezTo>
                  <a:cubicBezTo>
                    <a:pt x="5105" y="3889"/>
                    <a:pt x="5149" y="3883"/>
                    <a:pt x="5192" y="3880"/>
                  </a:cubicBezTo>
                  <a:cubicBezTo>
                    <a:pt x="5627" y="3823"/>
                    <a:pt x="6076" y="3750"/>
                    <a:pt x="6525" y="3650"/>
                  </a:cubicBezTo>
                  <a:cubicBezTo>
                    <a:pt x="6571" y="3640"/>
                    <a:pt x="6614" y="3633"/>
                    <a:pt x="6657" y="3624"/>
                  </a:cubicBezTo>
                  <a:cubicBezTo>
                    <a:pt x="7113" y="3517"/>
                    <a:pt x="7574" y="3391"/>
                    <a:pt x="8030" y="3231"/>
                  </a:cubicBezTo>
                  <a:cubicBezTo>
                    <a:pt x="8073" y="3218"/>
                    <a:pt x="8113" y="3202"/>
                    <a:pt x="8156" y="3188"/>
                  </a:cubicBezTo>
                  <a:cubicBezTo>
                    <a:pt x="8648" y="3009"/>
                    <a:pt x="9140" y="2792"/>
                    <a:pt x="9612" y="2536"/>
                  </a:cubicBezTo>
                  <a:cubicBezTo>
                    <a:pt x="9648" y="2516"/>
                    <a:pt x="9682" y="2496"/>
                    <a:pt x="9718" y="2477"/>
                  </a:cubicBezTo>
                  <a:cubicBezTo>
                    <a:pt x="10004" y="2317"/>
                    <a:pt x="10283" y="2142"/>
                    <a:pt x="10553" y="1942"/>
                  </a:cubicBezTo>
                  <a:cubicBezTo>
                    <a:pt x="10582" y="1925"/>
                    <a:pt x="10613" y="1902"/>
                    <a:pt x="10642" y="1878"/>
                  </a:cubicBezTo>
                  <a:cubicBezTo>
                    <a:pt x="10642" y="1878"/>
                    <a:pt x="10645" y="1869"/>
                    <a:pt x="10648" y="1849"/>
                  </a:cubicBezTo>
                  <a:cubicBezTo>
                    <a:pt x="10688" y="1633"/>
                    <a:pt x="10881" y="410"/>
                    <a:pt x="10274" y="54"/>
                  </a:cubicBezTo>
                  <a:cubicBezTo>
                    <a:pt x="10209" y="17"/>
                    <a:pt x="10128" y="0"/>
                    <a:pt x="100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30"/>
            <p:cNvSpPr/>
            <p:nvPr/>
          </p:nvSpPr>
          <p:spPr>
            <a:xfrm>
              <a:off x="1286875" y="2312069"/>
              <a:ext cx="46757" cy="194343"/>
            </a:xfrm>
            <a:custGeom>
              <a:rect b="b" l="l" r="r" t="t"/>
              <a:pathLst>
                <a:path extrusionOk="0" h="2228" w="536">
                  <a:moveTo>
                    <a:pt x="80" y="0"/>
                  </a:moveTo>
                  <a:cubicBezTo>
                    <a:pt x="0" y="767"/>
                    <a:pt x="103" y="1519"/>
                    <a:pt x="386" y="2214"/>
                  </a:cubicBezTo>
                  <a:cubicBezTo>
                    <a:pt x="433" y="2217"/>
                    <a:pt x="482" y="2223"/>
                    <a:pt x="535" y="2227"/>
                  </a:cubicBezTo>
                  <a:cubicBezTo>
                    <a:pt x="240" y="1529"/>
                    <a:pt x="126" y="775"/>
                    <a:pt x="2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30"/>
            <p:cNvSpPr/>
            <p:nvPr/>
          </p:nvSpPr>
          <p:spPr>
            <a:xfrm>
              <a:off x="1395915" y="2313813"/>
              <a:ext cx="52252" cy="197745"/>
            </a:xfrm>
            <a:custGeom>
              <a:rect b="b" l="l" r="r" t="t"/>
              <a:pathLst>
                <a:path extrusionOk="0" h="2267" w="599">
                  <a:moveTo>
                    <a:pt x="0" y="0"/>
                  </a:moveTo>
                  <a:cubicBezTo>
                    <a:pt x="43" y="761"/>
                    <a:pt x="266" y="1522"/>
                    <a:pt x="462" y="2263"/>
                  </a:cubicBezTo>
                  <a:cubicBezTo>
                    <a:pt x="505" y="2267"/>
                    <a:pt x="551" y="2267"/>
                    <a:pt x="598" y="2267"/>
                  </a:cubicBezTo>
                  <a:cubicBezTo>
                    <a:pt x="402" y="1525"/>
                    <a:pt x="180" y="761"/>
                    <a:pt x="133" y="3"/>
                  </a:cubicBezTo>
                  <a:cubicBezTo>
                    <a:pt x="89" y="3"/>
                    <a:pt x="46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30"/>
            <p:cNvSpPr/>
            <p:nvPr/>
          </p:nvSpPr>
          <p:spPr>
            <a:xfrm>
              <a:off x="1483410" y="2314337"/>
              <a:ext cx="51467" cy="196087"/>
            </a:xfrm>
            <a:custGeom>
              <a:rect b="b" l="l" r="r" t="t"/>
              <a:pathLst>
                <a:path extrusionOk="0" h="2248" w="590">
                  <a:moveTo>
                    <a:pt x="140" y="1"/>
                  </a:moveTo>
                  <a:cubicBezTo>
                    <a:pt x="94" y="1"/>
                    <a:pt x="47" y="4"/>
                    <a:pt x="1" y="4"/>
                  </a:cubicBezTo>
                  <a:cubicBezTo>
                    <a:pt x="170" y="526"/>
                    <a:pt x="286" y="1057"/>
                    <a:pt x="390" y="1599"/>
                  </a:cubicBezTo>
                  <a:cubicBezTo>
                    <a:pt x="422" y="1778"/>
                    <a:pt x="439" y="2018"/>
                    <a:pt x="476" y="2247"/>
                  </a:cubicBezTo>
                  <a:cubicBezTo>
                    <a:pt x="513" y="2247"/>
                    <a:pt x="549" y="2247"/>
                    <a:pt x="589" y="2244"/>
                  </a:cubicBezTo>
                  <a:cubicBezTo>
                    <a:pt x="519" y="1892"/>
                    <a:pt x="502" y="1479"/>
                    <a:pt x="456" y="1234"/>
                  </a:cubicBezTo>
                  <a:cubicBezTo>
                    <a:pt x="370" y="815"/>
                    <a:pt x="270" y="403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30"/>
            <p:cNvSpPr/>
            <p:nvPr/>
          </p:nvSpPr>
          <p:spPr>
            <a:xfrm>
              <a:off x="1592974" y="2308580"/>
              <a:ext cx="70833" cy="192249"/>
            </a:xfrm>
            <a:custGeom>
              <a:rect b="b" l="l" r="r" t="t"/>
              <a:pathLst>
                <a:path extrusionOk="0" h="2204" w="812">
                  <a:moveTo>
                    <a:pt x="137" y="0"/>
                  </a:moveTo>
                  <a:cubicBezTo>
                    <a:pt x="94" y="7"/>
                    <a:pt x="47" y="10"/>
                    <a:pt x="1" y="14"/>
                  </a:cubicBezTo>
                  <a:cubicBezTo>
                    <a:pt x="183" y="453"/>
                    <a:pt x="343" y="894"/>
                    <a:pt x="463" y="1353"/>
                  </a:cubicBezTo>
                  <a:cubicBezTo>
                    <a:pt x="536" y="1639"/>
                    <a:pt x="593" y="1924"/>
                    <a:pt x="682" y="2203"/>
                  </a:cubicBezTo>
                  <a:cubicBezTo>
                    <a:pt x="725" y="2200"/>
                    <a:pt x="769" y="2194"/>
                    <a:pt x="812" y="2191"/>
                  </a:cubicBezTo>
                  <a:cubicBezTo>
                    <a:pt x="672" y="1778"/>
                    <a:pt x="602" y="1339"/>
                    <a:pt x="476" y="927"/>
                  </a:cubicBezTo>
                  <a:cubicBezTo>
                    <a:pt x="380" y="612"/>
                    <a:pt x="263" y="303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30"/>
            <p:cNvSpPr/>
            <p:nvPr/>
          </p:nvSpPr>
          <p:spPr>
            <a:xfrm>
              <a:off x="1698525" y="2290262"/>
              <a:ext cx="93164" cy="189371"/>
            </a:xfrm>
            <a:custGeom>
              <a:rect b="b" l="l" r="r" t="t"/>
              <a:pathLst>
                <a:path extrusionOk="0" h="2171" w="1068">
                  <a:moveTo>
                    <a:pt x="133" y="1"/>
                  </a:moveTo>
                  <a:cubicBezTo>
                    <a:pt x="90" y="11"/>
                    <a:pt x="44" y="24"/>
                    <a:pt x="1" y="31"/>
                  </a:cubicBezTo>
                  <a:cubicBezTo>
                    <a:pt x="356" y="729"/>
                    <a:pt x="668" y="1440"/>
                    <a:pt x="935" y="2171"/>
                  </a:cubicBezTo>
                  <a:cubicBezTo>
                    <a:pt x="981" y="2161"/>
                    <a:pt x="1024" y="2154"/>
                    <a:pt x="1067" y="2145"/>
                  </a:cubicBezTo>
                  <a:cubicBezTo>
                    <a:pt x="798" y="1410"/>
                    <a:pt x="489" y="698"/>
                    <a:pt x="1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30"/>
            <p:cNvSpPr/>
            <p:nvPr/>
          </p:nvSpPr>
          <p:spPr>
            <a:xfrm>
              <a:off x="1806083" y="2257552"/>
              <a:ext cx="116281" cy="185620"/>
            </a:xfrm>
            <a:custGeom>
              <a:rect b="b" l="l" r="r" t="t"/>
              <a:pathLst>
                <a:path extrusionOk="0" h="2128" w="1333">
                  <a:moveTo>
                    <a:pt x="133" y="1"/>
                  </a:moveTo>
                  <a:cubicBezTo>
                    <a:pt x="90" y="17"/>
                    <a:pt x="44" y="33"/>
                    <a:pt x="1" y="47"/>
                  </a:cubicBezTo>
                  <a:cubicBezTo>
                    <a:pt x="499" y="685"/>
                    <a:pt x="868" y="1392"/>
                    <a:pt x="1207" y="2127"/>
                  </a:cubicBezTo>
                  <a:cubicBezTo>
                    <a:pt x="1250" y="2114"/>
                    <a:pt x="1290" y="2098"/>
                    <a:pt x="1333" y="2084"/>
                  </a:cubicBezTo>
                  <a:cubicBezTo>
                    <a:pt x="994" y="1353"/>
                    <a:pt x="622" y="639"/>
                    <a:pt x="1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30"/>
            <p:cNvSpPr/>
            <p:nvPr/>
          </p:nvSpPr>
          <p:spPr>
            <a:xfrm>
              <a:off x="1942863" y="2203645"/>
              <a:ext cx="115845" cy="178904"/>
            </a:xfrm>
            <a:custGeom>
              <a:rect b="b" l="l" r="r" t="t"/>
              <a:pathLst>
                <a:path extrusionOk="0" h="2051" w="1328">
                  <a:moveTo>
                    <a:pt x="124" y="1"/>
                  </a:moveTo>
                  <a:cubicBezTo>
                    <a:pt x="84" y="16"/>
                    <a:pt x="44" y="33"/>
                    <a:pt x="1" y="50"/>
                  </a:cubicBezTo>
                  <a:cubicBezTo>
                    <a:pt x="208" y="363"/>
                    <a:pt x="410" y="674"/>
                    <a:pt x="602" y="998"/>
                  </a:cubicBezTo>
                  <a:cubicBezTo>
                    <a:pt x="792" y="1317"/>
                    <a:pt x="1058" y="1675"/>
                    <a:pt x="1221" y="2050"/>
                  </a:cubicBezTo>
                  <a:cubicBezTo>
                    <a:pt x="1257" y="2030"/>
                    <a:pt x="1291" y="2010"/>
                    <a:pt x="1327" y="1991"/>
                  </a:cubicBezTo>
                  <a:cubicBezTo>
                    <a:pt x="1221" y="1762"/>
                    <a:pt x="1075" y="1542"/>
                    <a:pt x="949" y="1326"/>
                  </a:cubicBezTo>
                  <a:cubicBezTo>
                    <a:pt x="689" y="874"/>
                    <a:pt x="413" y="435"/>
                    <a:pt x="1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30"/>
            <p:cNvSpPr/>
            <p:nvPr/>
          </p:nvSpPr>
          <p:spPr>
            <a:xfrm>
              <a:off x="2017447" y="2173726"/>
              <a:ext cx="122387" cy="157010"/>
            </a:xfrm>
            <a:custGeom>
              <a:rect b="b" l="l" r="r" t="t"/>
              <a:pathLst>
                <a:path extrusionOk="0" h="1800" w="1403">
                  <a:moveTo>
                    <a:pt x="133" y="1"/>
                  </a:moveTo>
                  <a:cubicBezTo>
                    <a:pt x="90" y="17"/>
                    <a:pt x="46" y="31"/>
                    <a:pt x="0" y="51"/>
                  </a:cubicBezTo>
                  <a:cubicBezTo>
                    <a:pt x="485" y="599"/>
                    <a:pt x="921" y="1181"/>
                    <a:pt x="1307" y="1799"/>
                  </a:cubicBezTo>
                  <a:cubicBezTo>
                    <a:pt x="1336" y="1782"/>
                    <a:pt x="1367" y="1759"/>
                    <a:pt x="1396" y="1735"/>
                  </a:cubicBezTo>
                  <a:cubicBezTo>
                    <a:pt x="1396" y="1735"/>
                    <a:pt x="1399" y="1726"/>
                    <a:pt x="1402" y="1706"/>
                  </a:cubicBezTo>
                  <a:cubicBezTo>
                    <a:pt x="1024" y="1104"/>
                    <a:pt x="602" y="536"/>
                    <a:pt x="1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30"/>
            <p:cNvSpPr/>
            <p:nvPr/>
          </p:nvSpPr>
          <p:spPr>
            <a:xfrm>
              <a:off x="1410309" y="2179570"/>
              <a:ext cx="34021" cy="53732"/>
            </a:xfrm>
            <a:custGeom>
              <a:rect b="b" l="l" r="r" t="t"/>
              <a:pathLst>
                <a:path extrusionOk="0" h="616" w="390">
                  <a:moveTo>
                    <a:pt x="297" y="1"/>
                  </a:moveTo>
                  <a:cubicBezTo>
                    <a:pt x="278" y="1"/>
                    <a:pt x="258" y="9"/>
                    <a:pt x="244" y="30"/>
                  </a:cubicBezTo>
                  <a:cubicBezTo>
                    <a:pt x="141" y="186"/>
                    <a:pt x="64" y="356"/>
                    <a:pt x="15" y="536"/>
                  </a:cubicBezTo>
                  <a:cubicBezTo>
                    <a:pt x="1" y="584"/>
                    <a:pt x="42" y="616"/>
                    <a:pt x="82" y="616"/>
                  </a:cubicBezTo>
                  <a:cubicBezTo>
                    <a:pt x="108" y="616"/>
                    <a:pt x="135" y="602"/>
                    <a:pt x="144" y="568"/>
                  </a:cubicBezTo>
                  <a:cubicBezTo>
                    <a:pt x="191" y="399"/>
                    <a:pt x="260" y="243"/>
                    <a:pt x="357" y="97"/>
                  </a:cubicBezTo>
                  <a:cubicBezTo>
                    <a:pt x="389" y="48"/>
                    <a:pt x="344" y="1"/>
                    <a:pt x="2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30"/>
            <p:cNvSpPr/>
            <p:nvPr/>
          </p:nvSpPr>
          <p:spPr>
            <a:xfrm>
              <a:off x="1440404" y="2200069"/>
              <a:ext cx="26257" cy="58006"/>
            </a:xfrm>
            <a:custGeom>
              <a:rect b="b" l="l" r="r" t="t"/>
              <a:pathLst>
                <a:path extrusionOk="0" h="665" w="301">
                  <a:moveTo>
                    <a:pt x="219" y="0"/>
                  </a:moveTo>
                  <a:cubicBezTo>
                    <a:pt x="193" y="0"/>
                    <a:pt x="166" y="14"/>
                    <a:pt x="155" y="45"/>
                  </a:cubicBezTo>
                  <a:cubicBezTo>
                    <a:pt x="92" y="221"/>
                    <a:pt x="45" y="400"/>
                    <a:pt x="9" y="583"/>
                  </a:cubicBezTo>
                  <a:cubicBezTo>
                    <a:pt x="1" y="632"/>
                    <a:pt x="42" y="664"/>
                    <a:pt x="80" y="664"/>
                  </a:cubicBezTo>
                  <a:cubicBezTo>
                    <a:pt x="106" y="664"/>
                    <a:pt x="131" y="650"/>
                    <a:pt x="138" y="616"/>
                  </a:cubicBezTo>
                  <a:cubicBezTo>
                    <a:pt x="171" y="433"/>
                    <a:pt x="221" y="254"/>
                    <a:pt x="285" y="81"/>
                  </a:cubicBezTo>
                  <a:cubicBezTo>
                    <a:pt x="301" y="33"/>
                    <a:pt x="260" y="0"/>
                    <a:pt x="2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30"/>
            <p:cNvSpPr/>
            <p:nvPr/>
          </p:nvSpPr>
          <p:spPr>
            <a:xfrm>
              <a:off x="1554417" y="2141975"/>
              <a:ext cx="11776" cy="38991"/>
            </a:xfrm>
            <a:custGeom>
              <a:rect b="b" l="l" r="r" t="t"/>
              <a:pathLst>
                <a:path extrusionOk="0" h="447" w="135">
                  <a:moveTo>
                    <a:pt x="68" y="1"/>
                  </a:moveTo>
                  <a:cubicBezTo>
                    <a:pt x="34" y="1"/>
                    <a:pt x="1" y="22"/>
                    <a:pt x="1" y="65"/>
                  </a:cubicBezTo>
                  <a:lnTo>
                    <a:pt x="1" y="381"/>
                  </a:lnTo>
                  <a:cubicBezTo>
                    <a:pt x="1" y="425"/>
                    <a:pt x="34" y="446"/>
                    <a:pt x="68" y="446"/>
                  </a:cubicBezTo>
                  <a:cubicBezTo>
                    <a:pt x="101" y="446"/>
                    <a:pt x="134" y="425"/>
                    <a:pt x="134" y="381"/>
                  </a:cubicBezTo>
                  <a:lnTo>
                    <a:pt x="134" y="65"/>
                  </a:lnTo>
                  <a:cubicBezTo>
                    <a:pt x="134" y="22"/>
                    <a:pt x="101" y="1"/>
                    <a:pt x="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30"/>
            <p:cNvSpPr/>
            <p:nvPr/>
          </p:nvSpPr>
          <p:spPr>
            <a:xfrm>
              <a:off x="1583465" y="2143458"/>
              <a:ext cx="11602" cy="43003"/>
            </a:xfrm>
            <a:custGeom>
              <a:rect b="b" l="l" r="r" t="t"/>
              <a:pathLst>
                <a:path extrusionOk="0" h="493" w="133">
                  <a:moveTo>
                    <a:pt x="67" y="1"/>
                  </a:moveTo>
                  <a:cubicBezTo>
                    <a:pt x="34" y="1"/>
                    <a:pt x="1" y="22"/>
                    <a:pt x="1" y="65"/>
                  </a:cubicBezTo>
                  <a:lnTo>
                    <a:pt x="1" y="427"/>
                  </a:lnTo>
                  <a:cubicBezTo>
                    <a:pt x="1" y="471"/>
                    <a:pt x="34" y="492"/>
                    <a:pt x="67" y="492"/>
                  </a:cubicBezTo>
                  <a:cubicBezTo>
                    <a:pt x="100" y="492"/>
                    <a:pt x="133" y="471"/>
                    <a:pt x="133" y="427"/>
                  </a:cubicBezTo>
                  <a:lnTo>
                    <a:pt x="133" y="65"/>
                  </a:lnTo>
                  <a:cubicBezTo>
                    <a:pt x="133" y="22"/>
                    <a:pt x="100" y="1"/>
                    <a:pt x="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30"/>
            <p:cNvSpPr/>
            <p:nvPr/>
          </p:nvSpPr>
          <p:spPr>
            <a:xfrm>
              <a:off x="1598469" y="2245427"/>
              <a:ext cx="15876" cy="26343"/>
            </a:xfrm>
            <a:custGeom>
              <a:rect b="b" l="l" r="r" t="t"/>
              <a:pathLst>
                <a:path extrusionOk="0" h="302" w="182">
                  <a:moveTo>
                    <a:pt x="67" y="1"/>
                  </a:moveTo>
                  <a:cubicBezTo>
                    <a:pt x="34" y="1"/>
                    <a:pt x="1" y="22"/>
                    <a:pt x="1" y="63"/>
                  </a:cubicBezTo>
                  <a:cubicBezTo>
                    <a:pt x="1" y="132"/>
                    <a:pt x="11" y="192"/>
                    <a:pt x="34" y="255"/>
                  </a:cubicBezTo>
                  <a:cubicBezTo>
                    <a:pt x="46" y="287"/>
                    <a:pt x="74" y="301"/>
                    <a:pt x="101" y="301"/>
                  </a:cubicBezTo>
                  <a:cubicBezTo>
                    <a:pt x="142" y="301"/>
                    <a:pt x="182" y="269"/>
                    <a:pt x="164" y="219"/>
                  </a:cubicBezTo>
                  <a:cubicBezTo>
                    <a:pt x="144" y="169"/>
                    <a:pt x="134" y="120"/>
                    <a:pt x="134" y="63"/>
                  </a:cubicBezTo>
                  <a:cubicBezTo>
                    <a:pt x="134" y="22"/>
                    <a:pt x="101" y="1"/>
                    <a:pt x="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30"/>
            <p:cNvSpPr/>
            <p:nvPr/>
          </p:nvSpPr>
          <p:spPr>
            <a:xfrm>
              <a:off x="1631443" y="2229988"/>
              <a:ext cx="16661" cy="39165"/>
            </a:xfrm>
            <a:custGeom>
              <a:rect b="b" l="l" r="r" t="t"/>
              <a:pathLst>
                <a:path extrusionOk="0" h="449" w="191">
                  <a:moveTo>
                    <a:pt x="81" y="1"/>
                  </a:moveTo>
                  <a:cubicBezTo>
                    <a:pt x="43" y="1"/>
                    <a:pt x="1" y="34"/>
                    <a:pt x="9" y="84"/>
                  </a:cubicBezTo>
                  <a:cubicBezTo>
                    <a:pt x="22" y="190"/>
                    <a:pt x="38" y="297"/>
                    <a:pt x="55" y="400"/>
                  </a:cubicBezTo>
                  <a:cubicBezTo>
                    <a:pt x="61" y="434"/>
                    <a:pt x="84" y="449"/>
                    <a:pt x="110" y="449"/>
                  </a:cubicBezTo>
                  <a:cubicBezTo>
                    <a:pt x="148" y="449"/>
                    <a:pt x="191" y="416"/>
                    <a:pt x="184" y="366"/>
                  </a:cubicBezTo>
                  <a:cubicBezTo>
                    <a:pt x="168" y="260"/>
                    <a:pt x="152" y="153"/>
                    <a:pt x="135" y="50"/>
                  </a:cubicBezTo>
                  <a:cubicBezTo>
                    <a:pt x="129" y="16"/>
                    <a:pt x="106" y="1"/>
                    <a:pt x="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30"/>
            <p:cNvSpPr/>
            <p:nvPr/>
          </p:nvSpPr>
          <p:spPr>
            <a:xfrm>
              <a:off x="1773109" y="2192480"/>
              <a:ext cx="45797" cy="30268"/>
            </a:xfrm>
            <a:custGeom>
              <a:rect b="b" l="l" r="r" t="t"/>
              <a:pathLst>
                <a:path extrusionOk="0" h="347" w="525">
                  <a:moveTo>
                    <a:pt x="98" y="1"/>
                  </a:moveTo>
                  <a:cubicBezTo>
                    <a:pt x="40" y="1"/>
                    <a:pt x="0" y="90"/>
                    <a:pt x="63" y="125"/>
                  </a:cubicBezTo>
                  <a:cubicBezTo>
                    <a:pt x="175" y="181"/>
                    <a:pt x="279" y="251"/>
                    <a:pt x="379" y="331"/>
                  </a:cubicBezTo>
                  <a:cubicBezTo>
                    <a:pt x="393" y="342"/>
                    <a:pt x="408" y="347"/>
                    <a:pt x="422" y="347"/>
                  </a:cubicBezTo>
                  <a:cubicBezTo>
                    <a:pt x="477" y="347"/>
                    <a:pt x="524" y="280"/>
                    <a:pt x="471" y="238"/>
                  </a:cubicBezTo>
                  <a:cubicBezTo>
                    <a:pt x="365" y="152"/>
                    <a:pt x="252" y="75"/>
                    <a:pt x="129" y="9"/>
                  </a:cubicBezTo>
                  <a:cubicBezTo>
                    <a:pt x="119" y="3"/>
                    <a:pt x="108" y="1"/>
                    <a:pt x="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30"/>
            <p:cNvSpPr/>
            <p:nvPr/>
          </p:nvSpPr>
          <p:spPr>
            <a:xfrm>
              <a:off x="1816638" y="2186461"/>
              <a:ext cx="35416" cy="30617"/>
            </a:xfrm>
            <a:custGeom>
              <a:rect b="b" l="l" r="r" t="t"/>
              <a:pathLst>
                <a:path extrusionOk="0" h="351" w="406">
                  <a:moveTo>
                    <a:pt x="96" y="0"/>
                  </a:moveTo>
                  <a:cubicBezTo>
                    <a:pt x="47" y="0"/>
                    <a:pt x="0" y="47"/>
                    <a:pt x="35" y="94"/>
                  </a:cubicBezTo>
                  <a:cubicBezTo>
                    <a:pt x="109" y="187"/>
                    <a:pt x="189" y="267"/>
                    <a:pt x="282" y="337"/>
                  </a:cubicBezTo>
                  <a:cubicBezTo>
                    <a:pt x="294" y="346"/>
                    <a:pt x="306" y="350"/>
                    <a:pt x="318" y="350"/>
                  </a:cubicBezTo>
                  <a:cubicBezTo>
                    <a:pt x="371" y="350"/>
                    <a:pt x="406" y="264"/>
                    <a:pt x="348" y="224"/>
                  </a:cubicBezTo>
                  <a:cubicBezTo>
                    <a:pt x="275" y="167"/>
                    <a:pt x="208" y="101"/>
                    <a:pt x="152" y="28"/>
                  </a:cubicBezTo>
                  <a:cubicBezTo>
                    <a:pt x="136" y="8"/>
                    <a:pt x="116" y="0"/>
                    <a:pt x="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30"/>
            <p:cNvSpPr/>
            <p:nvPr/>
          </p:nvSpPr>
          <p:spPr>
            <a:xfrm>
              <a:off x="1324734" y="2159508"/>
              <a:ext cx="58707" cy="45358"/>
            </a:xfrm>
            <a:custGeom>
              <a:rect b="b" l="l" r="r" t="t"/>
              <a:pathLst>
                <a:path extrusionOk="0" h="520" w="673">
                  <a:moveTo>
                    <a:pt x="93" y="0"/>
                  </a:moveTo>
                  <a:cubicBezTo>
                    <a:pt x="37" y="0"/>
                    <a:pt x="0" y="88"/>
                    <a:pt x="62" y="124"/>
                  </a:cubicBezTo>
                  <a:cubicBezTo>
                    <a:pt x="231" y="234"/>
                    <a:pt x="387" y="357"/>
                    <a:pt x="530" y="499"/>
                  </a:cubicBezTo>
                  <a:cubicBezTo>
                    <a:pt x="545" y="514"/>
                    <a:pt x="561" y="520"/>
                    <a:pt x="576" y="520"/>
                  </a:cubicBezTo>
                  <a:cubicBezTo>
                    <a:pt x="628" y="520"/>
                    <a:pt x="672" y="453"/>
                    <a:pt x="626" y="407"/>
                  </a:cubicBezTo>
                  <a:cubicBezTo>
                    <a:pt x="474" y="257"/>
                    <a:pt x="307" y="124"/>
                    <a:pt x="128" y="11"/>
                  </a:cubicBezTo>
                  <a:cubicBezTo>
                    <a:pt x="116" y="4"/>
                    <a:pt x="104" y="0"/>
                    <a:pt x="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30"/>
            <p:cNvSpPr/>
            <p:nvPr/>
          </p:nvSpPr>
          <p:spPr>
            <a:xfrm>
              <a:off x="1319064" y="2196405"/>
              <a:ext cx="44314" cy="24336"/>
            </a:xfrm>
            <a:custGeom>
              <a:rect b="b" l="l" r="r" t="t"/>
              <a:pathLst>
                <a:path extrusionOk="0" h="279" w="508">
                  <a:moveTo>
                    <a:pt x="89" y="0"/>
                  </a:moveTo>
                  <a:cubicBezTo>
                    <a:pt x="24" y="0"/>
                    <a:pt x="1" y="109"/>
                    <a:pt x="73" y="130"/>
                  </a:cubicBezTo>
                  <a:cubicBezTo>
                    <a:pt x="183" y="166"/>
                    <a:pt x="283" y="213"/>
                    <a:pt x="379" y="269"/>
                  </a:cubicBezTo>
                  <a:cubicBezTo>
                    <a:pt x="391" y="276"/>
                    <a:pt x="402" y="279"/>
                    <a:pt x="412" y="279"/>
                  </a:cubicBezTo>
                  <a:cubicBezTo>
                    <a:pt x="469" y="279"/>
                    <a:pt x="508" y="192"/>
                    <a:pt x="446" y="156"/>
                  </a:cubicBezTo>
                  <a:cubicBezTo>
                    <a:pt x="340" y="93"/>
                    <a:pt x="226" y="44"/>
                    <a:pt x="110" y="4"/>
                  </a:cubicBezTo>
                  <a:cubicBezTo>
                    <a:pt x="102" y="1"/>
                    <a:pt x="95" y="0"/>
                    <a:pt x="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30"/>
            <p:cNvSpPr/>
            <p:nvPr/>
          </p:nvSpPr>
          <p:spPr>
            <a:xfrm>
              <a:off x="1252941" y="2819907"/>
              <a:ext cx="1033356" cy="471377"/>
            </a:xfrm>
            <a:custGeom>
              <a:rect b="b" l="l" r="r" t="t"/>
              <a:pathLst>
                <a:path extrusionOk="0" h="5404" w="11846">
                  <a:moveTo>
                    <a:pt x="11516" y="1"/>
                  </a:moveTo>
                  <a:cubicBezTo>
                    <a:pt x="11370" y="100"/>
                    <a:pt x="11223" y="194"/>
                    <a:pt x="11071" y="283"/>
                  </a:cubicBezTo>
                  <a:cubicBezTo>
                    <a:pt x="11031" y="306"/>
                    <a:pt x="10991" y="329"/>
                    <a:pt x="10951" y="353"/>
                  </a:cubicBezTo>
                  <a:cubicBezTo>
                    <a:pt x="10855" y="406"/>
                    <a:pt x="10758" y="459"/>
                    <a:pt x="10659" y="509"/>
                  </a:cubicBezTo>
                  <a:cubicBezTo>
                    <a:pt x="10619" y="533"/>
                    <a:pt x="10576" y="553"/>
                    <a:pt x="10536" y="573"/>
                  </a:cubicBezTo>
                  <a:cubicBezTo>
                    <a:pt x="10320" y="679"/>
                    <a:pt x="10100" y="775"/>
                    <a:pt x="9878" y="865"/>
                  </a:cubicBezTo>
                  <a:cubicBezTo>
                    <a:pt x="9835" y="881"/>
                    <a:pt x="9795" y="898"/>
                    <a:pt x="9752" y="915"/>
                  </a:cubicBezTo>
                  <a:cubicBezTo>
                    <a:pt x="9512" y="1004"/>
                    <a:pt x="9273" y="1084"/>
                    <a:pt x="9027" y="1157"/>
                  </a:cubicBezTo>
                  <a:cubicBezTo>
                    <a:pt x="8987" y="1171"/>
                    <a:pt x="8944" y="1184"/>
                    <a:pt x="8901" y="1194"/>
                  </a:cubicBezTo>
                  <a:cubicBezTo>
                    <a:pt x="8675" y="1260"/>
                    <a:pt x="8448" y="1317"/>
                    <a:pt x="8223" y="1366"/>
                  </a:cubicBezTo>
                  <a:cubicBezTo>
                    <a:pt x="8180" y="1377"/>
                    <a:pt x="8136" y="1386"/>
                    <a:pt x="8093" y="1393"/>
                  </a:cubicBezTo>
                  <a:cubicBezTo>
                    <a:pt x="7917" y="1433"/>
                    <a:pt x="7744" y="1466"/>
                    <a:pt x="7568" y="1496"/>
                  </a:cubicBezTo>
                  <a:cubicBezTo>
                    <a:pt x="7525" y="1503"/>
                    <a:pt x="7482" y="1510"/>
                    <a:pt x="7439" y="1516"/>
                  </a:cubicBezTo>
                  <a:cubicBezTo>
                    <a:pt x="7219" y="1550"/>
                    <a:pt x="7000" y="1579"/>
                    <a:pt x="6784" y="1606"/>
                  </a:cubicBezTo>
                  <a:cubicBezTo>
                    <a:pt x="6737" y="1610"/>
                    <a:pt x="6694" y="1616"/>
                    <a:pt x="6651" y="1622"/>
                  </a:cubicBezTo>
                  <a:cubicBezTo>
                    <a:pt x="6454" y="1639"/>
                    <a:pt x="6258" y="1659"/>
                    <a:pt x="6066" y="1673"/>
                  </a:cubicBezTo>
                  <a:cubicBezTo>
                    <a:pt x="6019" y="1676"/>
                    <a:pt x="5976" y="1679"/>
                    <a:pt x="5933" y="1682"/>
                  </a:cubicBezTo>
                  <a:cubicBezTo>
                    <a:pt x="5744" y="1693"/>
                    <a:pt x="5557" y="1699"/>
                    <a:pt x="5371" y="1705"/>
                  </a:cubicBezTo>
                  <a:cubicBezTo>
                    <a:pt x="5328" y="1709"/>
                    <a:pt x="5281" y="1709"/>
                    <a:pt x="5238" y="1712"/>
                  </a:cubicBezTo>
                  <a:cubicBezTo>
                    <a:pt x="5074" y="1715"/>
                    <a:pt x="4911" y="1717"/>
                    <a:pt x="4751" y="1717"/>
                  </a:cubicBezTo>
                  <a:cubicBezTo>
                    <a:pt x="4685" y="1717"/>
                    <a:pt x="4619" y="1717"/>
                    <a:pt x="4554" y="1716"/>
                  </a:cubicBezTo>
                  <a:cubicBezTo>
                    <a:pt x="4511" y="1716"/>
                    <a:pt x="4467" y="1716"/>
                    <a:pt x="4420" y="1712"/>
                  </a:cubicBezTo>
                  <a:cubicBezTo>
                    <a:pt x="4278" y="1712"/>
                    <a:pt x="4138" y="1709"/>
                    <a:pt x="3998" y="1702"/>
                  </a:cubicBezTo>
                  <a:cubicBezTo>
                    <a:pt x="3952" y="1699"/>
                    <a:pt x="3909" y="1699"/>
                    <a:pt x="3862" y="1696"/>
                  </a:cubicBezTo>
                  <a:cubicBezTo>
                    <a:pt x="3261" y="1669"/>
                    <a:pt x="2702" y="1622"/>
                    <a:pt x="2214" y="1566"/>
                  </a:cubicBezTo>
                  <a:cubicBezTo>
                    <a:pt x="1007" y="1426"/>
                    <a:pt x="220" y="1240"/>
                    <a:pt x="220" y="1240"/>
                  </a:cubicBezTo>
                  <a:lnTo>
                    <a:pt x="1" y="4826"/>
                  </a:lnTo>
                  <a:cubicBezTo>
                    <a:pt x="1460" y="5145"/>
                    <a:pt x="2756" y="5314"/>
                    <a:pt x="3899" y="5374"/>
                  </a:cubicBezTo>
                  <a:cubicBezTo>
                    <a:pt x="3945" y="5378"/>
                    <a:pt x="3995" y="5381"/>
                    <a:pt x="4038" y="5381"/>
                  </a:cubicBezTo>
                  <a:cubicBezTo>
                    <a:pt x="4172" y="5391"/>
                    <a:pt x="4304" y="5394"/>
                    <a:pt x="4431" y="5398"/>
                  </a:cubicBezTo>
                  <a:cubicBezTo>
                    <a:pt x="4487" y="5398"/>
                    <a:pt x="4543" y="5401"/>
                    <a:pt x="4597" y="5401"/>
                  </a:cubicBezTo>
                  <a:cubicBezTo>
                    <a:pt x="4706" y="5403"/>
                    <a:pt x="4814" y="5404"/>
                    <a:pt x="4921" y="5404"/>
                  </a:cubicBezTo>
                  <a:cubicBezTo>
                    <a:pt x="5027" y="5404"/>
                    <a:pt x="5132" y="5403"/>
                    <a:pt x="5235" y="5401"/>
                  </a:cubicBezTo>
                  <a:cubicBezTo>
                    <a:pt x="5281" y="5401"/>
                    <a:pt x="5325" y="5398"/>
                    <a:pt x="5368" y="5398"/>
                  </a:cubicBezTo>
                  <a:cubicBezTo>
                    <a:pt x="5640" y="5391"/>
                    <a:pt x="5903" y="5378"/>
                    <a:pt x="6155" y="5358"/>
                  </a:cubicBezTo>
                  <a:cubicBezTo>
                    <a:pt x="6202" y="5354"/>
                    <a:pt x="6245" y="5351"/>
                    <a:pt x="6288" y="5345"/>
                  </a:cubicBezTo>
                  <a:cubicBezTo>
                    <a:pt x="6588" y="5322"/>
                    <a:pt x="6870" y="5288"/>
                    <a:pt x="7139" y="5245"/>
                  </a:cubicBezTo>
                  <a:cubicBezTo>
                    <a:pt x="7186" y="5242"/>
                    <a:pt x="7232" y="5235"/>
                    <a:pt x="7275" y="5225"/>
                  </a:cubicBezTo>
                  <a:cubicBezTo>
                    <a:pt x="7445" y="5199"/>
                    <a:pt x="7608" y="5169"/>
                    <a:pt x="7767" y="5135"/>
                  </a:cubicBezTo>
                  <a:cubicBezTo>
                    <a:pt x="7810" y="5129"/>
                    <a:pt x="7853" y="5119"/>
                    <a:pt x="7897" y="5109"/>
                  </a:cubicBezTo>
                  <a:cubicBezTo>
                    <a:pt x="8010" y="5086"/>
                    <a:pt x="8117" y="5062"/>
                    <a:pt x="8223" y="5035"/>
                  </a:cubicBezTo>
                  <a:cubicBezTo>
                    <a:pt x="8269" y="5023"/>
                    <a:pt x="8316" y="5012"/>
                    <a:pt x="8359" y="5003"/>
                  </a:cubicBezTo>
                  <a:cubicBezTo>
                    <a:pt x="8568" y="4946"/>
                    <a:pt x="8767" y="4889"/>
                    <a:pt x="8954" y="4826"/>
                  </a:cubicBezTo>
                  <a:cubicBezTo>
                    <a:pt x="9000" y="4813"/>
                    <a:pt x="9047" y="4796"/>
                    <a:pt x="9090" y="4783"/>
                  </a:cubicBezTo>
                  <a:cubicBezTo>
                    <a:pt x="9309" y="4707"/>
                    <a:pt x="9516" y="4627"/>
                    <a:pt x="9701" y="4547"/>
                  </a:cubicBezTo>
                  <a:cubicBezTo>
                    <a:pt x="9748" y="4530"/>
                    <a:pt x="9795" y="4507"/>
                    <a:pt x="9838" y="4487"/>
                  </a:cubicBezTo>
                  <a:cubicBezTo>
                    <a:pt x="9947" y="4437"/>
                    <a:pt x="10054" y="4391"/>
                    <a:pt x="10150" y="4337"/>
                  </a:cubicBezTo>
                  <a:cubicBezTo>
                    <a:pt x="10210" y="4311"/>
                    <a:pt x="10263" y="4282"/>
                    <a:pt x="10316" y="4251"/>
                  </a:cubicBezTo>
                  <a:cubicBezTo>
                    <a:pt x="10430" y="4195"/>
                    <a:pt x="10533" y="4135"/>
                    <a:pt x="10625" y="4075"/>
                  </a:cubicBezTo>
                  <a:cubicBezTo>
                    <a:pt x="10689" y="4038"/>
                    <a:pt x="10749" y="4002"/>
                    <a:pt x="10801" y="3966"/>
                  </a:cubicBezTo>
                  <a:cubicBezTo>
                    <a:pt x="11290" y="3643"/>
                    <a:pt x="11506" y="3397"/>
                    <a:pt x="11506" y="3397"/>
                  </a:cubicBezTo>
                  <a:cubicBezTo>
                    <a:pt x="11838" y="2753"/>
                    <a:pt x="11845" y="1912"/>
                    <a:pt x="11766" y="1227"/>
                  </a:cubicBezTo>
                  <a:cubicBezTo>
                    <a:pt x="11686" y="536"/>
                    <a:pt x="11516" y="1"/>
                    <a:pt x="115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30"/>
            <p:cNvSpPr/>
            <p:nvPr/>
          </p:nvSpPr>
          <p:spPr>
            <a:xfrm>
              <a:off x="2179787" y="2844593"/>
              <a:ext cx="52252" cy="330767"/>
            </a:xfrm>
            <a:custGeom>
              <a:rect b="b" l="l" r="r" t="t"/>
              <a:pathLst>
                <a:path extrusionOk="0" h="3792" w="599">
                  <a:moveTo>
                    <a:pt x="446" y="0"/>
                  </a:moveTo>
                  <a:cubicBezTo>
                    <a:pt x="406" y="23"/>
                    <a:pt x="366" y="46"/>
                    <a:pt x="326" y="70"/>
                  </a:cubicBezTo>
                  <a:cubicBezTo>
                    <a:pt x="436" y="515"/>
                    <a:pt x="466" y="1017"/>
                    <a:pt x="439" y="1529"/>
                  </a:cubicBezTo>
                  <a:cubicBezTo>
                    <a:pt x="396" y="2320"/>
                    <a:pt x="219" y="3134"/>
                    <a:pt x="0" y="3792"/>
                  </a:cubicBezTo>
                  <a:cubicBezTo>
                    <a:pt x="64" y="3755"/>
                    <a:pt x="124" y="3719"/>
                    <a:pt x="176" y="3683"/>
                  </a:cubicBezTo>
                  <a:cubicBezTo>
                    <a:pt x="389" y="3005"/>
                    <a:pt x="549" y="2200"/>
                    <a:pt x="578" y="1426"/>
                  </a:cubicBezTo>
                  <a:cubicBezTo>
                    <a:pt x="598" y="928"/>
                    <a:pt x="558" y="439"/>
                    <a:pt x="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30"/>
            <p:cNvSpPr/>
            <p:nvPr/>
          </p:nvSpPr>
          <p:spPr>
            <a:xfrm>
              <a:off x="2138351" y="2864219"/>
              <a:ext cx="53125" cy="334081"/>
            </a:xfrm>
            <a:custGeom>
              <a:rect b="b" l="l" r="r" t="t"/>
              <a:pathLst>
                <a:path extrusionOk="0" h="3830" w="609">
                  <a:moveTo>
                    <a:pt x="509" y="1"/>
                  </a:moveTo>
                  <a:cubicBezTo>
                    <a:pt x="469" y="25"/>
                    <a:pt x="426" y="45"/>
                    <a:pt x="386" y="65"/>
                  </a:cubicBezTo>
                  <a:cubicBezTo>
                    <a:pt x="462" y="563"/>
                    <a:pt x="475" y="1088"/>
                    <a:pt x="442" y="1613"/>
                  </a:cubicBezTo>
                  <a:cubicBezTo>
                    <a:pt x="395" y="2374"/>
                    <a:pt x="243" y="3139"/>
                    <a:pt x="0" y="3829"/>
                  </a:cubicBezTo>
                  <a:cubicBezTo>
                    <a:pt x="60" y="3803"/>
                    <a:pt x="113" y="3774"/>
                    <a:pt x="166" y="3743"/>
                  </a:cubicBezTo>
                  <a:cubicBezTo>
                    <a:pt x="395" y="3045"/>
                    <a:pt x="542" y="2284"/>
                    <a:pt x="579" y="1530"/>
                  </a:cubicBezTo>
                  <a:cubicBezTo>
                    <a:pt x="608" y="1011"/>
                    <a:pt x="585" y="493"/>
                    <a:pt x="5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30"/>
            <p:cNvSpPr/>
            <p:nvPr/>
          </p:nvSpPr>
          <p:spPr>
            <a:xfrm>
              <a:off x="2099184" y="2895272"/>
              <a:ext cx="21197" cy="321346"/>
            </a:xfrm>
            <a:custGeom>
              <a:rect b="b" l="l" r="r" t="t"/>
              <a:pathLst>
                <a:path extrusionOk="0" h="3684" w="243">
                  <a:moveTo>
                    <a:pt x="177" y="1"/>
                  </a:moveTo>
                  <a:cubicBezTo>
                    <a:pt x="134" y="17"/>
                    <a:pt x="94" y="34"/>
                    <a:pt x="51" y="51"/>
                  </a:cubicBezTo>
                  <a:cubicBezTo>
                    <a:pt x="97" y="596"/>
                    <a:pt x="110" y="1140"/>
                    <a:pt x="103" y="1689"/>
                  </a:cubicBezTo>
                  <a:cubicBezTo>
                    <a:pt x="94" y="2354"/>
                    <a:pt x="51" y="3019"/>
                    <a:pt x="0" y="3683"/>
                  </a:cubicBezTo>
                  <a:cubicBezTo>
                    <a:pt x="47" y="3666"/>
                    <a:pt x="94" y="3643"/>
                    <a:pt x="137" y="3623"/>
                  </a:cubicBezTo>
                  <a:cubicBezTo>
                    <a:pt x="186" y="2955"/>
                    <a:pt x="226" y="2287"/>
                    <a:pt x="237" y="1623"/>
                  </a:cubicBezTo>
                  <a:cubicBezTo>
                    <a:pt x="243" y="1081"/>
                    <a:pt x="226" y="542"/>
                    <a:pt x="1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30"/>
            <p:cNvSpPr/>
            <p:nvPr/>
          </p:nvSpPr>
          <p:spPr>
            <a:xfrm>
              <a:off x="2029311" y="2920830"/>
              <a:ext cx="25297" cy="320125"/>
            </a:xfrm>
            <a:custGeom>
              <a:rect b="b" l="l" r="r" t="t"/>
              <a:pathLst>
                <a:path extrusionOk="0" h="3670" w="290">
                  <a:moveTo>
                    <a:pt x="127" y="0"/>
                  </a:moveTo>
                  <a:cubicBezTo>
                    <a:pt x="87" y="14"/>
                    <a:pt x="44" y="27"/>
                    <a:pt x="1" y="37"/>
                  </a:cubicBezTo>
                  <a:cubicBezTo>
                    <a:pt x="107" y="599"/>
                    <a:pt x="147" y="1163"/>
                    <a:pt x="150" y="1729"/>
                  </a:cubicBezTo>
                  <a:cubicBezTo>
                    <a:pt x="154" y="2373"/>
                    <a:pt x="107" y="3021"/>
                    <a:pt x="54" y="3669"/>
                  </a:cubicBezTo>
                  <a:cubicBezTo>
                    <a:pt x="100" y="3656"/>
                    <a:pt x="147" y="3639"/>
                    <a:pt x="190" y="3626"/>
                  </a:cubicBezTo>
                  <a:cubicBezTo>
                    <a:pt x="243" y="2971"/>
                    <a:pt x="289" y="2323"/>
                    <a:pt x="283" y="1675"/>
                  </a:cubicBezTo>
                  <a:cubicBezTo>
                    <a:pt x="277" y="1114"/>
                    <a:pt x="237" y="559"/>
                    <a:pt x="1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30"/>
            <p:cNvSpPr/>
            <p:nvPr/>
          </p:nvSpPr>
          <p:spPr>
            <a:xfrm>
              <a:off x="1958827" y="2939060"/>
              <a:ext cx="31753" cy="320125"/>
            </a:xfrm>
            <a:custGeom>
              <a:rect b="b" l="l" r="r" t="t"/>
              <a:pathLst>
                <a:path extrusionOk="0" h="3670" w="364">
                  <a:moveTo>
                    <a:pt x="131" y="0"/>
                  </a:moveTo>
                  <a:cubicBezTo>
                    <a:pt x="88" y="11"/>
                    <a:pt x="44" y="20"/>
                    <a:pt x="1" y="27"/>
                  </a:cubicBezTo>
                  <a:cubicBezTo>
                    <a:pt x="137" y="575"/>
                    <a:pt x="197" y="1184"/>
                    <a:pt x="210" y="1792"/>
                  </a:cubicBezTo>
                  <a:cubicBezTo>
                    <a:pt x="227" y="2433"/>
                    <a:pt x="190" y="3078"/>
                    <a:pt x="131" y="3669"/>
                  </a:cubicBezTo>
                  <a:cubicBezTo>
                    <a:pt x="177" y="3657"/>
                    <a:pt x="224" y="3646"/>
                    <a:pt x="267" y="3637"/>
                  </a:cubicBezTo>
                  <a:cubicBezTo>
                    <a:pt x="327" y="3035"/>
                    <a:pt x="364" y="2387"/>
                    <a:pt x="347" y="1745"/>
                  </a:cubicBezTo>
                  <a:cubicBezTo>
                    <a:pt x="330" y="1144"/>
                    <a:pt x="267" y="549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30"/>
            <p:cNvSpPr/>
            <p:nvPr/>
          </p:nvSpPr>
          <p:spPr>
            <a:xfrm>
              <a:off x="1901777" y="2950400"/>
              <a:ext cx="40912" cy="317508"/>
            </a:xfrm>
            <a:custGeom>
              <a:rect b="b" l="l" r="r" t="t"/>
              <a:pathLst>
                <a:path extrusionOk="0" h="3640" w="469">
                  <a:moveTo>
                    <a:pt x="130" y="0"/>
                  </a:moveTo>
                  <a:cubicBezTo>
                    <a:pt x="87" y="7"/>
                    <a:pt x="44" y="14"/>
                    <a:pt x="1" y="20"/>
                  </a:cubicBezTo>
                  <a:cubicBezTo>
                    <a:pt x="123" y="625"/>
                    <a:pt x="210" y="1233"/>
                    <a:pt x="263" y="1844"/>
                  </a:cubicBezTo>
                  <a:cubicBezTo>
                    <a:pt x="316" y="2439"/>
                    <a:pt x="340" y="3038"/>
                    <a:pt x="329" y="3639"/>
                  </a:cubicBezTo>
                  <a:cubicBezTo>
                    <a:pt x="372" y="3633"/>
                    <a:pt x="415" y="3623"/>
                    <a:pt x="459" y="3613"/>
                  </a:cubicBezTo>
                  <a:cubicBezTo>
                    <a:pt x="469" y="3008"/>
                    <a:pt x="446" y="2407"/>
                    <a:pt x="389" y="1808"/>
                  </a:cubicBezTo>
                  <a:cubicBezTo>
                    <a:pt x="336" y="1203"/>
                    <a:pt x="249" y="602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30"/>
            <p:cNvSpPr/>
            <p:nvPr/>
          </p:nvSpPr>
          <p:spPr>
            <a:xfrm>
              <a:off x="1833037" y="2959907"/>
              <a:ext cx="54608" cy="317595"/>
            </a:xfrm>
            <a:custGeom>
              <a:rect b="b" l="l" r="r" t="t"/>
              <a:pathLst>
                <a:path extrusionOk="0" h="3641" w="626">
                  <a:moveTo>
                    <a:pt x="134" y="1"/>
                  </a:moveTo>
                  <a:cubicBezTo>
                    <a:pt x="87" y="5"/>
                    <a:pt x="44" y="11"/>
                    <a:pt x="1" y="17"/>
                  </a:cubicBezTo>
                  <a:cubicBezTo>
                    <a:pt x="57" y="626"/>
                    <a:pt x="94" y="1247"/>
                    <a:pt x="186" y="1852"/>
                  </a:cubicBezTo>
                  <a:cubicBezTo>
                    <a:pt x="194" y="1882"/>
                    <a:pt x="197" y="1919"/>
                    <a:pt x="203" y="1948"/>
                  </a:cubicBezTo>
                  <a:cubicBezTo>
                    <a:pt x="296" y="2530"/>
                    <a:pt x="439" y="3065"/>
                    <a:pt x="489" y="3640"/>
                  </a:cubicBezTo>
                  <a:cubicBezTo>
                    <a:pt x="536" y="3637"/>
                    <a:pt x="582" y="3630"/>
                    <a:pt x="625" y="3620"/>
                  </a:cubicBezTo>
                  <a:cubicBezTo>
                    <a:pt x="592" y="3155"/>
                    <a:pt x="505" y="2726"/>
                    <a:pt x="396" y="2241"/>
                  </a:cubicBezTo>
                  <a:cubicBezTo>
                    <a:pt x="370" y="2134"/>
                    <a:pt x="350" y="2028"/>
                    <a:pt x="330" y="1919"/>
                  </a:cubicBezTo>
                  <a:cubicBezTo>
                    <a:pt x="220" y="1290"/>
                    <a:pt x="190" y="635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30"/>
            <p:cNvSpPr/>
            <p:nvPr/>
          </p:nvSpPr>
          <p:spPr>
            <a:xfrm>
              <a:off x="1770405" y="2965752"/>
              <a:ext cx="31142" cy="321608"/>
            </a:xfrm>
            <a:custGeom>
              <a:rect b="b" l="l" r="r" t="t"/>
              <a:pathLst>
                <a:path extrusionOk="0" h="3687" w="357">
                  <a:moveTo>
                    <a:pt x="134" y="1"/>
                  </a:moveTo>
                  <a:cubicBezTo>
                    <a:pt x="87" y="4"/>
                    <a:pt x="44" y="7"/>
                    <a:pt x="1" y="10"/>
                  </a:cubicBezTo>
                  <a:cubicBezTo>
                    <a:pt x="80" y="685"/>
                    <a:pt x="137" y="1357"/>
                    <a:pt x="174" y="2034"/>
                  </a:cubicBezTo>
                  <a:cubicBezTo>
                    <a:pt x="206" y="2582"/>
                    <a:pt x="223" y="3134"/>
                    <a:pt x="223" y="3686"/>
                  </a:cubicBezTo>
                  <a:cubicBezTo>
                    <a:pt x="270" y="3682"/>
                    <a:pt x="313" y="3679"/>
                    <a:pt x="356" y="3673"/>
                  </a:cubicBezTo>
                  <a:cubicBezTo>
                    <a:pt x="356" y="3118"/>
                    <a:pt x="336" y="2563"/>
                    <a:pt x="306" y="2011"/>
                  </a:cubicBezTo>
                  <a:cubicBezTo>
                    <a:pt x="270" y="1340"/>
                    <a:pt x="214" y="668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30"/>
            <p:cNvSpPr/>
            <p:nvPr/>
          </p:nvSpPr>
          <p:spPr>
            <a:xfrm>
              <a:off x="1702887" y="2968630"/>
              <a:ext cx="18668" cy="322480"/>
            </a:xfrm>
            <a:custGeom>
              <a:rect b="b" l="l" r="r" t="t"/>
              <a:pathLst>
                <a:path extrusionOk="0" h="3697" w="214">
                  <a:moveTo>
                    <a:pt x="213" y="0"/>
                  </a:moveTo>
                  <a:lnTo>
                    <a:pt x="213" y="0"/>
                  </a:lnTo>
                  <a:cubicBezTo>
                    <a:pt x="170" y="4"/>
                    <a:pt x="123" y="4"/>
                    <a:pt x="80" y="7"/>
                  </a:cubicBezTo>
                  <a:cubicBezTo>
                    <a:pt x="60" y="712"/>
                    <a:pt x="14" y="1433"/>
                    <a:pt x="7" y="2151"/>
                  </a:cubicBezTo>
                  <a:cubicBezTo>
                    <a:pt x="0" y="2669"/>
                    <a:pt x="17" y="3188"/>
                    <a:pt x="77" y="3696"/>
                  </a:cubicBezTo>
                  <a:cubicBezTo>
                    <a:pt x="123" y="3696"/>
                    <a:pt x="167" y="3693"/>
                    <a:pt x="210" y="3693"/>
                  </a:cubicBezTo>
                  <a:cubicBezTo>
                    <a:pt x="147" y="3181"/>
                    <a:pt x="130" y="2660"/>
                    <a:pt x="137" y="2131"/>
                  </a:cubicBezTo>
                  <a:cubicBezTo>
                    <a:pt x="147" y="1416"/>
                    <a:pt x="193" y="702"/>
                    <a:pt x="2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30"/>
            <p:cNvSpPr/>
            <p:nvPr/>
          </p:nvSpPr>
          <p:spPr>
            <a:xfrm>
              <a:off x="1626645" y="2969241"/>
              <a:ext cx="27304" cy="321869"/>
            </a:xfrm>
            <a:custGeom>
              <a:rect b="b" l="l" r="r" t="t"/>
              <a:pathLst>
                <a:path extrusionOk="0" h="3690" w="313">
                  <a:moveTo>
                    <a:pt x="136" y="0"/>
                  </a:moveTo>
                  <a:cubicBezTo>
                    <a:pt x="44" y="745"/>
                    <a:pt x="0" y="1493"/>
                    <a:pt x="37" y="2240"/>
                  </a:cubicBezTo>
                  <a:cubicBezTo>
                    <a:pt x="44" y="2333"/>
                    <a:pt x="50" y="2426"/>
                    <a:pt x="57" y="2519"/>
                  </a:cubicBezTo>
                  <a:cubicBezTo>
                    <a:pt x="77" y="2802"/>
                    <a:pt x="77" y="3291"/>
                    <a:pt x="147" y="3686"/>
                  </a:cubicBezTo>
                  <a:cubicBezTo>
                    <a:pt x="203" y="3686"/>
                    <a:pt x="259" y="3689"/>
                    <a:pt x="313" y="3689"/>
                  </a:cubicBezTo>
                  <a:cubicBezTo>
                    <a:pt x="273" y="3303"/>
                    <a:pt x="219" y="2832"/>
                    <a:pt x="216" y="2832"/>
                  </a:cubicBezTo>
                  <a:cubicBezTo>
                    <a:pt x="196" y="2633"/>
                    <a:pt x="179" y="2430"/>
                    <a:pt x="170" y="2231"/>
                  </a:cubicBezTo>
                  <a:cubicBezTo>
                    <a:pt x="164" y="2111"/>
                    <a:pt x="160" y="1991"/>
                    <a:pt x="156" y="1872"/>
                  </a:cubicBezTo>
                  <a:cubicBezTo>
                    <a:pt x="144" y="1243"/>
                    <a:pt x="190" y="625"/>
                    <a:pt x="270" y="4"/>
                  </a:cubicBezTo>
                  <a:cubicBezTo>
                    <a:pt x="227" y="4"/>
                    <a:pt x="183" y="4"/>
                    <a:pt x="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30"/>
            <p:cNvSpPr/>
            <p:nvPr/>
          </p:nvSpPr>
          <p:spPr>
            <a:xfrm>
              <a:off x="1568897" y="2967758"/>
              <a:ext cx="36376" cy="321608"/>
            </a:xfrm>
            <a:custGeom>
              <a:rect b="b" l="l" r="r" t="t"/>
              <a:pathLst>
                <a:path extrusionOk="0" h="3687" w="417">
                  <a:moveTo>
                    <a:pt x="240" y="1"/>
                  </a:moveTo>
                  <a:cubicBezTo>
                    <a:pt x="97" y="778"/>
                    <a:pt x="1" y="1553"/>
                    <a:pt x="44" y="2314"/>
                  </a:cubicBezTo>
                  <a:cubicBezTo>
                    <a:pt x="68" y="2776"/>
                    <a:pt x="137" y="3231"/>
                    <a:pt x="277" y="3679"/>
                  </a:cubicBezTo>
                  <a:cubicBezTo>
                    <a:pt x="323" y="3683"/>
                    <a:pt x="373" y="3686"/>
                    <a:pt x="416" y="3686"/>
                  </a:cubicBezTo>
                  <a:cubicBezTo>
                    <a:pt x="270" y="3231"/>
                    <a:pt x="194" y="2769"/>
                    <a:pt x="174" y="2303"/>
                  </a:cubicBezTo>
                  <a:cubicBezTo>
                    <a:pt x="134" y="1546"/>
                    <a:pt x="231" y="775"/>
                    <a:pt x="376" y="7"/>
                  </a:cubicBezTo>
                  <a:cubicBezTo>
                    <a:pt x="330" y="4"/>
                    <a:pt x="287" y="4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30"/>
            <p:cNvSpPr/>
            <p:nvPr/>
          </p:nvSpPr>
          <p:spPr>
            <a:xfrm>
              <a:off x="1473552" y="2819907"/>
              <a:ext cx="805767" cy="354667"/>
            </a:xfrm>
            <a:custGeom>
              <a:rect b="b" l="l" r="r" t="t"/>
              <a:pathLst>
                <a:path extrusionOk="0" h="4066" w="9237">
                  <a:moveTo>
                    <a:pt x="8987" y="1"/>
                  </a:moveTo>
                  <a:cubicBezTo>
                    <a:pt x="8841" y="100"/>
                    <a:pt x="8694" y="194"/>
                    <a:pt x="8542" y="283"/>
                  </a:cubicBezTo>
                  <a:cubicBezTo>
                    <a:pt x="8654" y="722"/>
                    <a:pt x="8694" y="1211"/>
                    <a:pt x="8674" y="1709"/>
                  </a:cubicBezTo>
                  <a:cubicBezTo>
                    <a:pt x="8914" y="1530"/>
                    <a:pt x="9097" y="1366"/>
                    <a:pt x="9237" y="1227"/>
                  </a:cubicBezTo>
                  <a:cubicBezTo>
                    <a:pt x="9157" y="536"/>
                    <a:pt x="8987" y="1"/>
                    <a:pt x="8987" y="1"/>
                  </a:cubicBezTo>
                  <a:close/>
                  <a:moveTo>
                    <a:pt x="8422" y="353"/>
                  </a:moveTo>
                  <a:cubicBezTo>
                    <a:pt x="8326" y="406"/>
                    <a:pt x="8229" y="459"/>
                    <a:pt x="8130" y="509"/>
                  </a:cubicBezTo>
                  <a:cubicBezTo>
                    <a:pt x="8206" y="1001"/>
                    <a:pt x="8229" y="1519"/>
                    <a:pt x="8200" y="2038"/>
                  </a:cubicBezTo>
                  <a:cubicBezTo>
                    <a:pt x="8319" y="1961"/>
                    <a:pt x="8432" y="1885"/>
                    <a:pt x="8535" y="1812"/>
                  </a:cubicBezTo>
                  <a:cubicBezTo>
                    <a:pt x="8562" y="1300"/>
                    <a:pt x="8532" y="798"/>
                    <a:pt x="8422" y="353"/>
                  </a:cubicBezTo>
                  <a:close/>
                  <a:moveTo>
                    <a:pt x="8007" y="573"/>
                  </a:moveTo>
                  <a:cubicBezTo>
                    <a:pt x="7791" y="679"/>
                    <a:pt x="7571" y="775"/>
                    <a:pt x="7349" y="865"/>
                  </a:cubicBezTo>
                  <a:cubicBezTo>
                    <a:pt x="7398" y="1406"/>
                    <a:pt x="7415" y="1945"/>
                    <a:pt x="7409" y="2487"/>
                  </a:cubicBezTo>
                  <a:cubicBezTo>
                    <a:pt x="7648" y="2363"/>
                    <a:pt x="7867" y="2244"/>
                    <a:pt x="8063" y="2121"/>
                  </a:cubicBezTo>
                  <a:cubicBezTo>
                    <a:pt x="8096" y="1596"/>
                    <a:pt x="8083" y="1071"/>
                    <a:pt x="8007" y="573"/>
                  </a:cubicBezTo>
                  <a:close/>
                  <a:moveTo>
                    <a:pt x="7223" y="915"/>
                  </a:moveTo>
                  <a:cubicBezTo>
                    <a:pt x="6983" y="1004"/>
                    <a:pt x="6744" y="1084"/>
                    <a:pt x="6498" y="1157"/>
                  </a:cubicBezTo>
                  <a:cubicBezTo>
                    <a:pt x="6608" y="1716"/>
                    <a:pt x="6648" y="2271"/>
                    <a:pt x="6654" y="2832"/>
                  </a:cubicBezTo>
                  <a:cubicBezTo>
                    <a:pt x="6876" y="2739"/>
                    <a:pt x="7083" y="2646"/>
                    <a:pt x="7275" y="2553"/>
                  </a:cubicBezTo>
                  <a:cubicBezTo>
                    <a:pt x="7282" y="2004"/>
                    <a:pt x="7269" y="1460"/>
                    <a:pt x="7223" y="915"/>
                  </a:cubicBezTo>
                  <a:close/>
                  <a:moveTo>
                    <a:pt x="6372" y="1194"/>
                  </a:moveTo>
                  <a:cubicBezTo>
                    <a:pt x="6146" y="1260"/>
                    <a:pt x="5919" y="1317"/>
                    <a:pt x="5694" y="1366"/>
                  </a:cubicBezTo>
                  <a:cubicBezTo>
                    <a:pt x="5830" y="1915"/>
                    <a:pt x="5893" y="2510"/>
                    <a:pt x="5910" y="3111"/>
                  </a:cubicBezTo>
                  <a:cubicBezTo>
                    <a:pt x="6126" y="3038"/>
                    <a:pt x="6329" y="2962"/>
                    <a:pt x="6521" y="2886"/>
                  </a:cubicBezTo>
                  <a:cubicBezTo>
                    <a:pt x="6518" y="2320"/>
                    <a:pt x="6478" y="1756"/>
                    <a:pt x="6372" y="1194"/>
                  </a:cubicBezTo>
                  <a:close/>
                  <a:moveTo>
                    <a:pt x="5564" y="1393"/>
                  </a:moveTo>
                  <a:cubicBezTo>
                    <a:pt x="5388" y="1433"/>
                    <a:pt x="5215" y="1466"/>
                    <a:pt x="5039" y="1496"/>
                  </a:cubicBezTo>
                  <a:cubicBezTo>
                    <a:pt x="5158" y="2098"/>
                    <a:pt x="5245" y="2699"/>
                    <a:pt x="5298" y="3304"/>
                  </a:cubicBezTo>
                  <a:cubicBezTo>
                    <a:pt x="5464" y="3254"/>
                    <a:pt x="5623" y="3205"/>
                    <a:pt x="5773" y="3158"/>
                  </a:cubicBezTo>
                  <a:cubicBezTo>
                    <a:pt x="5760" y="2550"/>
                    <a:pt x="5700" y="1941"/>
                    <a:pt x="5564" y="1393"/>
                  </a:cubicBezTo>
                  <a:close/>
                  <a:moveTo>
                    <a:pt x="4910" y="1516"/>
                  </a:moveTo>
                  <a:cubicBezTo>
                    <a:pt x="4690" y="1550"/>
                    <a:pt x="4471" y="1579"/>
                    <a:pt x="4255" y="1606"/>
                  </a:cubicBezTo>
                  <a:cubicBezTo>
                    <a:pt x="4311" y="2240"/>
                    <a:pt x="4341" y="2895"/>
                    <a:pt x="4451" y="3524"/>
                  </a:cubicBezTo>
                  <a:cubicBezTo>
                    <a:pt x="4703" y="3467"/>
                    <a:pt x="4942" y="3404"/>
                    <a:pt x="5172" y="3340"/>
                  </a:cubicBezTo>
                  <a:cubicBezTo>
                    <a:pt x="5119" y="2729"/>
                    <a:pt x="5032" y="2121"/>
                    <a:pt x="4910" y="1516"/>
                  </a:cubicBezTo>
                  <a:close/>
                  <a:moveTo>
                    <a:pt x="4122" y="1622"/>
                  </a:moveTo>
                  <a:cubicBezTo>
                    <a:pt x="3925" y="1639"/>
                    <a:pt x="3729" y="1659"/>
                    <a:pt x="3537" y="1673"/>
                  </a:cubicBezTo>
                  <a:cubicBezTo>
                    <a:pt x="3617" y="2340"/>
                    <a:pt x="3673" y="3012"/>
                    <a:pt x="3709" y="3683"/>
                  </a:cubicBezTo>
                  <a:cubicBezTo>
                    <a:pt x="3922" y="3643"/>
                    <a:pt x="4125" y="3600"/>
                    <a:pt x="4324" y="3553"/>
                  </a:cubicBezTo>
                  <a:cubicBezTo>
                    <a:pt x="4318" y="3524"/>
                    <a:pt x="4315" y="3487"/>
                    <a:pt x="4307" y="3457"/>
                  </a:cubicBezTo>
                  <a:cubicBezTo>
                    <a:pt x="4215" y="2852"/>
                    <a:pt x="4178" y="2231"/>
                    <a:pt x="4122" y="1622"/>
                  </a:cubicBezTo>
                  <a:close/>
                  <a:moveTo>
                    <a:pt x="3404" y="1682"/>
                  </a:moveTo>
                  <a:cubicBezTo>
                    <a:pt x="3215" y="1693"/>
                    <a:pt x="3028" y="1699"/>
                    <a:pt x="2842" y="1705"/>
                  </a:cubicBezTo>
                  <a:cubicBezTo>
                    <a:pt x="2822" y="2407"/>
                    <a:pt x="2776" y="3121"/>
                    <a:pt x="2766" y="3836"/>
                  </a:cubicBezTo>
                  <a:cubicBezTo>
                    <a:pt x="3048" y="3799"/>
                    <a:pt x="3318" y="3753"/>
                    <a:pt x="3577" y="3706"/>
                  </a:cubicBezTo>
                  <a:cubicBezTo>
                    <a:pt x="3540" y="3029"/>
                    <a:pt x="3483" y="2357"/>
                    <a:pt x="3404" y="1682"/>
                  </a:cubicBezTo>
                  <a:close/>
                  <a:moveTo>
                    <a:pt x="2709" y="1712"/>
                  </a:moveTo>
                  <a:cubicBezTo>
                    <a:pt x="2560" y="1716"/>
                    <a:pt x="2410" y="1716"/>
                    <a:pt x="2264" y="1716"/>
                  </a:cubicBezTo>
                  <a:lnTo>
                    <a:pt x="2025" y="1716"/>
                  </a:lnTo>
                  <a:cubicBezTo>
                    <a:pt x="1945" y="2337"/>
                    <a:pt x="1899" y="2955"/>
                    <a:pt x="1911" y="3584"/>
                  </a:cubicBezTo>
                  <a:cubicBezTo>
                    <a:pt x="1915" y="3703"/>
                    <a:pt x="1919" y="3823"/>
                    <a:pt x="1925" y="3943"/>
                  </a:cubicBezTo>
                  <a:cubicBezTo>
                    <a:pt x="2167" y="3915"/>
                    <a:pt x="2407" y="3886"/>
                    <a:pt x="2636" y="3856"/>
                  </a:cubicBezTo>
                  <a:cubicBezTo>
                    <a:pt x="2643" y="3138"/>
                    <a:pt x="2689" y="2417"/>
                    <a:pt x="2709" y="1712"/>
                  </a:cubicBezTo>
                  <a:close/>
                  <a:moveTo>
                    <a:pt x="1469" y="1702"/>
                  </a:moveTo>
                  <a:cubicBezTo>
                    <a:pt x="1324" y="2470"/>
                    <a:pt x="1227" y="3241"/>
                    <a:pt x="1267" y="3998"/>
                  </a:cubicBezTo>
                  <a:cubicBezTo>
                    <a:pt x="1446" y="3986"/>
                    <a:pt x="1619" y="3969"/>
                    <a:pt x="1792" y="3952"/>
                  </a:cubicBezTo>
                  <a:cubicBezTo>
                    <a:pt x="1755" y="3205"/>
                    <a:pt x="1799" y="2457"/>
                    <a:pt x="1891" y="1712"/>
                  </a:cubicBezTo>
                  <a:cubicBezTo>
                    <a:pt x="1749" y="1712"/>
                    <a:pt x="1609" y="1709"/>
                    <a:pt x="1469" y="1702"/>
                  </a:cubicBezTo>
                  <a:close/>
                  <a:moveTo>
                    <a:pt x="339" y="1633"/>
                  </a:moveTo>
                  <a:lnTo>
                    <a:pt x="509" y="1656"/>
                  </a:lnTo>
                  <a:cubicBezTo>
                    <a:pt x="509" y="1656"/>
                    <a:pt x="486" y="1742"/>
                    <a:pt x="449" y="1898"/>
                  </a:cubicBezTo>
                  <a:cubicBezTo>
                    <a:pt x="439" y="1938"/>
                    <a:pt x="429" y="1978"/>
                    <a:pt x="416" y="2028"/>
                  </a:cubicBezTo>
                  <a:cubicBezTo>
                    <a:pt x="390" y="2148"/>
                    <a:pt x="356" y="2294"/>
                    <a:pt x="319" y="2467"/>
                  </a:cubicBezTo>
                  <a:cubicBezTo>
                    <a:pt x="307" y="2507"/>
                    <a:pt x="299" y="2550"/>
                    <a:pt x="290" y="2593"/>
                  </a:cubicBezTo>
                  <a:cubicBezTo>
                    <a:pt x="253" y="2762"/>
                    <a:pt x="213" y="2949"/>
                    <a:pt x="170" y="3155"/>
                  </a:cubicBezTo>
                  <a:cubicBezTo>
                    <a:pt x="164" y="3198"/>
                    <a:pt x="153" y="3241"/>
                    <a:pt x="144" y="3285"/>
                  </a:cubicBezTo>
                  <a:cubicBezTo>
                    <a:pt x="117" y="3431"/>
                    <a:pt x="87" y="3587"/>
                    <a:pt x="57" y="3750"/>
                  </a:cubicBezTo>
                  <a:cubicBezTo>
                    <a:pt x="51" y="3789"/>
                    <a:pt x="44" y="3836"/>
                    <a:pt x="34" y="3879"/>
                  </a:cubicBezTo>
                  <a:cubicBezTo>
                    <a:pt x="24" y="3939"/>
                    <a:pt x="11" y="4002"/>
                    <a:pt x="0" y="4065"/>
                  </a:cubicBezTo>
                  <a:cubicBezTo>
                    <a:pt x="393" y="4055"/>
                    <a:pt x="772" y="4035"/>
                    <a:pt x="1137" y="4009"/>
                  </a:cubicBezTo>
                  <a:cubicBezTo>
                    <a:pt x="1094" y="3248"/>
                    <a:pt x="1190" y="2473"/>
                    <a:pt x="1333" y="1696"/>
                  </a:cubicBezTo>
                  <a:cubicBezTo>
                    <a:pt x="988" y="1682"/>
                    <a:pt x="652" y="1659"/>
                    <a:pt x="339" y="16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30"/>
            <p:cNvSpPr/>
            <p:nvPr/>
          </p:nvSpPr>
          <p:spPr>
            <a:xfrm>
              <a:off x="2208224" y="2844593"/>
              <a:ext cx="23814" cy="133458"/>
            </a:xfrm>
            <a:custGeom>
              <a:rect b="b" l="l" r="r" t="t"/>
              <a:pathLst>
                <a:path extrusionOk="0" h="1530" w="273">
                  <a:moveTo>
                    <a:pt x="120" y="0"/>
                  </a:moveTo>
                  <a:cubicBezTo>
                    <a:pt x="80" y="23"/>
                    <a:pt x="40" y="46"/>
                    <a:pt x="0" y="70"/>
                  </a:cubicBezTo>
                  <a:cubicBezTo>
                    <a:pt x="110" y="515"/>
                    <a:pt x="140" y="1017"/>
                    <a:pt x="113" y="1529"/>
                  </a:cubicBezTo>
                  <a:cubicBezTo>
                    <a:pt x="163" y="1492"/>
                    <a:pt x="206" y="1459"/>
                    <a:pt x="252" y="1426"/>
                  </a:cubicBezTo>
                  <a:cubicBezTo>
                    <a:pt x="272" y="928"/>
                    <a:pt x="232" y="439"/>
                    <a:pt x="1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30"/>
            <p:cNvSpPr/>
            <p:nvPr/>
          </p:nvSpPr>
          <p:spPr>
            <a:xfrm>
              <a:off x="2171936" y="2864219"/>
              <a:ext cx="19540" cy="140698"/>
            </a:xfrm>
            <a:custGeom>
              <a:rect b="b" l="l" r="r" t="t"/>
              <a:pathLst>
                <a:path extrusionOk="0" h="1613" w="224">
                  <a:moveTo>
                    <a:pt x="124" y="1"/>
                  </a:moveTo>
                  <a:cubicBezTo>
                    <a:pt x="84" y="25"/>
                    <a:pt x="41" y="45"/>
                    <a:pt x="1" y="65"/>
                  </a:cubicBezTo>
                  <a:cubicBezTo>
                    <a:pt x="77" y="563"/>
                    <a:pt x="90" y="1088"/>
                    <a:pt x="57" y="1613"/>
                  </a:cubicBezTo>
                  <a:cubicBezTo>
                    <a:pt x="104" y="1587"/>
                    <a:pt x="150" y="1556"/>
                    <a:pt x="194" y="1530"/>
                  </a:cubicBezTo>
                  <a:cubicBezTo>
                    <a:pt x="223" y="1011"/>
                    <a:pt x="200" y="493"/>
                    <a:pt x="1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30"/>
            <p:cNvSpPr/>
            <p:nvPr/>
          </p:nvSpPr>
          <p:spPr>
            <a:xfrm>
              <a:off x="2103545" y="2895272"/>
              <a:ext cx="16836" cy="147414"/>
            </a:xfrm>
            <a:custGeom>
              <a:rect b="b" l="l" r="r" t="t"/>
              <a:pathLst>
                <a:path extrusionOk="0" h="1690" w="193">
                  <a:moveTo>
                    <a:pt x="127" y="1"/>
                  </a:moveTo>
                  <a:cubicBezTo>
                    <a:pt x="84" y="17"/>
                    <a:pt x="44" y="34"/>
                    <a:pt x="1" y="51"/>
                  </a:cubicBezTo>
                  <a:cubicBezTo>
                    <a:pt x="47" y="596"/>
                    <a:pt x="60" y="1140"/>
                    <a:pt x="53" y="1689"/>
                  </a:cubicBezTo>
                  <a:cubicBezTo>
                    <a:pt x="96" y="1666"/>
                    <a:pt x="140" y="1646"/>
                    <a:pt x="187" y="1623"/>
                  </a:cubicBezTo>
                  <a:cubicBezTo>
                    <a:pt x="193" y="1081"/>
                    <a:pt x="176" y="542"/>
                    <a:pt x="1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30"/>
            <p:cNvSpPr/>
            <p:nvPr/>
          </p:nvSpPr>
          <p:spPr>
            <a:xfrm>
              <a:off x="2029311" y="2920830"/>
              <a:ext cx="24687" cy="150816"/>
            </a:xfrm>
            <a:custGeom>
              <a:rect b="b" l="l" r="r" t="t"/>
              <a:pathLst>
                <a:path extrusionOk="0" h="1729" w="283">
                  <a:moveTo>
                    <a:pt x="127" y="0"/>
                  </a:moveTo>
                  <a:cubicBezTo>
                    <a:pt x="87" y="14"/>
                    <a:pt x="44" y="27"/>
                    <a:pt x="1" y="37"/>
                  </a:cubicBezTo>
                  <a:cubicBezTo>
                    <a:pt x="107" y="599"/>
                    <a:pt x="147" y="1163"/>
                    <a:pt x="150" y="1729"/>
                  </a:cubicBezTo>
                  <a:cubicBezTo>
                    <a:pt x="197" y="1709"/>
                    <a:pt x="240" y="1692"/>
                    <a:pt x="283" y="1675"/>
                  </a:cubicBezTo>
                  <a:cubicBezTo>
                    <a:pt x="277" y="1114"/>
                    <a:pt x="237" y="559"/>
                    <a:pt x="1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30"/>
            <p:cNvSpPr/>
            <p:nvPr/>
          </p:nvSpPr>
          <p:spPr>
            <a:xfrm>
              <a:off x="1958827" y="2939060"/>
              <a:ext cx="30270" cy="156312"/>
            </a:xfrm>
            <a:custGeom>
              <a:rect b="b" l="l" r="r" t="t"/>
              <a:pathLst>
                <a:path extrusionOk="0" h="1792" w="347">
                  <a:moveTo>
                    <a:pt x="131" y="0"/>
                  </a:moveTo>
                  <a:cubicBezTo>
                    <a:pt x="88" y="11"/>
                    <a:pt x="44" y="20"/>
                    <a:pt x="1" y="27"/>
                  </a:cubicBezTo>
                  <a:cubicBezTo>
                    <a:pt x="137" y="575"/>
                    <a:pt x="197" y="1184"/>
                    <a:pt x="210" y="1792"/>
                  </a:cubicBezTo>
                  <a:cubicBezTo>
                    <a:pt x="257" y="1775"/>
                    <a:pt x="300" y="1759"/>
                    <a:pt x="347" y="1745"/>
                  </a:cubicBezTo>
                  <a:cubicBezTo>
                    <a:pt x="330" y="1144"/>
                    <a:pt x="267" y="549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30"/>
            <p:cNvSpPr/>
            <p:nvPr/>
          </p:nvSpPr>
          <p:spPr>
            <a:xfrm>
              <a:off x="1901777" y="2950400"/>
              <a:ext cx="34021" cy="160935"/>
            </a:xfrm>
            <a:custGeom>
              <a:rect b="b" l="l" r="r" t="t"/>
              <a:pathLst>
                <a:path extrusionOk="0" h="1845" w="390">
                  <a:moveTo>
                    <a:pt x="130" y="0"/>
                  </a:moveTo>
                  <a:cubicBezTo>
                    <a:pt x="87" y="7"/>
                    <a:pt x="44" y="14"/>
                    <a:pt x="1" y="20"/>
                  </a:cubicBezTo>
                  <a:cubicBezTo>
                    <a:pt x="123" y="625"/>
                    <a:pt x="210" y="1233"/>
                    <a:pt x="263" y="1844"/>
                  </a:cubicBezTo>
                  <a:cubicBezTo>
                    <a:pt x="306" y="1832"/>
                    <a:pt x="349" y="1818"/>
                    <a:pt x="389" y="1808"/>
                  </a:cubicBezTo>
                  <a:cubicBezTo>
                    <a:pt x="336" y="1203"/>
                    <a:pt x="249" y="602"/>
                    <a:pt x="1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30"/>
            <p:cNvSpPr/>
            <p:nvPr/>
          </p:nvSpPr>
          <p:spPr>
            <a:xfrm>
              <a:off x="1833037" y="2959907"/>
              <a:ext cx="28787" cy="170006"/>
            </a:xfrm>
            <a:custGeom>
              <a:rect b="b" l="l" r="r" t="t"/>
              <a:pathLst>
                <a:path extrusionOk="0" h="1949" w="330">
                  <a:moveTo>
                    <a:pt x="134" y="1"/>
                  </a:moveTo>
                  <a:cubicBezTo>
                    <a:pt x="87" y="5"/>
                    <a:pt x="44" y="11"/>
                    <a:pt x="1" y="17"/>
                  </a:cubicBezTo>
                  <a:cubicBezTo>
                    <a:pt x="57" y="626"/>
                    <a:pt x="94" y="1247"/>
                    <a:pt x="186" y="1852"/>
                  </a:cubicBezTo>
                  <a:cubicBezTo>
                    <a:pt x="194" y="1882"/>
                    <a:pt x="197" y="1919"/>
                    <a:pt x="203" y="1948"/>
                  </a:cubicBezTo>
                  <a:cubicBezTo>
                    <a:pt x="246" y="1939"/>
                    <a:pt x="286" y="1928"/>
                    <a:pt x="330" y="1919"/>
                  </a:cubicBezTo>
                  <a:cubicBezTo>
                    <a:pt x="220" y="1290"/>
                    <a:pt x="190" y="635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30"/>
            <p:cNvSpPr/>
            <p:nvPr/>
          </p:nvSpPr>
          <p:spPr>
            <a:xfrm>
              <a:off x="1770405" y="2965752"/>
              <a:ext cx="26780" cy="177508"/>
            </a:xfrm>
            <a:custGeom>
              <a:rect b="b" l="l" r="r" t="t"/>
              <a:pathLst>
                <a:path extrusionOk="0" h="2035" w="307">
                  <a:moveTo>
                    <a:pt x="134" y="1"/>
                  </a:moveTo>
                  <a:cubicBezTo>
                    <a:pt x="87" y="4"/>
                    <a:pt x="44" y="7"/>
                    <a:pt x="1" y="10"/>
                  </a:cubicBezTo>
                  <a:cubicBezTo>
                    <a:pt x="80" y="685"/>
                    <a:pt x="137" y="1357"/>
                    <a:pt x="174" y="2034"/>
                  </a:cubicBezTo>
                  <a:cubicBezTo>
                    <a:pt x="220" y="2027"/>
                    <a:pt x="263" y="2018"/>
                    <a:pt x="306" y="2011"/>
                  </a:cubicBezTo>
                  <a:cubicBezTo>
                    <a:pt x="270" y="1340"/>
                    <a:pt x="214" y="668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30"/>
            <p:cNvSpPr/>
            <p:nvPr/>
          </p:nvSpPr>
          <p:spPr>
            <a:xfrm>
              <a:off x="1703497" y="2968630"/>
              <a:ext cx="18057" cy="187626"/>
            </a:xfrm>
            <a:custGeom>
              <a:rect b="b" l="l" r="r" t="t"/>
              <a:pathLst>
                <a:path extrusionOk="0" h="2151" w="207">
                  <a:moveTo>
                    <a:pt x="206" y="0"/>
                  </a:moveTo>
                  <a:lnTo>
                    <a:pt x="206" y="0"/>
                  </a:lnTo>
                  <a:cubicBezTo>
                    <a:pt x="163" y="4"/>
                    <a:pt x="116" y="4"/>
                    <a:pt x="73" y="7"/>
                  </a:cubicBezTo>
                  <a:cubicBezTo>
                    <a:pt x="53" y="712"/>
                    <a:pt x="7" y="1433"/>
                    <a:pt x="0" y="2151"/>
                  </a:cubicBezTo>
                  <a:cubicBezTo>
                    <a:pt x="43" y="2144"/>
                    <a:pt x="87" y="2138"/>
                    <a:pt x="130" y="2131"/>
                  </a:cubicBezTo>
                  <a:cubicBezTo>
                    <a:pt x="140" y="1416"/>
                    <a:pt x="186" y="702"/>
                    <a:pt x="2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30"/>
            <p:cNvSpPr/>
            <p:nvPr/>
          </p:nvSpPr>
          <p:spPr>
            <a:xfrm>
              <a:off x="1626645" y="2969241"/>
              <a:ext cx="23553" cy="195477"/>
            </a:xfrm>
            <a:custGeom>
              <a:rect b="b" l="l" r="r" t="t"/>
              <a:pathLst>
                <a:path extrusionOk="0" h="2241" w="270">
                  <a:moveTo>
                    <a:pt x="136" y="0"/>
                  </a:moveTo>
                  <a:cubicBezTo>
                    <a:pt x="44" y="745"/>
                    <a:pt x="0" y="1493"/>
                    <a:pt x="37" y="2240"/>
                  </a:cubicBezTo>
                  <a:cubicBezTo>
                    <a:pt x="84" y="2237"/>
                    <a:pt x="127" y="2234"/>
                    <a:pt x="170" y="2231"/>
                  </a:cubicBezTo>
                  <a:cubicBezTo>
                    <a:pt x="164" y="2111"/>
                    <a:pt x="160" y="1991"/>
                    <a:pt x="156" y="1872"/>
                  </a:cubicBezTo>
                  <a:cubicBezTo>
                    <a:pt x="144" y="1243"/>
                    <a:pt x="190" y="625"/>
                    <a:pt x="270" y="4"/>
                  </a:cubicBezTo>
                  <a:cubicBezTo>
                    <a:pt x="227" y="4"/>
                    <a:pt x="183" y="4"/>
                    <a:pt x="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30"/>
            <p:cNvSpPr/>
            <p:nvPr/>
          </p:nvSpPr>
          <p:spPr>
            <a:xfrm>
              <a:off x="1568897" y="2967758"/>
              <a:ext cx="32887" cy="201844"/>
            </a:xfrm>
            <a:custGeom>
              <a:rect b="b" l="l" r="r" t="t"/>
              <a:pathLst>
                <a:path extrusionOk="0" h="2314" w="377">
                  <a:moveTo>
                    <a:pt x="240" y="1"/>
                  </a:moveTo>
                  <a:cubicBezTo>
                    <a:pt x="97" y="778"/>
                    <a:pt x="1" y="1553"/>
                    <a:pt x="44" y="2314"/>
                  </a:cubicBezTo>
                  <a:cubicBezTo>
                    <a:pt x="84" y="2311"/>
                    <a:pt x="131" y="2307"/>
                    <a:pt x="174" y="2303"/>
                  </a:cubicBezTo>
                  <a:cubicBezTo>
                    <a:pt x="134" y="1546"/>
                    <a:pt x="231" y="775"/>
                    <a:pt x="376" y="7"/>
                  </a:cubicBezTo>
                  <a:cubicBezTo>
                    <a:pt x="330" y="4"/>
                    <a:pt x="287" y="4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30"/>
            <p:cNvSpPr/>
            <p:nvPr/>
          </p:nvSpPr>
          <p:spPr>
            <a:xfrm>
              <a:off x="1106827" y="2928069"/>
              <a:ext cx="411214" cy="992038"/>
            </a:xfrm>
            <a:custGeom>
              <a:rect b="b" l="l" r="r" t="t"/>
              <a:pathLst>
                <a:path extrusionOk="0" h="11373" w="4714">
                  <a:moveTo>
                    <a:pt x="1895" y="0"/>
                  </a:moveTo>
                  <a:cubicBezTo>
                    <a:pt x="1788" y="120"/>
                    <a:pt x="1689" y="250"/>
                    <a:pt x="1596" y="382"/>
                  </a:cubicBezTo>
                  <a:cubicBezTo>
                    <a:pt x="1566" y="422"/>
                    <a:pt x="1536" y="462"/>
                    <a:pt x="1509" y="505"/>
                  </a:cubicBezTo>
                  <a:cubicBezTo>
                    <a:pt x="1409" y="649"/>
                    <a:pt x="1320" y="795"/>
                    <a:pt x="1237" y="951"/>
                  </a:cubicBezTo>
                  <a:cubicBezTo>
                    <a:pt x="1213" y="991"/>
                    <a:pt x="1190" y="1034"/>
                    <a:pt x="1167" y="1077"/>
                  </a:cubicBezTo>
                  <a:cubicBezTo>
                    <a:pt x="1064" y="1280"/>
                    <a:pt x="968" y="1489"/>
                    <a:pt x="881" y="1709"/>
                  </a:cubicBezTo>
                  <a:cubicBezTo>
                    <a:pt x="861" y="1752"/>
                    <a:pt x="845" y="1795"/>
                    <a:pt x="828" y="1841"/>
                  </a:cubicBezTo>
                  <a:cubicBezTo>
                    <a:pt x="745" y="2051"/>
                    <a:pt x="672" y="2267"/>
                    <a:pt x="605" y="2490"/>
                  </a:cubicBezTo>
                  <a:cubicBezTo>
                    <a:pt x="592" y="2533"/>
                    <a:pt x="579" y="2576"/>
                    <a:pt x="569" y="2623"/>
                  </a:cubicBezTo>
                  <a:cubicBezTo>
                    <a:pt x="515" y="2802"/>
                    <a:pt x="469" y="2985"/>
                    <a:pt x="426" y="3168"/>
                  </a:cubicBezTo>
                  <a:cubicBezTo>
                    <a:pt x="412" y="3214"/>
                    <a:pt x="406" y="3257"/>
                    <a:pt x="396" y="3301"/>
                  </a:cubicBezTo>
                  <a:cubicBezTo>
                    <a:pt x="346" y="3516"/>
                    <a:pt x="303" y="3735"/>
                    <a:pt x="266" y="3955"/>
                  </a:cubicBezTo>
                  <a:cubicBezTo>
                    <a:pt x="260" y="3999"/>
                    <a:pt x="253" y="4045"/>
                    <a:pt x="243" y="4088"/>
                  </a:cubicBezTo>
                  <a:cubicBezTo>
                    <a:pt x="200" y="4358"/>
                    <a:pt x="164" y="4630"/>
                    <a:pt x="133" y="4899"/>
                  </a:cubicBezTo>
                  <a:cubicBezTo>
                    <a:pt x="127" y="4945"/>
                    <a:pt x="124" y="4989"/>
                    <a:pt x="121" y="5032"/>
                  </a:cubicBezTo>
                  <a:cubicBezTo>
                    <a:pt x="101" y="5178"/>
                    <a:pt x="90" y="5321"/>
                    <a:pt x="77" y="5467"/>
                  </a:cubicBezTo>
                  <a:cubicBezTo>
                    <a:pt x="73" y="5510"/>
                    <a:pt x="70" y="5557"/>
                    <a:pt x="67" y="5600"/>
                  </a:cubicBezTo>
                  <a:cubicBezTo>
                    <a:pt x="50" y="5809"/>
                    <a:pt x="37" y="6019"/>
                    <a:pt x="27" y="6225"/>
                  </a:cubicBezTo>
                  <a:cubicBezTo>
                    <a:pt x="24" y="6272"/>
                    <a:pt x="21" y="6315"/>
                    <a:pt x="21" y="6358"/>
                  </a:cubicBezTo>
                  <a:cubicBezTo>
                    <a:pt x="7" y="6664"/>
                    <a:pt x="1" y="6963"/>
                    <a:pt x="1" y="7255"/>
                  </a:cubicBezTo>
                  <a:lnTo>
                    <a:pt x="1" y="7389"/>
                  </a:lnTo>
                  <a:cubicBezTo>
                    <a:pt x="1" y="7591"/>
                    <a:pt x="1" y="7791"/>
                    <a:pt x="4" y="7980"/>
                  </a:cubicBezTo>
                  <a:cubicBezTo>
                    <a:pt x="7" y="8023"/>
                    <a:pt x="7" y="8070"/>
                    <a:pt x="7" y="8113"/>
                  </a:cubicBezTo>
                  <a:cubicBezTo>
                    <a:pt x="14" y="8382"/>
                    <a:pt x="24" y="8638"/>
                    <a:pt x="37" y="8880"/>
                  </a:cubicBezTo>
                  <a:cubicBezTo>
                    <a:pt x="41" y="8924"/>
                    <a:pt x="41" y="8967"/>
                    <a:pt x="44" y="9010"/>
                  </a:cubicBezTo>
                  <a:cubicBezTo>
                    <a:pt x="57" y="9239"/>
                    <a:pt x="70" y="9455"/>
                    <a:pt x="87" y="9655"/>
                  </a:cubicBezTo>
                  <a:cubicBezTo>
                    <a:pt x="90" y="9702"/>
                    <a:pt x="93" y="9745"/>
                    <a:pt x="97" y="9788"/>
                  </a:cubicBezTo>
                  <a:cubicBezTo>
                    <a:pt x="121" y="10073"/>
                    <a:pt x="144" y="10323"/>
                    <a:pt x="167" y="10522"/>
                  </a:cubicBezTo>
                  <a:cubicBezTo>
                    <a:pt x="173" y="10569"/>
                    <a:pt x="176" y="10612"/>
                    <a:pt x="180" y="10655"/>
                  </a:cubicBezTo>
                  <a:cubicBezTo>
                    <a:pt x="213" y="10931"/>
                    <a:pt x="236" y="11087"/>
                    <a:pt x="236" y="11087"/>
                  </a:cubicBezTo>
                  <a:lnTo>
                    <a:pt x="1835" y="11207"/>
                  </a:lnTo>
                  <a:lnTo>
                    <a:pt x="4075" y="11373"/>
                  </a:lnTo>
                  <a:cubicBezTo>
                    <a:pt x="4005" y="11087"/>
                    <a:pt x="3949" y="10791"/>
                    <a:pt x="3902" y="10492"/>
                  </a:cubicBezTo>
                  <a:cubicBezTo>
                    <a:pt x="3896" y="10446"/>
                    <a:pt x="3889" y="10403"/>
                    <a:pt x="3882" y="10360"/>
                  </a:cubicBezTo>
                  <a:cubicBezTo>
                    <a:pt x="3836" y="10047"/>
                    <a:pt x="3802" y="9728"/>
                    <a:pt x="3776" y="9406"/>
                  </a:cubicBezTo>
                  <a:cubicBezTo>
                    <a:pt x="3773" y="9363"/>
                    <a:pt x="3770" y="9319"/>
                    <a:pt x="3766" y="9273"/>
                  </a:cubicBezTo>
                  <a:cubicBezTo>
                    <a:pt x="3753" y="9073"/>
                    <a:pt x="3742" y="8871"/>
                    <a:pt x="3733" y="8671"/>
                  </a:cubicBezTo>
                  <a:lnTo>
                    <a:pt x="3730" y="8538"/>
                  </a:lnTo>
                  <a:cubicBezTo>
                    <a:pt x="3723" y="8295"/>
                    <a:pt x="3719" y="8050"/>
                    <a:pt x="3723" y="7807"/>
                  </a:cubicBezTo>
                  <a:cubicBezTo>
                    <a:pt x="3719" y="7763"/>
                    <a:pt x="3723" y="7717"/>
                    <a:pt x="3723" y="7674"/>
                  </a:cubicBezTo>
                  <a:cubicBezTo>
                    <a:pt x="3723" y="7495"/>
                    <a:pt x="3726" y="7315"/>
                    <a:pt x="3733" y="7139"/>
                  </a:cubicBezTo>
                  <a:cubicBezTo>
                    <a:pt x="3736" y="7093"/>
                    <a:pt x="3739" y="7046"/>
                    <a:pt x="3739" y="7003"/>
                  </a:cubicBezTo>
                  <a:cubicBezTo>
                    <a:pt x="3750" y="6783"/>
                    <a:pt x="3759" y="6564"/>
                    <a:pt x="3773" y="6344"/>
                  </a:cubicBezTo>
                  <a:cubicBezTo>
                    <a:pt x="3776" y="6301"/>
                    <a:pt x="3779" y="6258"/>
                    <a:pt x="3782" y="6215"/>
                  </a:cubicBezTo>
                  <a:cubicBezTo>
                    <a:pt x="3802" y="5942"/>
                    <a:pt x="3825" y="5674"/>
                    <a:pt x="3853" y="5410"/>
                  </a:cubicBezTo>
                  <a:cubicBezTo>
                    <a:pt x="3856" y="5367"/>
                    <a:pt x="3859" y="5324"/>
                    <a:pt x="3862" y="5278"/>
                  </a:cubicBezTo>
                  <a:cubicBezTo>
                    <a:pt x="3879" y="5128"/>
                    <a:pt x="3896" y="4976"/>
                    <a:pt x="3912" y="4826"/>
                  </a:cubicBezTo>
                  <a:cubicBezTo>
                    <a:pt x="3919" y="4783"/>
                    <a:pt x="3922" y="4740"/>
                    <a:pt x="3929" y="4693"/>
                  </a:cubicBezTo>
                  <a:cubicBezTo>
                    <a:pt x="3955" y="4461"/>
                    <a:pt x="3985" y="4234"/>
                    <a:pt x="4018" y="4011"/>
                  </a:cubicBezTo>
                  <a:cubicBezTo>
                    <a:pt x="4025" y="3965"/>
                    <a:pt x="4032" y="3922"/>
                    <a:pt x="4035" y="3879"/>
                  </a:cubicBezTo>
                  <a:cubicBezTo>
                    <a:pt x="4069" y="3660"/>
                    <a:pt x="4101" y="3447"/>
                    <a:pt x="4135" y="3244"/>
                  </a:cubicBezTo>
                  <a:cubicBezTo>
                    <a:pt x="4141" y="3197"/>
                    <a:pt x="4148" y="3154"/>
                    <a:pt x="4158" y="3111"/>
                  </a:cubicBezTo>
                  <a:cubicBezTo>
                    <a:pt x="4181" y="2948"/>
                    <a:pt x="4211" y="2792"/>
                    <a:pt x="4238" y="2639"/>
                  </a:cubicBezTo>
                  <a:cubicBezTo>
                    <a:pt x="4248" y="2596"/>
                    <a:pt x="4255" y="2549"/>
                    <a:pt x="4261" y="2510"/>
                  </a:cubicBezTo>
                  <a:cubicBezTo>
                    <a:pt x="4291" y="2347"/>
                    <a:pt x="4321" y="2191"/>
                    <a:pt x="4348" y="2045"/>
                  </a:cubicBezTo>
                  <a:cubicBezTo>
                    <a:pt x="4357" y="2001"/>
                    <a:pt x="4368" y="1958"/>
                    <a:pt x="4374" y="1915"/>
                  </a:cubicBezTo>
                  <a:cubicBezTo>
                    <a:pt x="4417" y="1709"/>
                    <a:pt x="4457" y="1522"/>
                    <a:pt x="4494" y="1353"/>
                  </a:cubicBezTo>
                  <a:cubicBezTo>
                    <a:pt x="4503" y="1310"/>
                    <a:pt x="4511" y="1267"/>
                    <a:pt x="4523" y="1227"/>
                  </a:cubicBezTo>
                  <a:cubicBezTo>
                    <a:pt x="4560" y="1054"/>
                    <a:pt x="4594" y="908"/>
                    <a:pt x="4620" y="788"/>
                  </a:cubicBezTo>
                  <a:cubicBezTo>
                    <a:pt x="4633" y="738"/>
                    <a:pt x="4643" y="698"/>
                    <a:pt x="4653" y="658"/>
                  </a:cubicBezTo>
                  <a:cubicBezTo>
                    <a:pt x="4690" y="502"/>
                    <a:pt x="4713" y="416"/>
                    <a:pt x="4713" y="416"/>
                  </a:cubicBezTo>
                  <a:lnTo>
                    <a:pt x="3331" y="213"/>
                  </a:lnTo>
                  <a:lnTo>
                    <a:pt x="189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30"/>
            <p:cNvSpPr/>
            <p:nvPr/>
          </p:nvSpPr>
          <p:spPr>
            <a:xfrm>
              <a:off x="1208540" y="3011023"/>
              <a:ext cx="292927" cy="35153"/>
            </a:xfrm>
            <a:custGeom>
              <a:rect b="b" l="l" r="r" t="t"/>
              <a:pathLst>
                <a:path extrusionOk="0" h="403" w="3358">
                  <a:moveTo>
                    <a:pt x="71" y="0"/>
                  </a:moveTo>
                  <a:cubicBezTo>
                    <a:pt x="47" y="40"/>
                    <a:pt x="24" y="83"/>
                    <a:pt x="1" y="126"/>
                  </a:cubicBezTo>
                  <a:lnTo>
                    <a:pt x="1613" y="259"/>
                  </a:lnTo>
                  <a:lnTo>
                    <a:pt x="3328" y="402"/>
                  </a:lnTo>
                  <a:cubicBezTo>
                    <a:pt x="3337" y="359"/>
                    <a:pt x="3345" y="316"/>
                    <a:pt x="3357" y="276"/>
                  </a:cubicBezTo>
                  <a:lnTo>
                    <a:pt x="1670" y="132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30"/>
            <p:cNvSpPr/>
            <p:nvPr/>
          </p:nvSpPr>
          <p:spPr>
            <a:xfrm>
              <a:off x="1238461" y="2961390"/>
              <a:ext cx="274346" cy="35502"/>
            </a:xfrm>
            <a:custGeom>
              <a:rect b="b" l="l" r="r" t="t"/>
              <a:pathLst>
                <a:path extrusionOk="0" h="407" w="3145">
                  <a:moveTo>
                    <a:pt x="87" y="0"/>
                  </a:moveTo>
                  <a:cubicBezTo>
                    <a:pt x="57" y="40"/>
                    <a:pt x="27" y="80"/>
                    <a:pt x="0" y="123"/>
                  </a:cubicBezTo>
                  <a:lnTo>
                    <a:pt x="1549" y="263"/>
                  </a:lnTo>
                  <a:lnTo>
                    <a:pt x="3111" y="406"/>
                  </a:lnTo>
                  <a:cubicBezTo>
                    <a:pt x="3124" y="356"/>
                    <a:pt x="3134" y="316"/>
                    <a:pt x="3144" y="276"/>
                  </a:cubicBezTo>
                  <a:lnTo>
                    <a:pt x="1619" y="14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30"/>
            <p:cNvSpPr/>
            <p:nvPr/>
          </p:nvSpPr>
          <p:spPr>
            <a:xfrm>
              <a:off x="1178968" y="3077054"/>
              <a:ext cx="309501" cy="29396"/>
            </a:xfrm>
            <a:custGeom>
              <a:rect b="b" l="l" r="r" t="t"/>
              <a:pathLst>
                <a:path extrusionOk="0" h="337" w="3548">
                  <a:moveTo>
                    <a:pt x="54" y="1"/>
                  </a:moveTo>
                  <a:cubicBezTo>
                    <a:pt x="34" y="44"/>
                    <a:pt x="18" y="87"/>
                    <a:pt x="1" y="133"/>
                  </a:cubicBezTo>
                  <a:cubicBezTo>
                    <a:pt x="563" y="153"/>
                    <a:pt x="1128" y="183"/>
                    <a:pt x="1693" y="213"/>
                  </a:cubicBezTo>
                  <a:cubicBezTo>
                    <a:pt x="2301" y="250"/>
                    <a:pt x="2912" y="289"/>
                    <a:pt x="3521" y="337"/>
                  </a:cubicBezTo>
                  <a:cubicBezTo>
                    <a:pt x="3530" y="293"/>
                    <a:pt x="3541" y="250"/>
                    <a:pt x="3547" y="207"/>
                  </a:cubicBezTo>
                  <a:cubicBezTo>
                    <a:pt x="2946" y="160"/>
                    <a:pt x="2340" y="117"/>
                    <a:pt x="1736" y="84"/>
                  </a:cubicBezTo>
                  <a:cubicBezTo>
                    <a:pt x="1174" y="50"/>
                    <a:pt x="616" y="24"/>
                    <a:pt x="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30"/>
            <p:cNvSpPr/>
            <p:nvPr/>
          </p:nvSpPr>
          <p:spPr>
            <a:xfrm>
              <a:off x="1156375" y="3145179"/>
              <a:ext cx="322150" cy="13084"/>
            </a:xfrm>
            <a:custGeom>
              <a:rect b="b" l="l" r="r" t="t"/>
              <a:pathLst>
                <a:path extrusionOk="0" h="150" w="3693">
                  <a:moveTo>
                    <a:pt x="37" y="1"/>
                  </a:moveTo>
                  <a:cubicBezTo>
                    <a:pt x="24" y="44"/>
                    <a:pt x="11" y="87"/>
                    <a:pt x="1" y="134"/>
                  </a:cubicBezTo>
                  <a:cubicBezTo>
                    <a:pt x="582" y="137"/>
                    <a:pt x="1168" y="140"/>
                    <a:pt x="1752" y="140"/>
                  </a:cubicBezTo>
                  <a:cubicBezTo>
                    <a:pt x="2390" y="143"/>
                    <a:pt x="3029" y="147"/>
                    <a:pt x="3670" y="150"/>
                  </a:cubicBezTo>
                  <a:cubicBezTo>
                    <a:pt x="3680" y="107"/>
                    <a:pt x="3687" y="60"/>
                    <a:pt x="3693" y="21"/>
                  </a:cubicBezTo>
                  <a:cubicBezTo>
                    <a:pt x="3055" y="17"/>
                    <a:pt x="2420" y="10"/>
                    <a:pt x="1786" y="7"/>
                  </a:cubicBezTo>
                  <a:cubicBezTo>
                    <a:pt x="1204" y="7"/>
                    <a:pt x="619" y="4"/>
                    <a:pt x="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30"/>
            <p:cNvSpPr/>
            <p:nvPr/>
          </p:nvSpPr>
          <p:spPr>
            <a:xfrm>
              <a:off x="1141284" y="3199347"/>
              <a:ext cx="328343" cy="16660"/>
            </a:xfrm>
            <a:custGeom>
              <a:rect b="b" l="l" r="r" t="t"/>
              <a:pathLst>
                <a:path extrusionOk="0" h="191" w="3764">
                  <a:moveTo>
                    <a:pt x="3763" y="1"/>
                  </a:moveTo>
                  <a:cubicBezTo>
                    <a:pt x="3108" y="11"/>
                    <a:pt x="2461" y="21"/>
                    <a:pt x="1806" y="31"/>
                  </a:cubicBezTo>
                  <a:cubicBezTo>
                    <a:pt x="1214" y="41"/>
                    <a:pt x="623" y="51"/>
                    <a:pt x="31" y="58"/>
                  </a:cubicBezTo>
                  <a:cubicBezTo>
                    <a:pt x="17" y="104"/>
                    <a:pt x="11" y="147"/>
                    <a:pt x="1" y="191"/>
                  </a:cubicBezTo>
                  <a:cubicBezTo>
                    <a:pt x="593" y="184"/>
                    <a:pt x="1188" y="174"/>
                    <a:pt x="1783" y="164"/>
                  </a:cubicBezTo>
                  <a:cubicBezTo>
                    <a:pt x="2433" y="154"/>
                    <a:pt x="3085" y="147"/>
                    <a:pt x="3740" y="134"/>
                  </a:cubicBezTo>
                  <a:cubicBezTo>
                    <a:pt x="3746" y="87"/>
                    <a:pt x="3753" y="44"/>
                    <a:pt x="37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30"/>
            <p:cNvSpPr/>
            <p:nvPr/>
          </p:nvSpPr>
          <p:spPr>
            <a:xfrm>
              <a:off x="1128024" y="3266425"/>
              <a:ext cx="330873" cy="18318"/>
            </a:xfrm>
            <a:custGeom>
              <a:rect b="b" l="l" r="r" t="t"/>
              <a:pathLst>
                <a:path extrusionOk="0" h="210" w="3793">
                  <a:moveTo>
                    <a:pt x="3792" y="0"/>
                  </a:moveTo>
                  <a:lnTo>
                    <a:pt x="3792" y="0"/>
                  </a:lnTo>
                  <a:cubicBezTo>
                    <a:pt x="3134" y="13"/>
                    <a:pt x="2476" y="26"/>
                    <a:pt x="1818" y="40"/>
                  </a:cubicBezTo>
                  <a:cubicBezTo>
                    <a:pt x="1220" y="53"/>
                    <a:pt x="622" y="63"/>
                    <a:pt x="23" y="76"/>
                  </a:cubicBezTo>
                  <a:cubicBezTo>
                    <a:pt x="17" y="120"/>
                    <a:pt x="10" y="166"/>
                    <a:pt x="0" y="209"/>
                  </a:cubicBezTo>
                  <a:cubicBezTo>
                    <a:pt x="602" y="195"/>
                    <a:pt x="1200" y="183"/>
                    <a:pt x="1798" y="172"/>
                  </a:cubicBezTo>
                  <a:cubicBezTo>
                    <a:pt x="2456" y="160"/>
                    <a:pt x="3117" y="146"/>
                    <a:pt x="3775" y="132"/>
                  </a:cubicBezTo>
                  <a:cubicBezTo>
                    <a:pt x="3782" y="86"/>
                    <a:pt x="3789" y="43"/>
                    <a:pt x="37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30"/>
            <p:cNvSpPr/>
            <p:nvPr/>
          </p:nvSpPr>
          <p:spPr>
            <a:xfrm>
              <a:off x="1117295" y="3337341"/>
              <a:ext cx="332356" cy="29657"/>
            </a:xfrm>
            <a:custGeom>
              <a:rect b="b" l="l" r="r" t="t"/>
              <a:pathLst>
                <a:path extrusionOk="0" h="340" w="3810">
                  <a:moveTo>
                    <a:pt x="3809" y="1"/>
                  </a:moveTo>
                  <a:cubicBezTo>
                    <a:pt x="3147" y="51"/>
                    <a:pt x="2483" y="91"/>
                    <a:pt x="1818" y="127"/>
                  </a:cubicBezTo>
                  <a:cubicBezTo>
                    <a:pt x="1220" y="160"/>
                    <a:pt x="615" y="187"/>
                    <a:pt x="13" y="207"/>
                  </a:cubicBezTo>
                  <a:cubicBezTo>
                    <a:pt x="7" y="253"/>
                    <a:pt x="4" y="297"/>
                    <a:pt x="1" y="340"/>
                  </a:cubicBezTo>
                  <a:cubicBezTo>
                    <a:pt x="599" y="320"/>
                    <a:pt x="1203" y="290"/>
                    <a:pt x="1802" y="260"/>
                  </a:cubicBezTo>
                  <a:cubicBezTo>
                    <a:pt x="2466" y="224"/>
                    <a:pt x="3131" y="184"/>
                    <a:pt x="3792" y="134"/>
                  </a:cubicBezTo>
                  <a:cubicBezTo>
                    <a:pt x="3799" y="91"/>
                    <a:pt x="3802" y="48"/>
                    <a:pt x="38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30"/>
            <p:cNvSpPr/>
            <p:nvPr/>
          </p:nvSpPr>
          <p:spPr>
            <a:xfrm>
              <a:off x="1112671" y="3388456"/>
              <a:ext cx="331135" cy="28174"/>
            </a:xfrm>
            <a:custGeom>
              <a:rect b="b" l="l" r="r" t="t"/>
              <a:pathLst>
                <a:path extrusionOk="0" h="323" w="3796">
                  <a:moveTo>
                    <a:pt x="3795" y="0"/>
                  </a:moveTo>
                  <a:lnTo>
                    <a:pt x="3795" y="0"/>
                  </a:lnTo>
                  <a:cubicBezTo>
                    <a:pt x="3134" y="17"/>
                    <a:pt x="2476" y="37"/>
                    <a:pt x="1815" y="73"/>
                  </a:cubicBezTo>
                  <a:cubicBezTo>
                    <a:pt x="1213" y="103"/>
                    <a:pt x="612" y="143"/>
                    <a:pt x="10" y="189"/>
                  </a:cubicBezTo>
                  <a:cubicBezTo>
                    <a:pt x="6" y="232"/>
                    <a:pt x="3" y="279"/>
                    <a:pt x="0" y="322"/>
                  </a:cubicBezTo>
                  <a:cubicBezTo>
                    <a:pt x="601" y="276"/>
                    <a:pt x="1203" y="236"/>
                    <a:pt x="1804" y="206"/>
                  </a:cubicBezTo>
                  <a:cubicBezTo>
                    <a:pt x="2462" y="172"/>
                    <a:pt x="3124" y="146"/>
                    <a:pt x="3786" y="132"/>
                  </a:cubicBezTo>
                  <a:cubicBezTo>
                    <a:pt x="3789" y="89"/>
                    <a:pt x="3792" y="46"/>
                    <a:pt x="379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30"/>
            <p:cNvSpPr/>
            <p:nvPr/>
          </p:nvSpPr>
          <p:spPr>
            <a:xfrm>
              <a:off x="1108572" y="3470188"/>
              <a:ext cx="328256" cy="12561"/>
            </a:xfrm>
            <a:custGeom>
              <a:rect b="b" l="l" r="r" t="t"/>
              <a:pathLst>
                <a:path extrusionOk="0" h="144" w="3763">
                  <a:moveTo>
                    <a:pt x="3762" y="0"/>
                  </a:moveTo>
                  <a:lnTo>
                    <a:pt x="1795" y="7"/>
                  </a:lnTo>
                  <a:lnTo>
                    <a:pt x="7" y="10"/>
                  </a:lnTo>
                  <a:cubicBezTo>
                    <a:pt x="4" y="57"/>
                    <a:pt x="1" y="100"/>
                    <a:pt x="1" y="143"/>
                  </a:cubicBezTo>
                  <a:lnTo>
                    <a:pt x="1788" y="140"/>
                  </a:lnTo>
                  <a:lnTo>
                    <a:pt x="3753" y="129"/>
                  </a:lnTo>
                  <a:cubicBezTo>
                    <a:pt x="3756" y="86"/>
                    <a:pt x="3759" y="43"/>
                    <a:pt x="37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30"/>
            <p:cNvSpPr/>
            <p:nvPr/>
          </p:nvSpPr>
          <p:spPr>
            <a:xfrm>
              <a:off x="1106827" y="3538836"/>
              <a:ext cx="326250" cy="33757"/>
            </a:xfrm>
            <a:custGeom>
              <a:rect b="b" l="l" r="r" t="t"/>
              <a:pathLst>
                <a:path extrusionOk="0" h="387" w="3740">
                  <a:moveTo>
                    <a:pt x="3739" y="1"/>
                  </a:moveTo>
                  <a:cubicBezTo>
                    <a:pt x="3084" y="34"/>
                    <a:pt x="2430" y="71"/>
                    <a:pt x="1772" y="117"/>
                  </a:cubicBezTo>
                  <a:cubicBezTo>
                    <a:pt x="1184" y="157"/>
                    <a:pt x="592" y="203"/>
                    <a:pt x="1" y="253"/>
                  </a:cubicBezTo>
                  <a:lnTo>
                    <a:pt x="1" y="387"/>
                  </a:lnTo>
                  <a:cubicBezTo>
                    <a:pt x="589" y="336"/>
                    <a:pt x="1177" y="290"/>
                    <a:pt x="1768" y="250"/>
                  </a:cubicBezTo>
                  <a:cubicBezTo>
                    <a:pt x="2423" y="203"/>
                    <a:pt x="3078" y="167"/>
                    <a:pt x="3733" y="137"/>
                  </a:cubicBezTo>
                  <a:cubicBezTo>
                    <a:pt x="3736" y="91"/>
                    <a:pt x="3739" y="44"/>
                    <a:pt x="37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30"/>
            <p:cNvSpPr/>
            <p:nvPr/>
          </p:nvSpPr>
          <p:spPr>
            <a:xfrm>
              <a:off x="1107176" y="3597453"/>
              <a:ext cx="324418" cy="38293"/>
            </a:xfrm>
            <a:custGeom>
              <a:rect b="b" l="l" r="r" t="t"/>
              <a:pathLst>
                <a:path extrusionOk="0" h="439" w="3719">
                  <a:moveTo>
                    <a:pt x="3719" y="0"/>
                  </a:moveTo>
                  <a:cubicBezTo>
                    <a:pt x="3060" y="26"/>
                    <a:pt x="2406" y="66"/>
                    <a:pt x="1752" y="123"/>
                  </a:cubicBezTo>
                  <a:cubicBezTo>
                    <a:pt x="1166" y="173"/>
                    <a:pt x="585" y="233"/>
                    <a:pt x="0" y="306"/>
                  </a:cubicBezTo>
                  <a:cubicBezTo>
                    <a:pt x="3" y="349"/>
                    <a:pt x="3" y="396"/>
                    <a:pt x="3" y="439"/>
                  </a:cubicBezTo>
                  <a:cubicBezTo>
                    <a:pt x="585" y="365"/>
                    <a:pt x="1166" y="306"/>
                    <a:pt x="1748" y="256"/>
                  </a:cubicBezTo>
                  <a:cubicBezTo>
                    <a:pt x="2402" y="200"/>
                    <a:pt x="3060" y="160"/>
                    <a:pt x="3719" y="133"/>
                  </a:cubicBezTo>
                  <a:cubicBezTo>
                    <a:pt x="3715" y="89"/>
                    <a:pt x="3719" y="43"/>
                    <a:pt x="37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30"/>
            <p:cNvSpPr/>
            <p:nvPr/>
          </p:nvSpPr>
          <p:spPr>
            <a:xfrm>
              <a:off x="1109967" y="3672731"/>
              <a:ext cx="322499" cy="41346"/>
            </a:xfrm>
            <a:custGeom>
              <a:rect b="b" l="l" r="r" t="t"/>
              <a:pathLst>
                <a:path extrusionOk="0" h="474" w="3697">
                  <a:moveTo>
                    <a:pt x="3694" y="1"/>
                  </a:moveTo>
                  <a:cubicBezTo>
                    <a:pt x="3036" y="61"/>
                    <a:pt x="2374" y="121"/>
                    <a:pt x="1712" y="184"/>
                  </a:cubicBezTo>
                  <a:lnTo>
                    <a:pt x="1" y="343"/>
                  </a:lnTo>
                  <a:cubicBezTo>
                    <a:pt x="5" y="387"/>
                    <a:pt x="5" y="430"/>
                    <a:pt x="8" y="473"/>
                  </a:cubicBezTo>
                  <a:cubicBezTo>
                    <a:pt x="579" y="420"/>
                    <a:pt x="1148" y="367"/>
                    <a:pt x="1712" y="314"/>
                  </a:cubicBezTo>
                  <a:cubicBezTo>
                    <a:pt x="2378" y="254"/>
                    <a:pt x="3039" y="194"/>
                    <a:pt x="3697" y="134"/>
                  </a:cubicBezTo>
                  <a:lnTo>
                    <a:pt x="36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30"/>
            <p:cNvSpPr/>
            <p:nvPr/>
          </p:nvSpPr>
          <p:spPr>
            <a:xfrm>
              <a:off x="1114416" y="3736843"/>
              <a:ext cx="321801" cy="45009"/>
            </a:xfrm>
            <a:custGeom>
              <a:rect b="b" l="l" r="r" t="t"/>
              <a:pathLst>
                <a:path extrusionOk="0" h="516" w="3689">
                  <a:moveTo>
                    <a:pt x="3679" y="1"/>
                  </a:moveTo>
                  <a:cubicBezTo>
                    <a:pt x="3011" y="71"/>
                    <a:pt x="2343" y="137"/>
                    <a:pt x="1672" y="206"/>
                  </a:cubicBezTo>
                  <a:cubicBezTo>
                    <a:pt x="1113" y="266"/>
                    <a:pt x="558" y="323"/>
                    <a:pt x="0" y="383"/>
                  </a:cubicBezTo>
                  <a:cubicBezTo>
                    <a:pt x="3" y="430"/>
                    <a:pt x="6" y="473"/>
                    <a:pt x="10" y="516"/>
                  </a:cubicBezTo>
                  <a:cubicBezTo>
                    <a:pt x="565" y="456"/>
                    <a:pt x="1120" y="396"/>
                    <a:pt x="1675" y="340"/>
                  </a:cubicBezTo>
                  <a:cubicBezTo>
                    <a:pt x="2347" y="270"/>
                    <a:pt x="3017" y="200"/>
                    <a:pt x="3689" y="134"/>
                  </a:cubicBezTo>
                  <a:cubicBezTo>
                    <a:pt x="3686" y="91"/>
                    <a:pt x="3683" y="47"/>
                    <a:pt x="3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30"/>
            <p:cNvSpPr/>
            <p:nvPr/>
          </p:nvSpPr>
          <p:spPr>
            <a:xfrm>
              <a:off x="1121308" y="3831659"/>
              <a:ext cx="325901" cy="25819"/>
            </a:xfrm>
            <a:custGeom>
              <a:rect b="b" l="l" r="r" t="t"/>
              <a:pathLst>
                <a:path extrusionOk="0" h="296" w="3736">
                  <a:moveTo>
                    <a:pt x="3716" y="1"/>
                  </a:moveTo>
                  <a:cubicBezTo>
                    <a:pt x="3021" y="47"/>
                    <a:pt x="2327" y="87"/>
                    <a:pt x="1629" y="113"/>
                  </a:cubicBezTo>
                  <a:cubicBezTo>
                    <a:pt x="1084" y="140"/>
                    <a:pt x="542" y="156"/>
                    <a:pt x="1" y="163"/>
                  </a:cubicBezTo>
                  <a:cubicBezTo>
                    <a:pt x="7" y="210"/>
                    <a:pt x="10" y="253"/>
                    <a:pt x="14" y="296"/>
                  </a:cubicBezTo>
                  <a:cubicBezTo>
                    <a:pt x="556" y="286"/>
                    <a:pt x="1097" y="273"/>
                    <a:pt x="1636" y="246"/>
                  </a:cubicBezTo>
                  <a:cubicBezTo>
                    <a:pt x="2337" y="220"/>
                    <a:pt x="3035" y="176"/>
                    <a:pt x="3736" y="133"/>
                  </a:cubicBezTo>
                  <a:cubicBezTo>
                    <a:pt x="3730" y="87"/>
                    <a:pt x="3723" y="44"/>
                    <a:pt x="3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30"/>
            <p:cNvSpPr/>
            <p:nvPr/>
          </p:nvSpPr>
          <p:spPr>
            <a:xfrm>
              <a:off x="1106827" y="2928069"/>
              <a:ext cx="290571" cy="632923"/>
            </a:xfrm>
            <a:custGeom>
              <a:rect b="b" l="l" r="r" t="t"/>
              <a:pathLst>
                <a:path extrusionOk="0" h="7256" w="3331">
                  <a:moveTo>
                    <a:pt x="1895" y="0"/>
                  </a:moveTo>
                  <a:cubicBezTo>
                    <a:pt x="1788" y="120"/>
                    <a:pt x="1689" y="250"/>
                    <a:pt x="1596" y="382"/>
                  </a:cubicBezTo>
                  <a:lnTo>
                    <a:pt x="3128" y="522"/>
                  </a:lnTo>
                  <a:cubicBezTo>
                    <a:pt x="3191" y="413"/>
                    <a:pt x="3258" y="310"/>
                    <a:pt x="3331" y="213"/>
                  </a:cubicBezTo>
                  <a:lnTo>
                    <a:pt x="1895" y="0"/>
                  </a:lnTo>
                  <a:close/>
                  <a:moveTo>
                    <a:pt x="1509" y="505"/>
                  </a:moveTo>
                  <a:cubicBezTo>
                    <a:pt x="1409" y="649"/>
                    <a:pt x="1320" y="795"/>
                    <a:pt x="1237" y="951"/>
                  </a:cubicBezTo>
                  <a:lnTo>
                    <a:pt x="2836" y="1083"/>
                  </a:lnTo>
                  <a:cubicBezTo>
                    <a:pt x="2905" y="931"/>
                    <a:pt x="2978" y="784"/>
                    <a:pt x="3058" y="645"/>
                  </a:cubicBezTo>
                  <a:lnTo>
                    <a:pt x="1509" y="505"/>
                  </a:lnTo>
                  <a:close/>
                  <a:moveTo>
                    <a:pt x="1167" y="1077"/>
                  </a:moveTo>
                  <a:cubicBezTo>
                    <a:pt x="1064" y="1280"/>
                    <a:pt x="968" y="1489"/>
                    <a:pt x="881" y="1709"/>
                  </a:cubicBezTo>
                  <a:cubicBezTo>
                    <a:pt x="1443" y="1732"/>
                    <a:pt x="2001" y="1758"/>
                    <a:pt x="2563" y="1792"/>
                  </a:cubicBezTo>
                  <a:cubicBezTo>
                    <a:pt x="2629" y="1592"/>
                    <a:pt x="2702" y="1396"/>
                    <a:pt x="2779" y="1210"/>
                  </a:cubicBezTo>
                  <a:lnTo>
                    <a:pt x="1167" y="1077"/>
                  </a:lnTo>
                  <a:close/>
                  <a:moveTo>
                    <a:pt x="828" y="1841"/>
                  </a:moveTo>
                  <a:cubicBezTo>
                    <a:pt x="745" y="2051"/>
                    <a:pt x="672" y="2267"/>
                    <a:pt x="605" y="2490"/>
                  </a:cubicBezTo>
                  <a:cubicBezTo>
                    <a:pt x="1187" y="2493"/>
                    <a:pt x="1772" y="2496"/>
                    <a:pt x="2354" y="2496"/>
                  </a:cubicBezTo>
                  <a:cubicBezTo>
                    <a:pt x="2403" y="2300"/>
                    <a:pt x="2460" y="2108"/>
                    <a:pt x="2520" y="1921"/>
                  </a:cubicBezTo>
                  <a:cubicBezTo>
                    <a:pt x="1955" y="1891"/>
                    <a:pt x="1390" y="1861"/>
                    <a:pt x="828" y="1841"/>
                  </a:cubicBezTo>
                  <a:close/>
                  <a:moveTo>
                    <a:pt x="569" y="2623"/>
                  </a:moveTo>
                  <a:cubicBezTo>
                    <a:pt x="515" y="2802"/>
                    <a:pt x="469" y="2985"/>
                    <a:pt x="426" y="3168"/>
                  </a:cubicBezTo>
                  <a:cubicBezTo>
                    <a:pt x="1018" y="3161"/>
                    <a:pt x="1609" y="3151"/>
                    <a:pt x="2201" y="3141"/>
                  </a:cubicBezTo>
                  <a:cubicBezTo>
                    <a:pt x="2241" y="2968"/>
                    <a:pt x="2277" y="2798"/>
                    <a:pt x="2320" y="2629"/>
                  </a:cubicBezTo>
                  <a:cubicBezTo>
                    <a:pt x="1736" y="2629"/>
                    <a:pt x="1150" y="2626"/>
                    <a:pt x="569" y="2623"/>
                  </a:cubicBezTo>
                  <a:close/>
                  <a:moveTo>
                    <a:pt x="2178" y="3274"/>
                  </a:moveTo>
                  <a:lnTo>
                    <a:pt x="2178" y="3274"/>
                  </a:lnTo>
                  <a:cubicBezTo>
                    <a:pt x="1583" y="3284"/>
                    <a:pt x="988" y="3294"/>
                    <a:pt x="396" y="3301"/>
                  </a:cubicBezTo>
                  <a:cubicBezTo>
                    <a:pt x="346" y="3516"/>
                    <a:pt x="303" y="3735"/>
                    <a:pt x="266" y="3955"/>
                  </a:cubicBezTo>
                  <a:cubicBezTo>
                    <a:pt x="865" y="3942"/>
                    <a:pt x="1463" y="3932"/>
                    <a:pt x="2061" y="3919"/>
                  </a:cubicBezTo>
                  <a:cubicBezTo>
                    <a:pt x="2098" y="3700"/>
                    <a:pt x="2134" y="3487"/>
                    <a:pt x="2178" y="3274"/>
                  </a:cubicBezTo>
                  <a:close/>
                  <a:moveTo>
                    <a:pt x="2041" y="4051"/>
                  </a:moveTo>
                  <a:lnTo>
                    <a:pt x="2041" y="4051"/>
                  </a:lnTo>
                  <a:cubicBezTo>
                    <a:pt x="1443" y="4062"/>
                    <a:pt x="845" y="4074"/>
                    <a:pt x="243" y="4088"/>
                  </a:cubicBezTo>
                  <a:cubicBezTo>
                    <a:pt x="236" y="4141"/>
                    <a:pt x="227" y="4198"/>
                    <a:pt x="220" y="4251"/>
                  </a:cubicBezTo>
                  <a:cubicBezTo>
                    <a:pt x="187" y="4467"/>
                    <a:pt x="156" y="4683"/>
                    <a:pt x="133" y="4899"/>
                  </a:cubicBezTo>
                  <a:cubicBezTo>
                    <a:pt x="735" y="4879"/>
                    <a:pt x="1340" y="4852"/>
                    <a:pt x="1938" y="4819"/>
                  </a:cubicBezTo>
                  <a:cubicBezTo>
                    <a:pt x="1968" y="4560"/>
                    <a:pt x="2001" y="4304"/>
                    <a:pt x="2041" y="4051"/>
                  </a:cubicBezTo>
                  <a:close/>
                  <a:moveTo>
                    <a:pt x="1922" y="4952"/>
                  </a:moveTo>
                  <a:lnTo>
                    <a:pt x="1922" y="4952"/>
                  </a:lnTo>
                  <a:cubicBezTo>
                    <a:pt x="1323" y="4982"/>
                    <a:pt x="719" y="5012"/>
                    <a:pt x="121" y="5032"/>
                  </a:cubicBezTo>
                  <a:cubicBezTo>
                    <a:pt x="101" y="5178"/>
                    <a:pt x="90" y="5321"/>
                    <a:pt x="77" y="5467"/>
                  </a:cubicBezTo>
                  <a:cubicBezTo>
                    <a:pt x="679" y="5421"/>
                    <a:pt x="1280" y="5381"/>
                    <a:pt x="1882" y="5351"/>
                  </a:cubicBezTo>
                  <a:cubicBezTo>
                    <a:pt x="1895" y="5218"/>
                    <a:pt x="1908" y="5085"/>
                    <a:pt x="1922" y="4952"/>
                  </a:cubicBezTo>
                  <a:close/>
                  <a:moveTo>
                    <a:pt x="1871" y="5484"/>
                  </a:moveTo>
                  <a:lnTo>
                    <a:pt x="1871" y="5484"/>
                  </a:lnTo>
                  <a:cubicBezTo>
                    <a:pt x="1270" y="5514"/>
                    <a:pt x="668" y="5554"/>
                    <a:pt x="67" y="5600"/>
                  </a:cubicBezTo>
                  <a:cubicBezTo>
                    <a:pt x="50" y="5809"/>
                    <a:pt x="37" y="6019"/>
                    <a:pt x="27" y="6225"/>
                  </a:cubicBezTo>
                  <a:lnTo>
                    <a:pt x="1815" y="6222"/>
                  </a:lnTo>
                  <a:cubicBezTo>
                    <a:pt x="1831" y="5976"/>
                    <a:pt x="1848" y="5730"/>
                    <a:pt x="1871" y="5484"/>
                  </a:cubicBezTo>
                  <a:close/>
                  <a:moveTo>
                    <a:pt x="1808" y="6355"/>
                  </a:moveTo>
                  <a:lnTo>
                    <a:pt x="21" y="6358"/>
                  </a:lnTo>
                  <a:cubicBezTo>
                    <a:pt x="7" y="6664"/>
                    <a:pt x="1" y="6963"/>
                    <a:pt x="1" y="7255"/>
                  </a:cubicBezTo>
                  <a:cubicBezTo>
                    <a:pt x="592" y="7205"/>
                    <a:pt x="1184" y="7159"/>
                    <a:pt x="1772" y="7119"/>
                  </a:cubicBezTo>
                  <a:cubicBezTo>
                    <a:pt x="1779" y="6866"/>
                    <a:pt x="1792" y="6611"/>
                    <a:pt x="1808" y="63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30"/>
            <p:cNvSpPr/>
            <p:nvPr/>
          </p:nvSpPr>
          <p:spPr>
            <a:xfrm>
              <a:off x="1208540" y="3011023"/>
              <a:ext cx="145678" cy="22679"/>
            </a:xfrm>
            <a:custGeom>
              <a:rect b="b" l="l" r="r" t="t"/>
              <a:pathLst>
                <a:path extrusionOk="0" h="260" w="1670">
                  <a:moveTo>
                    <a:pt x="71" y="0"/>
                  </a:moveTo>
                  <a:cubicBezTo>
                    <a:pt x="47" y="40"/>
                    <a:pt x="24" y="83"/>
                    <a:pt x="1" y="126"/>
                  </a:cubicBezTo>
                  <a:lnTo>
                    <a:pt x="1613" y="259"/>
                  </a:lnTo>
                  <a:cubicBezTo>
                    <a:pt x="1633" y="216"/>
                    <a:pt x="1653" y="176"/>
                    <a:pt x="1670" y="132"/>
                  </a:cubicBezTo>
                  <a:lnTo>
                    <a:pt x="7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30"/>
            <p:cNvSpPr/>
            <p:nvPr/>
          </p:nvSpPr>
          <p:spPr>
            <a:xfrm>
              <a:off x="1238461" y="2961390"/>
              <a:ext cx="141229" cy="22941"/>
            </a:xfrm>
            <a:custGeom>
              <a:rect b="b" l="l" r="r" t="t"/>
              <a:pathLst>
                <a:path extrusionOk="0" h="263" w="1619">
                  <a:moveTo>
                    <a:pt x="87" y="0"/>
                  </a:moveTo>
                  <a:cubicBezTo>
                    <a:pt x="57" y="40"/>
                    <a:pt x="27" y="80"/>
                    <a:pt x="0" y="123"/>
                  </a:cubicBezTo>
                  <a:lnTo>
                    <a:pt x="1549" y="263"/>
                  </a:lnTo>
                  <a:cubicBezTo>
                    <a:pt x="1569" y="220"/>
                    <a:pt x="1592" y="180"/>
                    <a:pt x="1619" y="140"/>
                  </a:cubicBezTo>
                  <a:lnTo>
                    <a:pt x="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30"/>
            <p:cNvSpPr/>
            <p:nvPr/>
          </p:nvSpPr>
          <p:spPr>
            <a:xfrm>
              <a:off x="1178968" y="3077054"/>
              <a:ext cx="151436" cy="18579"/>
            </a:xfrm>
            <a:custGeom>
              <a:rect b="b" l="l" r="r" t="t"/>
              <a:pathLst>
                <a:path extrusionOk="0" h="213" w="1736">
                  <a:moveTo>
                    <a:pt x="54" y="1"/>
                  </a:moveTo>
                  <a:cubicBezTo>
                    <a:pt x="34" y="44"/>
                    <a:pt x="18" y="87"/>
                    <a:pt x="1" y="133"/>
                  </a:cubicBezTo>
                  <a:cubicBezTo>
                    <a:pt x="563" y="153"/>
                    <a:pt x="1128" y="183"/>
                    <a:pt x="1693" y="213"/>
                  </a:cubicBezTo>
                  <a:cubicBezTo>
                    <a:pt x="1706" y="170"/>
                    <a:pt x="1719" y="127"/>
                    <a:pt x="1736" y="84"/>
                  </a:cubicBezTo>
                  <a:cubicBezTo>
                    <a:pt x="1174" y="50"/>
                    <a:pt x="616" y="24"/>
                    <a:pt x="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30"/>
            <p:cNvSpPr/>
            <p:nvPr/>
          </p:nvSpPr>
          <p:spPr>
            <a:xfrm>
              <a:off x="1156375" y="3145179"/>
              <a:ext cx="155797" cy="12299"/>
            </a:xfrm>
            <a:custGeom>
              <a:rect b="b" l="l" r="r" t="t"/>
              <a:pathLst>
                <a:path extrusionOk="0" h="141" w="1786">
                  <a:moveTo>
                    <a:pt x="37" y="1"/>
                  </a:moveTo>
                  <a:cubicBezTo>
                    <a:pt x="24" y="44"/>
                    <a:pt x="11" y="87"/>
                    <a:pt x="1" y="134"/>
                  </a:cubicBezTo>
                  <a:cubicBezTo>
                    <a:pt x="582" y="137"/>
                    <a:pt x="1168" y="140"/>
                    <a:pt x="1752" y="140"/>
                  </a:cubicBezTo>
                  <a:cubicBezTo>
                    <a:pt x="1762" y="94"/>
                    <a:pt x="1772" y="50"/>
                    <a:pt x="1786" y="7"/>
                  </a:cubicBezTo>
                  <a:cubicBezTo>
                    <a:pt x="1204" y="7"/>
                    <a:pt x="619" y="4"/>
                    <a:pt x="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30"/>
            <p:cNvSpPr/>
            <p:nvPr/>
          </p:nvSpPr>
          <p:spPr>
            <a:xfrm>
              <a:off x="1106827" y="3560643"/>
              <a:ext cx="154314" cy="63502"/>
            </a:xfrm>
            <a:custGeom>
              <a:rect b="b" l="l" r="r" t="t"/>
              <a:pathLst>
                <a:path extrusionOk="0" h="728" w="1769">
                  <a:moveTo>
                    <a:pt x="1768" y="0"/>
                  </a:moveTo>
                  <a:cubicBezTo>
                    <a:pt x="1177" y="40"/>
                    <a:pt x="589" y="86"/>
                    <a:pt x="1" y="137"/>
                  </a:cubicBezTo>
                  <a:cubicBezTo>
                    <a:pt x="1" y="339"/>
                    <a:pt x="1" y="539"/>
                    <a:pt x="4" y="728"/>
                  </a:cubicBezTo>
                  <a:cubicBezTo>
                    <a:pt x="589" y="655"/>
                    <a:pt x="1170" y="595"/>
                    <a:pt x="1756" y="545"/>
                  </a:cubicBezTo>
                  <a:cubicBezTo>
                    <a:pt x="1759" y="365"/>
                    <a:pt x="1762" y="183"/>
                    <a:pt x="17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30"/>
            <p:cNvSpPr/>
            <p:nvPr/>
          </p:nvSpPr>
          <p:spPr>
            <a:xfrm>
              <a:off x="1141284" y="3202051"/>
              <a:ext cx="157542" cy="13956"/>
            </a:xfrm>
            <a:custGeom>
              <a:rect b="b" l="l" r="r" t="t"/>
              <a:pathLst>
                <a:path extrusionOk="0" h="160" w="1806">
                  <a:moveTo>
                    <a:pt x="1806" y="0"/>
                  </a:moveTo>
                  <a:lnTo>
                    <a:pt x="1806" y="0"/>
                  </a:lnTo>
                  <a:cubicBezTo>
                    <a:pt x="1214" y="10"/>
                    <a:pt x="623" y="20"/>
                    <a:pt x="31" y="27"/>
                  </a:cubicBezTo>
                  <a:cubicBezTo>
                    <a:pt x="17" y="73"/>
                    <a:pt x="11" y="116"/>
                    <a:pt x="1" y="160"/>
                  </a:cubicBezTo>
                  <a:cubicBezTo>
                    <a:pt x="593" y="153"/>
                    <a:pt x="1188" y="143"/>
                    <a:pt x="1783" y="133"/>
                  </a:cubicBezTo>
                  <a:cubicBezTo>
                    <a:pt x="1789" y="90"/>
                    <a:pt x="1799" y="47"/>
                    <a:pt x="18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30"/>
            <p:cNvSpPr/>
            <p:nvPr/>
          </p:nvSpPr>
          <p:spPr>
            <a:xfrm>
              <a:off x="1128024" y="3269827"/>
              <a:ext cx="158676" cy="14916"/>
            </a:xfrm>
            <a:custGeom>
              <a:rect b="b" l="l" r="r" t="t"/>
              <a:pathLst>
                <a:path extrusionOk="0" h="171" w="1819">
                  <a:moveTo>
                    <a:pt x="1818" y="1"/>
                  </a:moveTo>
                  <a:cubicBezTo>
                    <a:pt x="1220" y="14"/>
                    <a:pt x="622" y="24"/>
                    <a:pt x="23" y="37"/>
                  </a:cubicBezTo>
                  <a:cubicBezTo>
                    <a:pt x="23" y="50"/>
                    <a:pt x="20" y="61"/>
                    <a:pt x="17" y="74"/>
                  </a:cubicBezTo>
                  <a:cubicBezTo>
                    <a:pt x="13" y="107"/>
                    <a:pt x="7" y="137"/>
                    <a:pt x="0" y="170"/>
                  </a:cubicBezTo>
                  <a:cubicBezTo>
                    <a:pt x="602" y="156"/>
                    <a:pt x="1200" y="144"/>
                    <a:pt x="1798" y="133"/>
                  </a:cubicBezTo>
                  <a:cubicBezTo>
                    <a:pt x="1805" y="87"/>
                    <a:pt x="1812" y="44"/>
                    <a:pt x="1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30"/>
            <p:cNvSpPr/>
            <p:nvPr/>
          </p:nvSpPr>
          <p:spPr>
            <a:xfrm>
              <a:off x="1117295" y="3348419"/>
              <a:ext cx="158676" cy="18579"/>
            </a:xfrm>
            <a:custGeom>
              <a:rect b="b" l="l" r="r" t="t"/>
              <a:pathLst>
                <a:path extrusionOk="0" h="213" w="1819">
                  <a:moveTo>
                    <a:pt x="1818" y="0"/>
                  </a:moveTo>
                  <a:lnTo>
                    <a:pt x="1818" y="0"/>
                  </a:lnTo>
                  <a:cubicBezTo>
                    <a:pt x="1220" y="33"/>
                    <a:pt x="615" y="60"/>
                    <a:pt x="13" y="80"/>
                  </a:cubicBezTo>
                  <a:cubicBezTo>
                    <a:pt x="7" y="126"/>
                    <a:pt x="4" y="170"/>
                    <a:pt x="1" y="213"/>
                  </a:cubicBezTo>
                  <a:cubicBezTo>
                    <a:pt x="599" y="193"/>
                    <a:pt x="1203" y="163"/>
                    <a:pt x="1802" y="133"/>
                  </a:cubicBezTo>
                  <a:cubicBezTo>
                    <a:pt x="1808" y="90"/>
                    <a:pt x="1815" y="44"/>
                    <a:pt x="18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30"/>
            <p:cNvSpPr/>
            <p:nvPr/>
          </p:nvSpPr>
          <p:spPr>
            <a:xfrm>
              <a:off x="1112671" y="3394737"/>
              <a:ext cx="158327" cy="21894"/>
            </a:xfrm>
            <a:custGeom>
              <a:rect b="b" l="l" r="r" t="t"/>
              <a:pathLst>
                <a:path extrusionOk="0" h="251" w="1815">
                  <a:moveTo>
                    <a:pt x="1815" y="1"/>
                  </a:moveTo>
                  <a:cubicBezTo>
                    <a:pt x="1213" y="31"/>
                    <a:pt x="612" y="71"/>
                    <a:pt x="10" y="117"/>
                  </a:cubicBezTo>
                  <a:cubicBezTo>
                    <a:pt x="6" y="160"/>
                    <a:pt x="3" y="207"/>
                    <a:pt x="0" y="250"/>
                  </a:cubicBezTo>
                  <a:cubicBezTo>
                    <a:pt x="601" y="204"/>
                    <a:pt x="1203" y="164"/>
                    <a:pt x="1804" y="134"/>
                  </a:cubicBezTo>
                  <a:cubicBezTo>
                    <a:pt x="1808" y="91"/>
                    <a:pt x="1811" y="45"/>
                    <a:pt x="18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30"/>
            <p:cNvSpPr/>
            <p:nvPr/>
          </p:nvSpPr>
          <p:spPr>
            <a:xfrm>
              <a:off x="1108572" y="3470712"/>
              <a:ext cx="156670" cy="12037"/>
            </a:xfrm>
            <a:custGeom>
              <a:rect b="b" l="l" r="r" t="t"/>
              <a:pathLst>
                <a:path extrusionOk="0" h="138" w="1796">
                  <a:moveTo>
                    <a:pt x="1795" y="1"/>
                  </a:moveTo>
                  <a:lnTo>
                    <a:pt x="7" y="4"/>
                  </a:lnTo>
                  <a:cubicBezTo>
                    <a:pt x="4" y="51"/>
                    <a:pt x="1" y="94"/>
                    <a:pt x="1" y="137"/>
                  </a:cubicBezTo>
                  <a:lnTo>
                    <a:pt x="1788" y="134"/>
                  </a:lnTo>
                  <a:cubicBezTo>
                    <a:pt x="1788" y="87"/>
                    <a:pt x="1795" y="44"/>
                    <a:pt x="17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30"/>
            <p:cNvSpPr/>
            <p:nvPr/>
          </p:nvSpPr>
          <p:spPr>
            <a:xfrm>
              <a:off x="1106827" y="3548955"/>
              <a:ext cx="154576" cy="23639"/>
            </a:xfrm>
            <a:custGeom>
              <a:rect b="b" l="l" r="r" t="t"/>
              <a:pathLst>
                <a:path extrusionOk="0" h="271" w="1772">
                  <a:moveTo>
                    <a:pt x="1772" y="1"/>
                  </a:moveTo>
                  <a:cubicBezTo>
                    <a:pt x="1184" y="41"/>
                    <a:pt x="592" y="87"/>
                    <a:pt x="1" y="137"/>
                  </a:cubicBezTo>
                  <a:lnTo>
                    <a:pt x="1" y="267"/>
                  </a:lnTo>
                  <a:lnTo>
                    <a:pt x="1" y="271"/>
                  </a:lnTo>
                  <a:cubicBezTo>
                    <a:pt x="589" y="220"/>
                    <a:pt x="1177" y="174"/>
                    <a:pt x="1768" y="134"/>
                  </a:cubicBezTo>
                  <a:cubicBezTo>
                    <a:pt x="1768" y="91"/>
                    <a:pt x="1768" y="47"/>
                    <a:pt x="1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30"/>
            <p:cNvSpPr/>
            <p:nvPr/>
          </p:nvSpPr>
          <p:spPr>
            <a:xfrm>
              <a:off x="1107438" y="3619784"/>
              <a:ext cx="156059" cy="226181"/>
            </a:xfrm>
            <a:custGeom>
              <a:rect b="b" l="l" r="r" t="t"/>
              <a:pathLst>
                <a:path extrusionOk="0" h="2593" w="1789">
                  <a:moveTo>
                    <a:pt x="1745" y="0"/>
                  </a:moveTo>
                  <a:lnTo>
                    <a:pt x="1745" y="0"/>
                  </a:lnTo>
                  <a:cubicBezTo>
                    <a:pt x="1163" y="50"/>
                    <a:pt x="582" y="109"/>
                    <a:pt x="0" y="183"/>
                  </a:cubicBezTo>
                  <a:cubicBezTo>
                    <a:pt x="7" y="452"/>
                    <a:pt x="17" y="708"/>
                    <a:pt x="30" y="950"/>
                  </a:cubicBezTo>
                  <a:lnTo>
                    <a:pt x="1741" y="791"/>
                  </a:lnTo>
                  <a:cubicBezTo>
                    <a:pt x="1741" y="535"/>
                    <a:pt x="1741" y="272"/>
                    <a:pt x="1745" y="0"/>
                  </a:cubicBezTo>
                  <a:close/>
                  <a:moveTo>
                    <a:pt x="1741" y="921"/>
                  </a:moveTo>
                  <a:cubicBezTo>
                    <a:pt x="1177" y="974"/>
                    <a:pt x="608" y="1027"/>
                    <a:pt x="37" y="1080"/>
                  </a:cubicBezTo>
                  <a:cubicBezTo>
                    <a:pt x="50" y="1309"/>
                    <a:pt x="63" y="1525"/>
                    <a:pt x="80" y="1725"/>
                  </a:cubicBezTo>
                  <a:cubicBezTo>
                    <a:pt x="638" y="1665"/>
                    <a:pt x="1193" y="1608"/>
                    <a:pt x="1752" y="1548"/>
                  </a:cubicBezTo>
                  <a:cubicBezTo>
                    <a:pt x="1749" y="1349"/>
                    <a:pt x="1745" y="1140"/>
                    <a:pt x="1741" y="921"/>
                  </a:cubicBezTo>
                  <a:close/>
                  <a:moveTo>
                    <a:pt x="1755" y="1682"/>
                  </a:moveTo>
                  <a:cubicBezTo>
                    <a:pt x="1200" y="1738"/>
                    <a:pt x="645" y="1798"/>
                    <a:pt x="90" y="1858"/>
                  </a:cubicBezTo>
                  <a:cubicBezTo>
                    <a:pt x="114" y="2143"/>
                    <a:pt x="137" y="2393"/>
                    <a:pt x="160" y="2592"/>
                  </a:cubicBezTo>
                  <a:cubicBezTo>
                    <a:pt x="701" y="2585"/>
                    <a:pt x="1243" y="2569"/>
                    <a:pt x="1788" y="2542"/>
                  </a:cubicBezTo>
                  <a:cubicBezTo>
                    <a:pt x="1775" y="2286"/>
                    <a:pt x="1765" y="1997"/>
                    <a:pt x="1755" y="168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30"/>
            <p:cNvSpPr/>
            <p:nvPr/>
          </p:nvSpPr>
          <p:spPr>
            <a:xfrm>
              <a:off x="1107176" y="3608095"/>
              <a:ext cx="152831" cy="27651"/>
            </a:xfrm>
            <a:custGeom>
              <a:rect b="b" l="l" r="r" t="t"/>
              <a:pathLst>
                <a:path extrusionOk="0" h="317" w="1752">
                  <a:moveTo>
                    <a:pt x="1752" y="1"/>
                  </a:moveTo>
                  <a:lnTo>
                    <a:pt x="1752" y="1"/>
                  </a:lnTo>
                  <a:cubicBezTo>
                    <a:pt x="1166" y="51"/>
                    <a:pt x="585" y="111"/>
                    <a:pt x="0" y="184"/>
                  </a:cubicBezTo>
                  <a:cubicBezTo>
                    <a:pt x="3" y="227"/>
                    <a:pt x="3" y="274"/>
                    <a:pt x="3" y="317"/>
                  </a:cubicBezTo>
                  <a:cubicBezTo>
                    <a:pt x="585" y="243"/>
                    <a:pt x="1166" y="184"/>
                    <a:pt x="1748" y="134"/>
                  </a:cubicBezTo>
                  <a:cubicBezTo>
                    <a:pt x="1748" y="87"/>
                    <a:pt x="1748" y="44"/>
                    <a:pt x="17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30"/>
            <p:cNvSpPr/>
            <p:nvPr/>
          </p:nvSpPr>
          <p:spPr>
            <a:xfrm>
              <a:off x="1109967" y="3688693"/>
              <a:ext cx="149429" cy="25383"/>
            </a:xfrm>
            <a:custGeom>
              <a:rect b="b" l="l" r="r" t="t"/>
              <a:pathLst>
                <a:path extrusionOk="0" h="291" w="1713">
                  <a:moveTo>
                    <a:pt x="1712" y="1"/>
                  </a:moveTo>
                  <a:lnTo>
                    <a:pt x="1" y="160"/>
                  </a:lnTo>
                  <a:cubicBezTo>
                    <a:pt x="5" y="204"/>
                    <a:pt x="5" y="247"/>
                    <a:pt x="8" y="290"/>
                  </a:cubicBezTo>
                  <a:cubicBezTo>
                    <a:pt x="579" y="237"/>
                    <a:pt x="1148" y="184"/>
                    <a:pt x="1712" y="131"/>
                  </a:cubicBezTo>
                  <a:lnTo>
                    <a:pt x="171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30"/>
            <p:cNvSpPr/>
            <p:nvPr/>
          </p:nvSpPr>
          <p:spPr>
            <a:xfrm>
              <a:off x="1114416" y="3754812"/>
              <a:ext cx="146114" cy="27041"/>
            </a:xfrm>
            <a:custGeom>
              <a:rect b="b" l="l" r="r" t="t"/>
              <a:pathLst>
                <a:path extrusionOk="0" h="310" w="1675">
                  <a:moveTo>
                    <a:pt x="1672" y="0"/>
                  </a:moveTo>
                  <a:cubicBezTo>
                    <a:pt x="1113" y="60"/>
                    <a:pt x="558" y="117"/>
                    <a:pt x="0" y="177"/>
                  </a:cubicBezTo>
                  <a:cubicBezTo>
                    <a:pt x="3" y="224"/>
                    <a:pt x="6" y="267"/>
                    <a:pt x="10" y="310"/>
                  </a:cubicBezTo>
                  <a:cubicBezTo>
                    <a:pt x="565" y="250"/>
                    <a:pt x="1120" y="190"/>
                    <a:pt x="1675" y="134"/>
                  </a:cubicBezTo>
                  <a:cubicBezTo>
                    <a:pt x="1675" y="90"/>
                    <a:pt x="1675" y="44"/>
                    <a:pt x="16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30"/>
            <p:cNvSpPr/>
            <p:nvPr/>
          </p:nvSpPr>
          <p:spPr>
            <a:xfrm>
              <a:off x="1122529" y="3853117"/>
              <a:ext cx="144457" cy="52511"/>
            </a:xfrm>
            <a:custGeom>
              <a:rect b="b" l="l" r="r" t="t"/>
              <a:pathLst>
                <a:path extrusionOk="0" h="602" w="1656">
                  <a:moveTo>
                    <a:pt x="1622" y="0"/>
                  </a:moveTo>
                  <a:cubicBezTo>
                    <a:pt x="1083" y="27"/>
                    <a:pt x="542" y="40"/>
                    <a:pt x="0" y="50"/>
                  </a:cubicBezTo>
                  <a:cubicBezTo>
                    <a:pt x="33" y="326"/>
                    <a:pt x="56" y="482"/>
                    <a:pt x="56" y="482"/>
                  </a:cubicBezTo>
                  <a:lnTo>
                    <a:pt x="1655" y="602"/>
                  </a:lnTo>
                  <a:cubicBezTo>
                    <a:pt x="1645" y="439"/>
                    <a:pt x="1631" y="236"/>
                    <a:pt x="16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30"/>
            <p:cNvSpPr/>
            <p:nvPr/>
          </p:nvSpPr>
          <p:spPr>
            <a:xfrm>
              <a:off x="1121308" y="3841516"/>
              <a:ext cx="142712" cy="15963"/>
            </a:xfrm>
            <a:custGeom>
              <a:rect b="b" l="l" r="r" t="t"/>
              <a:pathLst>
                <a:path extrusionOk="0" h="183" w="1636">
                  <a:moveTo>
                    <a:pt x="1629" y="0"/>
                  </a:moveTo>
                  <a:cubicBezTo>
                    <a:pt x="1084" y="27"/>
                    <a:pt x="542" y="43"/>
                    <a:pt x="1" y="50"/>
                  </a:cubicBezTo>
                  <a:cubicBezTo>
                    <a:pt x="7" y="97"/>
                    <a:pt x="10" y="140"/>
                    <a:pt x="14" y="183"/>
                  </a:cubicBezTo>
                  <a:cubicBezTo>
                    <a:pt x="556" y="173"/>
                    <a:pt x="1097" y="160"/>
                    <a:pt x="1636" y="133"/>
                  </a:cubicBezTo>
                  <a:cubicBezTo>
                    <a:pt x="1633" y="90"/>
                    <a:pt x="1629" y="47"/>
                    <a:pt x="16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30"/>
            <p:cNvSpPr/>
            <p:nvPr/>
          </p:nvSpPr>
          <p:spPr>
            <a:xfrm>
              <a:off x="1400539" y="3889491"/>
              <a:ext cx="29136" cy="83738"/>
            </a:xfrm>
            <a:custGeom>
              <a:rect b="b" l="l" r="r" t="t"/>
              <a:pathLst>
                <a:path extrusionOk="0" h="960" w="334">
                  <a:moveTo>
                    <a:pt x="80" y="0"/>
                  </a:moveTo>
                  <a:cubicBezTo>
                    <a:pt x="41" y="0"/>
                    <a:pt x="1" y="32"/>
                    <a:pt x="17" y="82"/>
                  </a:cubicBezTo>
                  <a:cubicBezTo>
                    <a:pt x="96" y="355"/>
                    <a:pt x="159" y="630"/>
                    <a:pt x="199" y="913"/>
                  </a:cubicBezTo>
                  <a:cubicBezTo>
                    <a:pt x="205" y="946"/>
                    <a:pt x="227" y="960"/>
                    <a:pt x="252" y="960"/>
                  </a:cubicBezTo>
                  <a:cubicBezTo>
                    <a:pt x="291" y="960"/>
                    <a:pt x="334" y="927"/>
                    <a:pt x="326" y="876"/>
                  </a:cubicBezTo>
                  <a:cubicBezTo>
                    <a:pt x="286" y="597"/>
                    <a:pt x="226" y="321"/>
                    <a:pt x="143" y="48"/>
                  </a:cubicBezTo>
                  <a:cubicBezTo>
                    <a:pt x="134" y="15"/>
                    <a:pt x="107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30"/>
            <p:cNvSpPr/>
            <p:nvPr/>
          </p:nvSpPr>
          <p:spPr>
            <a:xfrm>
              <a:off x="1366344" y="3880855"/>
              <a:ext cx="22157" cy="82168"/>
            </a:xfrm>
            <a:custGeom>
              <a:rect b="b" l="l" r="r" t="t"/>
              <a:pathLst>
                <a:path extrusionOk="0" h="942" w="254">
                  <a:moveTo>
                    <a:pt x="63" y="1"/>
                  </a:moveTo>
                  <a:cubicBezTo>
                    <a:pt x="30" y="1"/>
                    <a:pt x="0" y="22"/>
                    <a:pt x="3" y="64"/>
                  </a:cubicBezTo>
                  <a:cubicBezTo>
                    <a:pt x="33" y="340"/>
                    <a:pt x="70" y="616"/>
                    <a:pt x="120" y="892"/>
                  </a:cubicBezTo>
                  <a:cubicBezTo>
                    <a:pt x="125" y="927"/>
                    <a:pt x="148" y="942"/>
                    <a:pt x="174" y="942"/>
                  </a:cubicBezTo>
                  <a:cubicBezTo>
                    <a:pt x="212" y="942"/>
                    <a:pt x="254" y="909"/>
                    <a:pt x="246" y="859"/>
                  </a:cubicBezTo>
                  <a:cubicBezTo>
                    <a:pt x="203" y="593"/>
                    <a:pt x="166" y="330"/>
                    <a:pt x="137" y="64"/>
                  </a:cubicBezTo>
                  <a:cubicBezTo>
                    <a:pt x="131" y="23"/>
                    <a:pt x="96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30"/>
            <p:cNvSpPr/>
            <p:nvPr/>
          </p:nvSpPr>
          <p:spPr>
            <a:xfrm>
              <a:off x="1327176" y="3888008"/>
              <a:ext cx="12998" cy="77807"/>
            </a:xfrm>
            <a:custGeom>
              <a:rect b="b" l="l" r="r" t="t"/>
              <a:pathLst>
                <a:path extrusionOk="0" h="892" w="149">
                  <a:moveTo>
                    <a:pt x="76" y="1"/>
                  </a:moveTo>
                  <a:cubicBezTo>
                    <a:pt x="43" y="1"/>
                    <a:pt x="9" y="22"/>
                    <a:pt x="7" y="65"/>
                  </a:cubicBezTo>
                  <a:cubicBezTo>
                    <a:pt x="0" y="318"/>
                    <a:pt x="3" y="574"/>
                    <a:pt x="14" y="826"/>
                  </a:cubicBezTo>
                  <a:cubicBezTo>
                    <a:pt x="15" y="870"/>
                    <a:pt x="49" y="891"/>
                    <a:pt x="83" y="891"/>
                  </a:cubicBezTo>
                  <a:cubicBezTo>
                    <a:pt x="116" y="891"/>
                    <a:pt x="148" y="870"/>
                    <a:pt x="147" y="826"/>
                  </a:cubicBezTo>
                  <a:cubicBezTo>
                    <a:pt x="133" y="574"/>
                    <a:pt x="133" y="318"/>
                    <a:pt x="140" y="65"/>
                  </a:cubicBezTo>
                  <a:cubicBezTo>
                    <a:pt x="141" y="22"/>
                    <a:pt x="109" y="1"/>
                    <a:pt x="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30"/>
            <p:cNvSpPr/>
            <p:nvPr/>
          </p:nvSpPr>
          <p:spPr>
            <a:xfrm>
              <a:off x="1273528" y="3879198"/>
              <a:ext cx="14830" cy="90978"/>
            </a:xfrm>
            <a:custGeom>
              <a:rect b="b" l="l" r="r" t="t"/>
              <a:pathLst>
                <a:path extrusionOk="0" h="1043" w="170">
                  <a:moveTo>
                    <a:pt x="106" y="0"/>
                  </a:moveTo>
                  <a:cubicBezTo>
                    <a:pt x="72" y="0"/>
                    <a:pt x="37" y="22"/>
                    <a:pt x="34" y="63"/>
                  </a:cubicBezTo>
                  <a:cubicBezTo>
                    <a:pt x="4" y="369"/>
                    <a:pt x="0" y="672"/>
                    <a:pt x="14" y="978"/>
                  </a:cubicBezTo>
                  <a:cubicBezTo>
                    <a:pt x="17" y="1021"/>
                    <a:pt x="52" y="1042"/>
                    <a:pt x="85" y="1042"/>
                  </a:cubicBezTo>
                  <a:cubicBezTo>
                    <a:pt x="118" y="1042"/>
                    <a:pt x="150" y="1021"/>
                    <a:pt x="147" y="978"/>
                  </a:cubicBezTo>
                  <a:cubicBezTo>
                    <a:pt x="130" y="672"/>
                    <a:pt x="137" y="369"/>
                    <a:pt x="167" y="63"/>
                  </a:cubicBezTo>
                  <a:cubicBezTo>
                    <a:pt x="170" y="21"/>
                    <a:pt x="139" y="0"/>
                    <a:pt x="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30"/>
            <p:cNvSpPr/>
            <p:nvPr/>
          </p:nvSpPr>
          <p:spPr>
            <a:xfrm>
              <a:off x="1229214" y="3877802"/>
              <a:ext cx="18755" cy="84872"/>
            </a:xfrm>
            <a:custGeom>
              <a:rect b="b" l="l" r="r" t="t"/>
              <a:pathLst>
                <a:path extrusionOk="0" h="973" w="215">
                  <a:moveTo>
                    <a:pt x="150" y="0"/>
                  </a:moveTo>
                  <a:cubicBezTo>
                    <a:pt x="117" y="0"/>
                    <a:pt x="81" y="21"/>
                    <a:pt x="77" y="63"/>
                  </a:cubicBezTo>
                  <a:cubicBezTo>
                    <a:pt x="54" y="345"/>
                    <a:pt x="30" y="628"/>
                    <a:pt x="3" y="911"/>
                  </a:cubicBezTo>
                  <a:cubicBezTo>
                    <a:pt x="0" y="952"/>
                    <a:pt x="32" y="973"/>
                    <a:pt x="65" y="973"/>
                  </a:cubicBezTo>
                  <a:cubicBezTo>
                    <a:pt x="98" y="973"/>
                    <a:pt x="133" y="952"/>
                    <a:pt x="136" y="911"/>
                  </a:cubicBezTo>
                  <a:cubicBezTo>
                    <a:pt x="160" y="628"/>
                    <a:pt x="186" y="345"/>
                    <a:pt x="209" y="63"/>
                  </a:cubicBezTo>
                  <a:cubicBezTo>
                    <a:pt x="214" y="21"/>
                    <a:pt x="184" y="0"/>
                    <a:pt x="1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30"/>
            <p:cNvSpPr/>
            <p:nvPr/>
          </p:nvSpPr>
          <p:spPr>
            <a:xfrm>
              <a:off x="1168151" y="3873528"/>
              <a:ext cx="30357" cy="89147"/>
            </a:xfrm>
            <a:custGeom>
              <a:rect b="b" l="l" r="r" t="t"/>
              <a:pathLst>
                <a:path extrusionOk="0" h="1022" w="348">
                  <a:moveTo>
                    <a:pt x="283" y="0"/>
                  </a:moveTo>
                  <a:cubicBezTo>
                    <a:pt x="250" y="0"/>
                    <a:pt x="215" y="21"/>
                    <a:pt x="211" y="62"/>
                  </a:cubicBezTo>
                  <a:cubicBezTo>
                    <a:pt x="188" y="365"/>
                    <a:pt x="122" y="657"/>
                    <a:pt x="19" y="943"/>
                  </a:cubicBezTo>
                  <a:cubicBezTo>
                    <a:pt x="1" y="991"/>
                    <a:pt x="40" y="1022"/>
                    <a:pt x="81" y="1022"/>
                  </a:cubicBezTo>
                  <a:cubicBezTo>
                    <a:pt x="107" y="1022"/>
                    <a:pt x="134" y="1008"/>
                    <a:pt x="145" y="976"/>
                  </a:cubicBezTo>
                  <a:cubicBezTo>
                    <a:pt x="255" y="680"/>
                    <a:pt x="318" y="378"/>
                    <a:pt x="344" y="62"/>
                  </a:cubicBezTo>
                  <a:cubicBezTo>
                    <a:pt x="348" y="21"/>
                    <a:pt x="316" y="0"/>
                    <a:pt x="28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30"/>
            <p:cNvSpPr/>
            <p:nvPr/>
          </p:nvSpPr>
          <p:spPr>
            <a:xfrm>
              <a:off x="1122442" y="3877890"/>
              <a:ext cx="31142" cy="86355"/>
            </a:xfrm>
            <a:custGeom>
              <a:rect b="b" l="l" r="r" t="t"/>
              <a:pathLst>
                <a:path extrusionOk="0" h="990" w="357">
                  <a:moveTo>
                    <a:pt x="275" y="0"/>
                  </a:moveTo>
                  <a:cubicBezTo>
                    <a:pt x="249" y="0"/>
                    <a:pt x="223" y="15"/>
                    <a:pt x="217" y="49"/>
                  </a:cubicBezTo>
                  <a:cubicBezTo>
                    <a:pt x="161" y="338"/>
                    <a:pt x="91" y="623"/>
                    <a:pt x="14" y="906"/>
                  </a:cubicBezTo>
                  <a:cubicBezTo>
                    <a:pt x="0" y="956"/>
                    <a:pt x="42" y="990"/>
                    <a:pt x="82" y="990"/>
                  </a:cubicBezTo>
                  <a:cubicBezTo>
                    <a:pt x="108" y="990"/>
                    <a:pt x="133" y="975"/>
                    <a:pt x="141" y="942"/>
                  </a:cubicBezTo>
                  <a:cubicBezTo>
                    <a:pt x="221" y="657"/>
                    <a:pt x="287" y="371"/>
                    <a:pt x="347" y="82"/>
                  </a:cubicBezTo>
                  <a:cubicBezTo>
                    <a:pt x="357" y="32"/>
                    <a:pt x="315" y="0"/>
                    <a:pt x="2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82" name="Google Shape;1082;p30"/>
          <p:cNvSpPr/>
          <p:nvPr/>
        </p:nvSpPr>
        <p:spPr>
          <a:xfrm>
            <a:off x="10240408" y="1057318"/>
            <a:ext cx="353" cy="1064848"/>
          </a:xfrm>
          <a:custGeom>
            <a:rect b="b" l="l" r="r" t="t"/>
            <a:pathLst>
              <a:path extrusionOk="0" h="12055" w="4">
                <a:moveTo>
                  <a:pt x="0" y="0"/>
                </a:moveTo>
                <a:lnTo>
                  <a:pt x="0" y="12054"/>
                </a:lnTo>
                <a:lnTo>
                  <a:pt x="4" y="12054"/>
                </a:lnTo>
                <a:lnTo>
                  <a:pt x="4" y="0"/>
                </a:lnTo>
                <a:close/>
              </a:path>
            </a:pathLst>
          </a:custGeom>
          <a:solidFill>
            <a:srgbClr val="F8D6B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83" name="Google Shape;1083;p30"/>
          <p:cNvGrpSpPr/>
          <p:nvPr/>
        </p:nvGrpSpPr>
        <p:grpSpPr>
          <a:xfrm>
            <a:off x="5195433" y="-58311"/>
            <a:ext cx="3952215" cy="5204011"/>
            <a:chOff x="5195433" y="-58311"/>
            <a:chExt cx="3952215" cy="5204011"/>
          </a:xfrm>
        </p:grpSpPr>
        <p:sp>
          <p:nvSpPr>
            <p:cNvPr id="1084" name="Google Shape;1084;p30"/>
            <p:cNvSpPr/>
            <p:nvPr/>
          </p:nvSpPr>
          <p:spPr>
            <a:xfrm flipH="1" rot="4148609">
              <a:off x="5488550" y="378663"/>
              <a:ext cx="2604564" cy="2422152"/>
            </a:xfrm>
            <a:prstGeom prst="trapezoid">
              <a:avLst>
                <a:gd fmla="val 29725" name="adj"/>
              </a:avLst>
            </a:prstGeom>
            <a:gradFill>
              <a:gsLst>
                <a:gs pos="0">
                  <a:srgbClr val="FFD966">
                    <a:alpha val="29411"/>
                  </a:srgbClr>
                </a:gs>
                <a:gs pos="60000">
                  <a:srgbClr val="FFFFFF">
                    <a:alpha val="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b="100%" l="100%"/>
              </a:path>
              <a:tileRect r="-100%" t="-100%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30"/>
            <p:cNvSpPr/>
            <p:nvPr/>
          </p:nvSpPr>
          <p:spPr>
            <a:xfrm>
              <a:off x="7705247" y="2200"/>
              <a:ext cx="14424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30"/>
            <p:cNvSpPr/>
            <p:nvPr/>
          </p:nvSpPr>
          <p:spPr>
            <a:xfrm>
              <a:off x="7703305" y="612019"/>
              <a:ext cx="70151" cy="1493869"/>
            </a:xfrm>
            <a:custGeom>
              <a:rect b="b" l="l" r="r" t="t"/>
              <a:pathLst>
                <a:path extrusionOk="0" h="9643" w="5895">
                  <a:moveTo>
                    <a:pt x="0" y="1"/>
                  </a:moveTo>
                  <a:lnTo>
                    <a:pt x="0" y="9643"/>
                  </a:lnTo>
                  <a:lnTo>
                    <a:pt x="5895" y="9643"/>
                  </a:lnTo>
                  <a:lnTo>
                    <a:pt x="58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30"/>
            <p:cNvSpPr/>
            <p:nvPr/>
          </p:nvSpPr>
          <p:spPr>
            <a:xfrm>
              <a:off x="7611004" y="2163256"/>
              <a:ext cx="162445" cy="140386"/>
            </a:xfrm>
            <a:custGeom>
              <a:rect b="b" l="l" r="r" t="t"/>
              <a:pathLst>
                <a:path extrusionOk="0" h="1613" w="8866">
                  <a:moveTo>
                    <a:pt x="0" y="1"/>
                  </a:moveTo>
                  <a:lnTo>
                    <a:pt x="0" y="1612"/>
                  </a:lnTo>
                  <a:lnTo>
                    <a:pt x="8866" y="1612"/>
                  </a:lnTo>
                  <a:lnTo>
                    <a:pt x="886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30"/>
            <p:cNvSpPr/>
            <p:nvPr/>
          </p:nvSpPr>
          <p:spPr>
            <a:xfrm>
              <a:off x="7610995" y="2082267"/>
              <a:ext cx="162461" cy="83954"/>
            </a:xfrm>
            <a:custGeom>
              <a:rect b="b" l="l" r="r" t="t"/>
              <a:pathLst>
                <a:path extrusionOk="0" h="542" w="8866">
                  <a:moveTo>
                    <a:pt x="0" y="1"/>
                  </a:moveTo>
                  <a:lnTo>
                    <a:pt x="0" y="541"/>
                  </a:lnTo>
                  <a:lnTo>
                    <a:pt x="8866" y="541"/>
                  </a:lnTo>
                  <a:lnTo>
                    <a:pt x="886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30"/>
            <p:cNvSpPr/>
            <p:nvPr/>
          </p:nvSpPr>
          <p:spPr>
            <a:xfrm>
              <a:off x="8165767" y="4015096"/>
              <a:ext cx="229576" cy="104586"/>
            </a:xfrm>
            <a:custGeom>
              <a:rect b="b" l="l" r="r" t="t"/>
              <a:pathLst>
                <a:path extrusionOk="0" h="1184" w="2599">
                  <a:moveTo>
                    <a:pt x="1" y="1"/>
                  </a:moveTo>
                  <a:lnTo>
                    <a:pt x="1" y="1184"/>
                  </a:lnTo>
                  <a:lnTo>
                    <a:pt x="2598" y="1184"/>
                  </a:lnTo>
                  <a:lnTo>
                    <a:pt x="259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30"/>
            <p:cNvSpPr/>
            <p:nvPr/>
          </p:nvSpPr>
          <p:spPr>
            <a:xfrm>
              <a:off x="8318580" y="4158105"/>
              <a:ext cx="229488" cy="104586"/>
            </a:xfrm>
            <a:custGeom>
              <a:rect b="b" l="l" r="r" t="t"/>
              <a:pathLst>
                <a:path extrusionOk="0" h="1184" w="2598">
                  <a:moveTo>
                    <a:pt x="0" y="0"/>
                  </a:moveTo>
                  <a:lnTo>
                    <a:pt x="0" y="1184"/>
                  </a:lnTo>
                  <a:lnTo>
                    <a:pt x="2598" y="1184"/>
                  </a:lnTo>
                  <a:lnTo>
                    <a:pt x="25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30"/>
            <p:cNvSpPr/>
            <p:nvPr/>
          </p:nvSpPr>
          <p:spPr>
            <a:xfrm>
              <a:off x="8616014" y="3003664"/>
              <a:ext cx="229576" cy="104497"/>
            </a:xfrm>
            <a:custGeom>
              <a:rect b="b" l="l" r="r" t="t"/>
              <a:pathLst>
                <a:path extrusionOk="0" h="1183" w="2599">
                  <a:moveTo>
                    <a:pt x="1" y="1"/>
                  </a:moveTo>
                  <a:lnTo>
                    <a:pt x="1" y="1183"/>
                  </a:lnTo>
                  <a:lnTo>
                    <a:pt x="2599" y="1183"/>
                  </a:lnTo>
                  <a:lnTo>
                    <a:pt x="2599" y="1"/>
                  </a:lnTo>
                  <a:close/>
                </a:path>
              </a:pathLst>
            </a:custGeom>
            <a:solidFill>
              <a:srgbClr val="E66F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7893621" y="1903864"/>
              <a:ext cx="229576" cy="104497"/>
            </a:xfrm>
            <a:custGeom>
              <a:rect b="b" l="l" r="r" t="t"/>
              <a:pathLst>
                <a:path extrusionOk="0" h="1183" w="2599">
                  <a:moveTo>
                    <a:pt x="1" y="1"/>
                  </a:moveTo>
                  <a:lnTo>
                    <a:pt x="1" y="1183"/>
                  </a:lnTo>
                  <a:lnTo>
                    <a:pt x="2599" y="1183"/>
                  </a:lnTo>
                  <a:lnTo>
                    <a:pt x="259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30"/>
            <p:cNvSpPr/>
            <p:nvPr/>
          </p:nvSpPr>
          <p:spPr>
            <a:xfrm>
              <a:off x="8548071" y="539989"/>
              <a:ext cx="229576" cy="104497"/>
            </a:xfrm>
            <a:custGeom>
              <a:rect b="b" l="l" r="r" t="t"/>
              <a:pathLst>
                <a:path extrusionOk="0" h="1183" w="2599">
                  <a:moveTo>
                    <a:pt x="1" y="1"/>
                  </a:moveTo>
                  <a:lnTo>
                    <a:pt x="1" y="1183"/>
                  </a:lnTo>
                  <a:lnTo>
                    <a:pt x="2599" y="1183"/>
                  </a:lnTo>
                  <a:lnTo>
                    <a:pt x="2599" y="1"/>
                  </a:lnTo>
                  <a:close/>
                </a:path>
              </a:pathLst>
            </a:custGeom>
            <a:solidFill>
              <a:srgbClr val="E66F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30"/>
            <p:cNvSpPr/>
            <p:nvPr/>
          </p:nvSpPr>
          <p:spPr>
            <a:xfrm>
              <a:off x="8423989" y="691664"/>
              <a:ext cx="229576" cy="104497"/>
            </a:xfrm>
            <a:custGeom>
              <a:rect b="b" l="l" r="r" t="t"/>
              <a:pathLst>
                <a:path extrusionOk="0" h="1183" w="2599">
                  <a:moveTo>
                    <a:pt x="1" y="1"/>
                  </a:moveTo>
                  <a:lnTo>
                    <a:pt x="1" y="1183"/>
                  </a:lnTo>
                  <a:lnTo>
                    <a:pt x="2599" y="1183"/>
                  </a:lnTo>
                  <a:lnTo>
                    <a:pt x="2599" y="1"/>
                  </a:lnTo>
                  <a:close/>
                </a:path>
              </a:pathLst>
            </a:custGeom>
            <a:solidFill>
              <a:srgbClr val="E66F4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5" name="Google Shape;1095;p30"/>
          <p:cNvSpPr txBox="1"/>
          <p:nvPr>
            <p:ph type="ctrTitle"/>
          </p:nvPr>
        </p:nvSpPr>
        <p:spPr>
          <a:xfrm>
            <a:off x="1327600" y="252725"/>
            <a:ext cx="6201000" cy="252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In the u.s. 9/10 americans celebrate Christmas 🎅🏿🎅🏾🎅🏽🎅🏼🎅🏻</a:t>
            </a:r>
            <a:endParaRPr sz="5500"/>
          </a:p>
        </p:txBody>
      </p:sp>
      <p:sp>
        <p:nvSpPr>
          <p:cNvPr id="1096" name="Google Shape;1096;p30"/>
          <p:cNvSpPr txBox="1"/>
          <p:nvPr>
            <p:ph idx="1" type="subTitle"/>
          </p:nvPr>
        </p:nvSpPr>
        <p:spPr>
          <a:xfrm>
            <a:off x="3355650" y="3300500"/>
            <a:ext cx="3215400" cy="62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 only 46% of Americans celebrate Christmas for religious reasons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1" name="Google Shape;1101;p31"/>
          <p:cNvGrpSpPr/>
          <p:nvPr/>
        </p:nvGrpSpPr>
        <p:grpSpPr>
          <a:xfrm>
            <a:off x="5254613" y="-256536"/>
            <a:ext cx="1182300" cy="1932687"/>
            <a:chOff x="5254613" y="-256536"/>
            <a:chExt cx="1182300" cy="1932687"/>
          </a:xfrm>
        </p:grpSpPr>
        <p:sp>
          <p:nvSpPr>
            <p:cNvPr id="1102" name="Google Shape;1102;p31"/>
            <p:cNvSpPr/>
            <p:nvPr/>
          </p:nvSpPr>
          <p:spPr>
            <a:xfrm>
              <a:off x="5300007" y="564219"/>
              <a:ext cx="1111932" cy="1111932"/>
            </a:xfrm>
            <a:custGeom>
              <a:rect b="b" l="l" r="r" t="t"/>
              <a:pathLst>
                <a:path extrusionOk="0" h="9634" w="9634">
                  <a:moveTo>
                    <a:pt x="4815" y="0"/>
                  </a:moveTo>
                  <a:cubicBezTo>
                    <a:pt x="2156" y="0"/>
                    <a:pt x="0" y="2156"/>
                    <a:pt x="0" y="4818"/>
                  </a:cubicBezTo>
                  <a:cubicBezTo>
                    <a:pt x="0" y="7477"/>
                    <a:pt x="2156" y="9633"/>
                    <a:pt x="4815" y="9633"/>
                  </a:cubicBezTo>
                  <a:cubicBezTo>
                    <a:pt x="7477" y="9633"/>
                    <a:pt x="9634" y="7477"/>
                    <a:pt x="9634" y="4818"/>
                  </a:cubicBezTo>
                  <a:cubicBezTo>
                    <a:pt x="9634" y="2156"/>
                    <a:pt x="7477" y="0"/>
                    <a:pt x="48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31"/>
            <p:cNvSpPr/>
            <p:nvPr/>
          </p:nvSpPr>
          <p:spPr>
            <a:xfrm>
              <a:off x="5817069" y="-256536"/>
              <a:ext cx="57478" cy="826389"/>
            </a:xfrm>
            <a:custGeom>
              <a:rect b="b" l="l" r="r" t="t"/>
              <a:pathLst>
                <a:path extrusionOk="0" h="7160" w="498">
                  <a:moveTo>
                    <a:pt x="448" y="1"/>
                  </a:moveTo>
                  <a:lnTo>
                    <a:pt x="365" y="14"/>
                  </a:lnTo>
                  <a:cubicBezTo>
                    <a:pt x="229" y="123"/>
                    <a:pt x="0" y="5511"/>
                    <a:pt x="335" y="7160"/>
                  </a:cubicBezTo>
                  <a:lnTo>
                    <a:pt x="497" y="7127"/>
                  </a:lnTo>
                  <a:cubicBezTo>
                    <a:pt x="143" y="5395"/>
                    <a:pt x="454" y="265"/>
                    <a:pt x="494" y="100"/>
                  </a:cubicBezTo>
                  <a:lnTo>
                    <a:pt x="418" y="77"/>
                  </a:lnTo>
                  <a:lnTo>
                    <a:pt x="4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5343519" y="282374"/>
              <a:ext cx="528266" cy="416080"/>
            </a:xfrm>
            <a:custGeom>
              <a:rect b="b" l="l" r="r" t="t"/>
              <a:pathLst>
                <a:path extrusionOk="0" h="3605" w="4577">
                  <a:moveTo>
                    <a:pt x="703" y="0"/>
                  </a:moveTo>
                  <a:cubicBezTo>
                    <a:pt x="678" y="0"/>
                    <a:pt x="654" y="1"/>
                    <a:pt x="630" y="1"/>
                  </a:cubicBezTo>
                  <a:cubicBezTo>
                    <a:pt x="1" y="1594"/>
                    <a:pt x="471" y="3211"/>
                    <a:pt x="1302" y="3604"/>
                  </a:cubicBezTo>
                  <a:cubicBezTo>
                    <a:pt x="1302" y="3604"/>
                    <a:pt x="1322" y="3605"/>
                    <a:pt x="1359" y="3605"/>
                  </a:cubicBezTo>
                  <a:cubicBezTo>
                    <a:pt x="1672" y="3605"/>
                    <a:pt x="3221" y="3546"/>
                    <a:pt x="4517" y="2442"/>
                  </a:cubicBezTo>
                  <a:cubicBezTo>
                    <a:pt x="4576" y="2393"/>
                    <a:pt x="2816" y="0"/>
                    <a:pt x="7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31"/>
            <p:cNvSpPr/>
            <p:nvPr/>
          </p:nvSpPr>
          <p:spPr>
            <a:xfrm>
              <a:off x="5838074" y="302802"/>
              <a:ext cx="569239" cy="383302"/>
            </a:xfrm>
            <a:custGeom>
              <a:rect b="b" l="l" r="r" t="t"/>
              <a:pathLst>
                <a:path extrusionOk="0" h="3321" w="4932">
                  <a:moveTo>
                    <a:pt x="3526" y="1"/>
                  </a:moveTo>
                  <a:cubicBezTo>
                    <a:pt x="1793" y="1"/>
                    <a:pt x="0" y="2152"/>
                    <a:pt x="0" y="2152"/>
                  </a:cubicBezTo>
                  <a:cubicBezTo>
                    <a:pt x="1018" y="3156"/>
                    <a:pt x="2390" y="3321"/>
                    <a:pt x="3180" y="3321"/>
                  </a:cubicBezTo>
                  <a:cubicBezTo>
                    <a:pt x="3565" y="3321"/>
                    <a:pt x="3812" y="3282"/>
                    <a:pt x="3812" y="3282"/>
                  </a:cubicBezTo>
                  <a:cubicBezTo>
                    <a:pt x="3812" y="3282"/>
                    <a:pt x="4932" y="1427"/>
                    <a:pt x="4140" y="99"/>
                  </a:cubicBezTo>
                  <a:cubicBezTo>
                    <a:pt x="3939" y="31"/>
                    <a:pt x="3733" y="1"/>
                    <a:pt x="35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31"/>
            <p:cNvSpPr/>
            <p:nvPr/>
          </p:nvSpPr>
          <p:spPr>
            <a:xfrm>
              <a:off x="5520104" y="564219"/>
              <a:ext cx="318091" cy="111378"/>
            </a:xfrm>
            <a:custGeom>
              <a:rect b="b" l="l" r="r" t="t"/>
              <a:pathLst>
                <a:path extrusionOk="0" h="965" w="2756">
                  <a:moveTo>
                    <a:pt x="2755" y="0"/>
                  </a:moveTo>
                  <a:cubicBezTo>
                    <a:pt x="2755" y="0"/>
                    <a:pt x="1" y="374"/>
                    <a:pt x="130" y="858"/>
                  </a:cubicBezTo>
                  <a:cubicBezTo>
                    <a:pt x="149" y="932"/>
                    <a:pt x="225" y="964"/>
                    <a:pt x="339" y="964"/>
                  </a:cubicBezTo>
                  <a:cubicBezTo>
                    <a:pt x="966" y="964"/>
                    <a:pt x="2755" y="0"/>
                    <a:pt x="27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5887011" y="568720"/>
              <a:ext cx="469634" cy="98567"/>
            </a:xfrm>
            <a:custGeom>
              <a:rect b="b" l="l" r="r" t="t"/>
              <a:pathLst>
                <a:path extrusionOk="0" h="854" w="4069"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lnTo>
                    <a:pt x="2" y="1"/>
                  </a:lnTo>
                  <a:cubicBezTo>
                    <a:pt x="1" y="1"/>
                    <a:pt x="1" y="1"/>
                    <a:pt x="1" y="1"/>
                  </a:cubicBezTo>
                  <a:close/>
                  <a:moveTo>
                    <a:pt x="2" y="1"/>
                  </a:moveTo>
                  <a:lnTo>
                    <a:pt x="2" y="1"/>
                  </a:lnTo>
                  <a:cubicBezTo>
                    <a:pt x="48" y="12"/>
                    <a:pt x="1447" y="854"/>
                    <a:pt x="2559" y="854"/>
                  </a:cubicBezTo>
                  <a:cubicBezTo>
                    <a:pt x="2686" y="854"/>
                    <a:pt x="2808" y="843"/>
                    <a:pt x="2925" y="819"/>
                  </a:cubicBezTo>
                  <a:cubicBezTo>
                    <a:pt x="4068" y="582"/>
                    <a:pt x="64" y="10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31"/>
            <p:cNvSpPr/>
            <p:nvPr/>
          </p:nvSpPr>
          <p:spPr>
            <a:xfrm>
              <a:off x="5700153" y="462999"/>
              <a:ext cx="155698" cy="89449"/>
            </a:xfrm>
            <a:custGeom>
              <a:rect b="b" l="l" r="r" t="t"/>
              <a:pathLst>
                <a:path extrusionOk="0" h="775" w="1349">
                  <a:moveTo>
                    <a:pt x="178" y="0"/>
                  </a:moveTo>
                  <a:cubicBezTo>
                    <a:pt x="156" y="0"/>
                    <a:pt x="140" y="6"/>
                    <a:pt x="130" y="20"/>
                  </a:cubicBezTo>
                  <a:cubicBezTo>
                    <a:pt x="0" y="185"/>
                    <a:pt x="1348" y="775"/>
                    <a:pt x="1348" y="775"/>
                  </a:cubicBezTo>
                  <a:cubicBezTo>
                    <a:pt x="1348" y="775"/>
                    <a:pt x="426" y="0"/>
                    <a:pt x="1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31"/>
            <p:cNvSpPr/>
            <p:nvPr/>
          </p:nvSpPr>
          <p:spPr>
            <a:xfrm>
              <a:off x="5858734" y="467154"/>
              <a:ext cx="162162" cy="80677"/>
            </a:xfrm>
            <a:custGeom>
              <a:rect b="b" l="l" r="r" t="t"/>
              <a:pathLst>
                <a:path extrusionOk="0" h="699" w="1405">
                  <a:moveTo>
                    <a:pt x="1041" y="1"/>
                  </a:moveTo>
                  <a:cubicBezTo>
                    <a:pt x="704" y="1"/>
                    <a:pt x="0" y="699"/>
                    <a:pt x="0" y="699"/>
                  </a:cubicBezTo>
                  <a:cubicBezTo>
                    <a:pt x="0" y="699"/>
                    <a:pt x="1405" y="271"/>
                    <a:pt x="1153" y="40"/>
                  </a:cubicBezTo>
                  <a:cubicBezTo>
                    <a:pt x="1123" y="13"/>
                    <a:pt x="1085" y="1"/>
                    <a:pt x="10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110" name="Google Shape;1110;p31"/>
            <p:cNvCxnSpPr/>
            <p:nvPr/>
          </p:nvCxnSpPr>
          <p:spPr>
            <a:xfrm>
              <a:off x="5319324" y="893525"/>
              <a:ext cx="1088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11" name="Google Shape;1111;p31"/>
            <p:cNvCxnSpPr/>
            <p:nvPr/>
          </p:nvCxnSpPr>
          <p:spPr>
            <a:xfrm>
              <a:off x="5254613" y="991900"/>
              <a:ext cx="11823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12" name="Google Shape;1112;p31"/>
            <p:cNvCxnSpPr/>
            <p:nvPr/>
          </p:nvCxnSpPr>
          <p:spPr>
            <a:xfrm>
              <a:off x="5319324" y="845197"/>
              <a:ext cx="1088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13" name="Google Shape;1113;p31"/>
            <p:cNvCxnSpPr/>
            <p:nvPr/>
          </p:nvCxnSpPr>
          <p:spPr>
            <a:xfrm>
              <a:off x="5254613" y="1036850"/>
              <a:ext cx="11823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114" name="Google Shape;1114;p31"/>
          <p:cNvGrpSpPr/>
          <p:nvPr/>
        </p:nvGrpSpPr>
        <p:grpSpPr>
          <a:xfrm>
            <a:off x="2702013" y="-256536"/>
            <a:ext cx="1182412" cy="1932679"/>
            <a:chOff x="2702013" y="-256536"/>
            <a:chExt cx="1182412" cy="1932679"/>
          </a:xfrm>
        </p:grpSpPr>
        <p:sp>
          <p:nvSpPr>
            <p:cNvPr id="1115" name="Google Shape;1115;p31"/>
            <p:cNvSpPr/>
            <p:nvPr/>
          </p:nvSpPr>
          <p:spPr>
            <a:xfrm>
              <a:off x="2747407" y="564219"/>
              <a:ext cx="1111924" cy="1111924"/>
            </a:xfrm>
            <a:custGeom>
              <a:rect b="b" l="l" r="r" t="t"/>
              <a:pathLst>
                <a:path extrusionOk="0" h="9634" w="9634">
                  <a:moveTo>
                    <a:pt x="4815" y="0"/>
                  </a:moveTo>
                  <a:cubicBezTo>
                    <a:pt x="2156" y="0"/>
                    <a:pt x="0" y="2156"/>
                    <a:pt x="0" y="4818"/>
                  </a:cubicBezTo>
                  <a:cubicBezTo>
                    <a:pt x="0" y="7477"/>
                    <a:pt x="2156" y="9633"/>
                    <a:pt x="4815" y="9633"/>
                  </a:cubicBezTo>
                  <a:cubicBezTo>
                    <a:pt x="7477" y="9633"/>
                    <a:pt x="9634" y="7477"/>
                    <a:pt x="9634" y="4818"/>
                  </a:cubicBezTo>
                  <a:cubicBezTo>
                    <a:pt x="9634" y="2156"/>
                    <a:pt x="7477" y="0"/>
                    <a:pt x="48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31"/>
            <p:cNvSpPr/>
            <p:nvPr/>
          </p:nvSpPr>
          <p:spPr>
            <a:xfrm>
              <a:off x="3264469" y="-256536"/>
              <a:ext cx="57477" cy="826383"/>
            </a:xfrm>
            <a:custGeom>
              <a:rect b="b" l="l" r="r" t="t"/>
              <a:pathLst>
                <a:path extrusionOk="0" h="7160" w="498">
                  <a:moveTo>
                    <a:pt x="448" y="1"/>
                  </a:moveTo>
                  <a:lnTo>
                    <a:pt x="365" y="14"/>
                  </a:lnTo>
                  <a:cubicBezTo>
                    <a:pt x="229" y="123"/>
                    <a:pt x="0" y="5511"/>
                    <a:pt x="335" y="7160"/>
                  </a:cubicBezTo>
                  <a:lnTo>
                    <a:pt x="497" y="7127"/>
                  </a:lnTo>
                  <a:cubicBezTo>
                    <a:pt x="143" y="5395"/>
                    <a:pt x="454" y="265"/>
                    <a:pt x="494" y="100"/>
                  </a:cubicBezTo>
                  <a:lnTo>
                    <a:pt x="418" y="77"/>
                  </a:lnTo>
                  <a:lnTo>
                    <a:pt x="44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31"/>
            <p:cNvSpPr/>
            <p:nvPr/>
          </p:nvSpPr>
          <p:spPr>
            <a:xfrm>
              <a:off x="2790919" y="282374"/>
              <a:ext cx="528262" cy="416077"/>
            </a:xfrm>
            <a:custGeom>
              <a:rect b="b" l="l" r="r" t="t"/>
              <a:pathLst>
                <a:path extrusionOk="0" h="3605" w="4577">
                  <a:moveTo>
                    <a:pt x="703" y="0"/>
                  </a:moveTo>
                  <a:cubicBezTo>
                    <a:pt x="678" y="0"/>
                    <a:pt x="654" y="1"/>
                    <a:pt x="630" y="1"/>
                  </a:cubicBezTo>
                  <a:cubicBezTo>
                    <a:pt x="1" y="1594"/>
                    <a:pt x="471" y="3211"/>
                    <a:pt x="1302" y="3604"/>
                  </a:cubicBezTo>
                  <a:cubicBezTo>
                    <a:pt x="1302" y="3604"/>
                    <a:pt x="1322" y="3605"/>
                    <a:pt x="1359" y="3605"/>
                  </a:cubicBezTo>
                  <a:cubicBezTo>
                    <a:pt x="1672" y="3605"/>
                    <a:pt x="3221" y="3546"/>
                    <a:pt x="4517" y="2442"/>
                  </a:cubicBezTo>
                  <a:cubicBezTo>
                    <a:pt x="4576" y="2393"/>
                    <a:pt x="2816" y="0"/>
                    <a:pt x="7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31"/>
            <p:cNvSpPr/>
            <p:nvPr/>
          </p:nvSpPr>
          <p:spPr>
            <a:xfrm>
              <a:off x="3285474" y="302802"/>
              <a:ext cx="569235" cy="383299"/>
            </a:xfrm>
            <a:custGeom>
              <a:rect b="b" l="l" r="r" t="t"/>
              <a:pathLst>
                <a:path extrusionOk="0" h="3321" w="4932">
                  <a:moveTo>
                    <a:pt x="3526" y="1"/>
                  </a:moveTo>
                  <a:cubicBezTo>
                    <a:pt x="1793" y="1"/>
                    <a:pt x="0" y="2152"/>
                    <a:pt x="0" y="2152"/>
                  </a:cubicBezTo>
                  <a:cubicBezTo>
                    <a:pt x="1018" y="3156"/>
                    <a:pt x="2390" y="3321"/>
                    <a:pt x="3180" y="3321"/>
                  </a:cubicBezTo>
                  <a:cubicBezTo>
                    <a:pt x="3565" y="3321"/>
                    <a:pt x="3812" y="3282"/>
                    <a:pt x="3812" y="3282"/>
                  </a:cubicBezTo>
                  <a:cubicBezTo>
                    <a:pt x="3812" y="3282"/>
                    <a:pt x="4932" y="1427"/>
                    <a:pt x="4140" y="99"/>
                  </a:cubicBezTo>
                  <a:cubicBezTo>
                    <a:pt x="3939" y="31"/>
                    <a:pt x="3733" y="1"/>
                    <a:pt x="35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31"/>
            <p:cNvSpPr/>
            <p:nvPr/>
          </p:nvSpPr>
          <p:spPr>
            <a:xfrm>
              <a:off x="2967504" y="564219"/>
              <a:ext cx="318088" cy="111377"/>
            </a:xfrm>
            <a:custGeom>
              <a:rect b="b" l="l" r="r" t="t"/>
              <a:pathLst>
                <a:path extrusionOk="0" h="965" w="2756">
                  <a:moveTo>
                    <a:pt x="2755" y="0"/>
                  </a:moveTo>
                  <a:cubicBezTo>
                    <a:pt x="2755" y="0"/>
                    <a:pt x="1" y="374"/>
                    <a:pt x="130" y="858"/>
                  </a:cubicBezTo>
                  <a:cubicBezTo>
                    <a:pt x="149" y="932"/>
                    <a:pt x="225" y="964"/>
                    <a:pt x="339" y="964"/>
                  </a:cubicBezTo>
                  <a:cubicBezTo>
                    <a:pt x="966" y="964"/>
                    <a:pt x="2755" y="0"/>
                    <a:pt x="275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31"/>
            <p:cNvSpPr/>
            <p:nvPr/>
          </p:nvSpPr>
          <p:spPr>
            <a:xfrm>
              <a:off x="3334411" y="568720"/>
              <a:ext cx="469630" cy="98566"/>
            </a:xfrm>
            <a:custGeom>
              <a:rect b="b" l="l" r="r" t="t"/>
              <a:pathLst>
                <a:path extrusionOk="0" h="854" w="4069">
                  <a:moveTo>
                    <a:pt x="1" y="1"/>
                  </a:moveTo>
                  <a:cubicBezTo>
                    <a:pt x="1" y="1"/>
                    <a:pt x="1" y="1"/>
                    <a:pt x="2" y="1"/>
                  </a:cubicBezTo>
                  <a:lnTo>
                    <a:pt x="2" y="1"/>
                  </a:lnTo>
                  <a:cubicBezTo>
                    <a:pt x="1" y="1"/>
                    <a:pt x="1" y="1"/>
                    <a:pt x="1" y="1"/>
                  </a:cubicBezTo>
                  <a:close/>
                  <a:moveTo>
                    <a:pt x="2" y="1"/>
                  </a:moveTo>
                  <a:lnTo>
                    <a:pt x="2" y="1"/>
                  </a:lnTo>
                  <a:cubicBezTo>
                    <a:pt x="48" y="12"/>
                    <a:pt x="1447" y="854"/>
                    <a:pt x="2559" y="854"/>
                  </a:cubicBezTo>
                  <a:cubicBezTo>
                    <a:pt x="2686" y="854"/>
                    <a:pt x="2808" y="843"/>
                    <a:pt x="2925" y="819"/>
                  </a:cubicBezTo>
                  <a:cubicBezTo>
                    <a:pt x="4068" y="582"/>
                    <a:pt x="64" y="10"/>
                    <a:pt x="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31"/>
            <p:cNvSpPr/>
            <p:nvPr/>
          </p:nvSpPr>
          <p:spPr>
            <a:xfrm>
              <a:off x="3147553" y="462999"/>
              <a:ext cx="155697" cy="89448"/>
            </a:xfrm>
            <a:custGeom>
              <a:rect b="b" l="l" r="r" t="t"/>
              <a:pathLst>
                <a:path extrusionOk="0" h="775" w="1349">
                  <a:moveTo>
                    <a:pt x="178" y="0"/>
                  </a:moveTo>
                  <a:cubicBezTo>
                    <a:pt x="156" y="0"/>
                    <a:pt x="140" y="6"/>
                    <a:pt x="130" y="20"/>
                  </a:cubicBezTo>
                  <a:cubicBezTo>
                    <a:pt x="0" y="185"/>
                    <a:pt x="1348" y="775"/>
                    <a:pt x="1348" y="775"/>
                  </a:cubicBezTo>
                  <a:cubicBezTo>
                    <a:pt x="1348" y="775"/>
                    <a:pt x="426" y="0"/>
                    <a:pt x="1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31"/>
            <p:cNvSpPr/>
            <p:nvPr/>
          </p:nvSpPr>
          <p:spPr>
            <a:xfrm>
              <a:off x="3306134" y="467154"/>
              <a:ext cx="162160" cy="80676"/>
            </a:xfrm>
            <a:custGeom>
              <a:rect b="b" l="l" r="r" t="t"/>
              <a:pathLst>
                <a:path extrusionOk="0" h="699" w="1405">
                  <a:moveTo>
                    <a:pt x="1041" y="1"/>
                  </a:moveTo>
                  <a:cubicBezTo>
                    <a:pt x="704" y="1"/>
                    <a:pt x="0" y="699"/>
                    <a:pt x="0" y="699"/>
                  </a:cubicBezTo>
                  <a:cubicBezTo>
                    <a:pt x="0" y="699"/>
                    <a:pt x="1405" y="271"/>
                    <a:pt x="1153" y="40"/>
                  </a:cubicBezTo>
                  <a:cubicBezTo>
                    <a:pt x="1123" y="13"/>
                    <a:pt x="1085" y="1"/>
                    <a:pt x="10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123" name="Google Shape;1123;p31"/>
            <p:cNvCxnSpPr/>
            <p:nvPr/>
          </p:nvCxnSpPr>
          <p:spPr>
            <a:xfrm>
              <a:off x="2766724" y="893525"/>
              <a:ext cx="1088075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24" name="Google Shape;1124;p31"/>
            <p:cNvCxnSpPr/>
            <p:nvPr/>
          </p:nvCxnSpPr>
          <p:spPr>
            <a:xfrm>
              <a:off x="2702013" y="991900"/>
              <a:ext cx="1182412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25" name="Google Shape;1125;p31"/>
            <p:cNvCxnSpPr/>
            <p:nvPr/>
          </p:nvCxnSpPr>
          <p:spPr>
            <a:xfrm>
              <a:off x="2766724" y="845197"/>
              <a:ext cx="1088075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26" name="Google Shape;1126;p31"/>
            <p:cNvCxnSpPr/>
            <p:nvPr/>
          </p:nvCxnSpPr>
          <p:spPr>
            <a:xfrm>
              <a:off x="2702013" y="1036850"/>
              <a:ext cx="1182412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127" name="Google Shape;1127;p31"/>
          <p:cNvSpPr txBox="1"/>
          <p:nvPr>
            <p:ph idx="8" type="title"/>
          </p:nvPr>
        </p:nvSpPr>
        <p:spPr>
          <a:xfrm>
            <a:off x="2335338" y="1305275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128" name="Google Shape;1128;p31"/>
          <p:cNvSpPr txBox="1"/>
          <p:nvPr>
            <p:ph type="ctrTitle"/>
          </p:nvPr>
        </p:nvSpPr>
        <p:spPr>
          <a:xfrm>
            <a:off x="2340574" y="1889775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Opening 1 gift on Christmas Eve</a:t>
            </a:r>
            <a:endParaRPr/>
          </a:p>
        </p:txBody>
      </p:sp>
      <p:sp>
        <p:nvSpPr>
          <p:cNvPr id="1129" name="Google Shape;1129;p31"/>
          <p:cNvSpPr txBox="1"/>
          <p:nvPr>
            <p:ph idx="5" type="ctrTitle"/>
          </p:nvPr>
        </p:nvSpPr>
        <p:spPr>
          <a:xfrm>
            <a:off x="4924787" y="1889775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Leaving cookies out for santa</a:t>
            </a:r>
            <a:endParaRPr/>
          </a:p>
        </p:txBody>
      </p:sp>
      <p:sp>
        <p:nvSpPr>
          <p:cNvPr id="1130" name="Google Shape;1130;p31"/>
          <p:cNvSpPr txBox="1"/>
          <p:nvPr>
            <p:ph idx="6" type="ctrTitle"/>
          </p:nvPr>
        </p:nvSpPr>
        <p:spPr>
          <a:xfrm>
            <a:off x="730263" y="3285225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Hanging Stockings</a:t>
            </a:r>
            <a:endParaRPr/>
          </a:p>
        </p:txBody>
      </p:sp>
      <p:sp>
        <p:nvSpPr>
          <p:cNvPr id="1131" name="Google Shape;1131;p31"/>
          <p:cNvSpPr txBox="1"/>
          <p:nvPr>
            <p:ph idx="7" type="ctrTitle"/>
          </p:nvPr>
        </p:nvSpPr>
        <p:spPr>
          <a:xfrm>
            <a:off x="6518712" y="3285150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Caroling</a:t>
            </a:r>
            <a:endParaRPr/>
          </a:p>
        </p:txBody>
      </p:sp>
      <p:sp>
        <p:nvSpPr>
          <p:cNvPr id="1132" name="Google Shape;1132;p31"/>
          <p:cNvSpPr txBox="1"/>
          <p:nvPr>
            <p:ph idx="9" type="title"/>
          </p:nvPr>
        </p:nvSpPr>
        <p:spPr>
          <a:xfrm>
            <a:off x="4893163" y="1305275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133" name="Google Shape;1133;p31"/>
          <p:cNvSpPr txBox="1"/>
          <p:nvPr>
            <p:ph idx="13" type="title"/>
          </p:nvPr>
        </p:nvSpPr>
        <p:spPr>
          <a:xfrm>
            <a:off x="719989" y="2843600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134" name="Google Shape;1134;p31"/>
          <p:cNvSpPr txBox="1"/>
          <p:nvPr>
            <p:ph idx="14" type="title"/>
          </p:nvPr>
        </p:nvSpPr>
        <p:spPr>
          <a:xfrm>
            <a:off x="6508513" y="2843600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1135" name="Google Shape;1135;p31"/>
          <p:cNvSpPr txBox="1"/>
          <p:nvPr>
            <p:ph idx="16" type="ctrTitle"/>
          </p:nvPr>
        </p:nvSpPr>
        <p:spPr>
          <a:xfrm>
            <a:off x="3624487" y="3420875"/>
            <a:ext cx="19053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Picking out and decorating A tree</a:t>
            </a:r>
            <a:endParaRPr/>
          </a:p>
        </p:txBody>
      </p:sp>
      <p:sp>
        <p:nvSpPr>
          <p:cNvPr id="1136" name="Google Shape;1136;p31"/>
          <p:cNvSpPr txBox="1"/>
          <p:nvPr>
            <p:ph idx="17" type="title"/>
          </p:nvPr>
        </p:nvSpPr>
        <p:spPr>
          <a:xfrm>
            <a:off x="3614250" y="2843600"/>
            <a:ext cx="1905300" cy="25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grpSp>
        <p:nvGrpSpPr>
          <p:cNvPr id="1137" name="Google Shape;1137;p31"/>
          <p:cNvGrpSpPr/>
          <p:nvPr/>
        </p:nvGrpSpPr>
        <p:grpSpPr>
          <a:xfrm flipH="1">
            <a:off x="8707050" y="4071100"/>
            <a:ext cx="436959" cy="546956"/>
            <a:chOff x="0" y="4071100"/>
            <a:chExt cx="436959" cy="546956"/>
          </a:xfrm>
        </p:grpSpPr>
        <p:sp>
          <p:nvSpPr>
            <p:cNvPr id="1138" name="Google Shape;1138;p31"/>
            <p:cNvSpPr/>
            <p:nvPr/>
          </p:nvSpPr>
          <p:spPr>
            <a:xfrm>
              <a:off x="0" y="4118725"/>
              <a:ext cx="436959" cy="499331"/>
            </a:xfrm>
            <a:custGeom>
              <a:rect b="b" l="l" r="r" t="t"/>
              <a:pathLst>
                <a:path extrusionOk="0" h="8390" w="7342">
                  <a:moveTo>
                    <a:pt x="1" y="1"/>
                  </a:moveTo>
                  <a:lnTo>
                    <a:pt x="1" y="8390"/>
                  </a:lnTo>
                  <a:lnTo>
                    <a:pt x="4728" y="8390"/>
                  </a:lnTo>
                  <a:cubicBezTo>
                    <a:pt x="6162" y="8390"/>
                    <a:pt x="7323" y="7238"/>
                    <a:pt x="7342" y="5804"/>
                  </a:cubicBezTo>
                  <a:cubicBezTo>
                    <a:pt x="7333" y="4349"/>
                    <a:pt x="6153" y="3196"/>
                    <a:pt x="4722" y="3196"/>
                  </a:cubicBezTo>
                  <a:cubicBezTo>
                    <a:pt x="4677" y="3196"/>
                    <a:pt x="4632" y="3197"/>
                    <a:pt x="4587" y="3200"/>
                  </a:cubicBezTo>
                  <a:cubicBezTo>
                    <a:pt x="4231" y="2192"/>
                    <a:pt x="3297" y="1466"/>
                    <a:pt x="2189" y="1466"/>
                  </a:cubicBezTo>
                  <a:cubicBezTo>
                    <a:pt x="2032" y="1466"/>
                    <a:pt x="1871" y="1480"/>
                    <a:pt x="1709" y="1511"/>
                  </a:cubicBezTo>
                  <a:cubicBezTo>
                    <a:pt x="1331" y="831"/>
                    <a:pt x="727" y="294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669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31"/>
            <p:cNvSpPr/>
            <p:nvPr/>
          </p:nvSpPr>
          <p:spPr>
            <a:xfrm>
              <a:off x="0" y="4071100"/>
              <a:ext cx="436959" cy="499331"/>
            </a:xfrm>
            <a:custGeom>
              <a:rect b="b" l="l" r="r" t="t"/>
              <a:pathLst>
                <a:path extrusionOk="0" h="8390" w="7342">
                  <a:moveTo>
                    <a:pt x="1" y="1"/>
                  </a:moveTo>
                  <a:lnTo>
                    <a:pt x="1" y="8390"/>
                  </a:lnTo>
                  <a:lnTo>
                    <a:pt x="4728" y="8390"/>
                  </a:lnTo>
                  <a:cubicBezTo>
                    <a:pt x="6162" y="8390"/>
                    <a:pt x="7323" y="7238"/>
                    <a:pt x="7342" y="5804"/>
                  </a:cubicBezTo>
                  <a:cubicBezTo>
                    <a:pt x="7333" y="4349"/>
                    <a:pt x="6153" y="3196"/>
                    <a:pt x="4722" y="3196"/>
                  </a:cubicBezTo>
                  <a:cubicBezTo>
                    <a:pt x="4677" y="3196"/>
                    <a:pt x="4632" y="3197"/>
                    <a:pt x="4587" y="3200"/>
                  </a:cubicBezTo>
                  <a:cubicBezTo>
                    <a:pt x="4231" y="2192"/>
                    <a:pt x="3297" y="1466"/>
                    <a:pt x="2189" y="1466"/>
                  </a:cubicBezTo>
                  <a:cubicBezTo>
                    <a:pt x="2032" y="1466"/>
                    <a:pt x="1871" y="1480"/>
                    <a:pt x="1709" y="1511"/>
                  </a:cubicBezTo>
                  <a:cubicBezTo>
                    <a:pt x="1331" y="831"/>
                    <a:pt x="727" y="2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40" name="Google Shape;1140;p31"/>
          <p:cNvSpPr txBox="1"/>
          <p:nvPr>
            <p:ph idx="4294967295" type="ctrTitle"/>
          </p:nvPr>
        </p:nvSpPr>
        <p:spPr>
          <a:xfrm>
            <a:off x="0" y="168875"/>
            <a:ext cx="3192000" cy="178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latin typeface="Oswald Medium"/>
                <a:ea typeface="Oswald Medium"/>
                <a:cs typeface="Oswald Medium"/>
                <a:sym typeface="Oswald Medium"/>
              </a:rPr>
              <a:t>American Christmas Traditions</a:t>
            </a:r>
            <a:endParaRPr sz="38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141" name="Google Shape;1141;p31"/>
          <p:cNvSpPr txBox="1"/>
          <p:nvPr>
            <p:ph idx="3" type="subTitle"/>
          </p:nvPr>
        </p:nvSpPr>
        <p:spPr>
          <a:xfrm>
            <a:off x="5529764" y="2266925"/>
            <a:ext cx="1905300" cy="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*even when you don’t believe anymore!</a:t>
            </a:r>
            <a:endParaRPr/>
          </a:p>
        </p:txBody>
      </p:sp>
      <p:sp>
        <p:nvSpPr>
          <p:cNvPr id="1142" name="Google Shape;1142;p31"/>
          <p:cNvSpPr txBox="1"/>
          <p:nvPr>
            <p:ph idx="3" type="subTitle"/>
          </p:nvPr>
        </p:nvSpPr>
        <p:spPr>
          <a:xfrm>
            <a:off x="4123139" y="3814675"/>
            <a:ext cx="1905300" cy="5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*November to by December 1st-ish</a:t>
            </a:r>
            <a:endParaRPr/>
          </a:p>
        </p:txBody>
      </p:sp>
      <p:grpSp>
        <p:nvGrpSpPr>
          <p:cNvPr id="1143" name="Google Shape;1143;p31"/>
          <p:cNvGrpSpPr/>
          <p:nvPr/>
        </p:nvGrpSpPr>
        <p:grpSpPr>
          <a:xfrm rot="2310730">
            <a:off x="1216620" y="3630935"/>
            <a:ext cx="677772" cy="1512731"/>
            <a:chOff x="5131279" y="1895011"/>
            <a:chExt cx="677751" cy="1512684"/>
          </a:xfrm>
        </p:grpSpPr>
        <p:sp>
          <p:nvSpPr>
            <p:cNvPr id="1144" name="Google Shape;1144;p31"/>
            <p:cNvSpPr/>
            <p:nvPr/>
          </p:nvSpPr>
          <p:spPr>
            <a:xfrm>
              <a:off x="5370967" y="2133999"/>
              <a:ext cx="15343" cy="11714"/>
            </a:xfrm>
            <a:custGeom>
              <a:rect b="b" l="l" r="r" t="t"/>
              <a:pathLst>
                <a:path extrusionOk="0" h="184" w="241">
                  <a:moveTo>
                    <a:pt x="121" y="0"/>
                  </a:moveTo>
                  <a:cubicBezTo>
                    <a:pt x="4" y="0"/>
                    <a:pt x="1" y="183"/>
                    <a:pt x="121" y="183"/>
                  </a:cubicBezTo>
                  <a:cubicBezTo>
                    <a:pt x="240" y="183"/>
                    <a:pt x="240" y="0"/>
                    <a:pt x="1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31"/>
            <p:cNvSpPr/>
            <p:nvPr/>
          </p:nvSpPr>
          <p:spPr>
            <a:xfrm>
              <a:off x="5337099" y="1895011"/>
              <a:ext cx="62644" cy="250576"/>
            </a:xfrm>
            <a:custGeom>
              <a:rect b="b" l="l" r="r" t="t"/>
              <a:pathLst>
                <a:path extrusionOk="0" h="3936" w="984">
                  <a:moveTo>
                    <a:pt x="524" y="1"/>
                  </a:moveTo>
                  <a:cubicBezTo>
                    <a:pt x="513" y="1"/>
                    <a:pt x="501" y="1"/>
                    <a:pt x="489" y="3"/>
                  </a:cubicBezTo>
                  <a:cubicBezTo>
                    <a:pt x="34" y="53"/>
                    <a:pt x="47" y="1000"/>
                    <a:pt x="34" y="1309"/>
                  </a:cubicBezTo>
                  <a:cubicBezTo>
                    <a:pt x="1" y="2153"/>
                    <a:pt x="184" y="2987"/>
                    <a:pt x="366" y="3808"/>
                  </a:cubicBezTo>
                  <a:cubicBezTo>
                    <a:pt x="375" y="3853"/>
                    <a:pt x="409" y="3873"/>
                    <a:pt x="445" y="3873"/>
                  </a:cubicBezTo>
                  <a:cubicBezTo>
                    <a:pt x="500" y="3873"/>
                    <a:pt x="558" y="3828"/>
                    <a:pt x="543" y="3758"/>
                  </a:cubicBezTo>
                  <a:cubicBezTo>
                    <a:pt x="413" y="3176"/>
                    <a:pt x="283" y="2588"/>
                    <a:pt x="234" y="1993"/>
                  </a:cubicBezTo>
                  <a:cubicBezTo>
                    <a:pt x="214" y="1737"/>
                    <a:pt x="207" y="1481"/>
                    <a:pt x="220" y="1225"/>
                  </a:cubicBezTo>
                  <a:cubicBezTo>
                    <a:pt x="223" y="1164"/>
                    <a:pt x="262" y="320"/>
                    <a:pt x="519" y="320"/>
                  </a:cubicBezTo>
                  <a:cubicBezTo>
                    <a:pt x="564" y="320"/>
                    <a:pt x="616" y="347"/>
                    <a:pt x="676" y="408"/>
                  </a:cubicBezTo>
                  <a:cubicBezTo>
                    <a:pt x="792" y="524"/>
                    <a:pt x="732" y="1122"/>
                    <a:pt x="739" y="1289"/>
                  </a:cubicBezTo>
                  <a:cubicBezTo>
                    <a:pt x="748" y="1555"/>
                    <a:pt x="752" y="1820"/>
                    <a:pt x="748" y="2087"/>
                  </a:cubicBezTo>
                  <a:cubicBezTo>
                    <a:pt x="739" y="2675"/>
                    <a:pt x="693" y="3263"/>
                    <a:pt x="622" y="3848"/>
                  </a:cubicBezTo>
                  <a:cubicBezTo>
                    <a:pt x="614" y="3906"/>
                    <a:pt x="656" y="3935"/>
                    <a:pt x="703" y="3935"/>
                  </a:cubicBezTo>
                  <a:cubicBezTo>
                    <a:pt x="749" y="3935"/>
                    <a:pt x="799" y="3906"/>
                    <a:pt x="805" y="3848"/>
                  </a:cubicBezTo>
                  <a:cubicBezTo>
                    <a:pt x="915" y="2970"/>
                    <a:pt x="955" y="2087"/>
                    <a:pt x="918" y="1202"/>
                  </a:cubicBezTo>
                  <a:cubicBezTo>
                    <a:pt x="908" y="952"/>
                    <a:pt x="984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31"/>
            <p:cNvSpPr/>
            <p:nvPr/>
          </p:nvSpPr>
          <p:spPr>
            <a:xfrm>
              <a:off x="5131279" y="2056331"/>
              <a:ext cx="677751" cy="1351364"/>
            </a:xfrm>
            <a:custGeom>
              <a:rect b="b" l="l" r="r" t="t"/>
              <a:pathLst>
                <a:path extrusionOk="0" h="21227" w="10646">
                  <a:moveTo>
                    <a:pt x="7769" y="0"/>
                  </a:moveTo>
                  <a:cubicBezTo>
                    <a:pt x="7137" y="0"/>
                    <a:pt x="301" y="2243"/>
                    <a:pt x="153" y="2613"/>
                  </a:cubicBezTo>
                  <a:cubicBezTo>
                    <a:pt x="0" y="2995"/>
                    <a:pt x="3676" y="13946"/>
                    <a:pt x="3676" y="15172"/>
                  </a:cubicBezTo>
                  <a:cubicBezTo>
                    <a:pt x="3676" y="16395"/>
                    <a:pt x="2526" y="20992"/>
                    <a:pt x="2909" y="21221"/>
                  </a:cubicBezTo>
                  <a:cubicBezTo>
                    <a:pt x="2915" y="21224"/>
                    <a:pt x="2922" y="21226"/>
                    <a:pt x="2931" y="21226"/>
                  </a:cubicBezTo>
                  <a:cubicBezTo>
                    <a:pt x="3499" y="21226"/>
                    <a:pt x="9883" y="14234"/>
                    <a:pt x="10259" y="13105"/>
                  </a:cubicBezTo>
                  <a:cubicBezTo>
                    <a:pt x="10645" y="11956"/>
                    <a:pt x="8040" y="164"/>
                    <a:pt x="7810" y="7"/>
                  </a:cubicBezTo>
                  <a:cubicBezTo>
                    <a:pt x="7803" y="3"/>
                    <a:pt x="7789" y="0"/>
                    <a:pt x="7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31"/>
            <p:cNvSpPr/>
            <p:nvPr/>
          </p:nvSpPr>
          <p:spPr>
            <a:xfrm>
              <a:off x="5660184" y="2706322"/>
              <a:ext cx="131081" cy="301124"/>
            </a:xfrm>
            <a:custGeom>
              <a:rect b="b" l="l" r="r" t="t"/>
              <a:pathLst>
                <a:path extrusionOk="0" h="4730" w="2059">
                  <a:moveTo>
                    <a:pt x="1702" y="0"/>
                  </a:moveTo>
                  <a:cubicBezTo>
                    <a:pt x="1094" y="370"/>
                    <a:pt x="566" y="1077"/>
                    <a:pt x="307" y="1974"/>
                  </a:cubicBezTo>
                  <a:cubicBezTo>
                    <a:pt x="0" y="3045"/>
                    <a:pt x="164" y="4095"/>
                    <a:pt x="652" y="4729"/>
                  </a:cubicBezTo>
                  <a:cubicBezTo>
                    <a:pt x="1353" y="3875"/>
                    <a:pt x="1855" y="3188"/>
                    <a:pt x="1951" y="2895"/>
                  </a:cubicBezTo>
                  <a:cubicBezTo>
                    <a:pt x="2058" y="2579"/>
                    <a:pt x="1939" y="1459"/>
                    <a:pt x="1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31"/>
            <p:cNvSpPr/>
            <p:nvPr/>
          </p:nvSpPr>
          <p:spPr>
            <a:xfrm>
              <a:off x="5296482" y="3084030"/>
              <a:ext cx="251021" cy="323596"/>
            </a:xfrm>
            <a:custGeom>
              <a:rect b="b" l="l" r="r" t="t"/>
              <a:pathLst>
                <a:path extrusionOk="0" h="5083" w="3943">
                  <a:moveTo>
                    <a:pt x="981" y="0"/>
                  </a:moveTo>
                  <a:cubicBezTo>
                    <a:pt x="708" y="1798"/>
                    <a:pt x="1" y="4892"/>
                    <a:pt x="314" y="5078"/>
                  </a:cubicBezTo>
                  <a:cubicBezTo>
                    <a:pt x="320" y="5081"/>
                    <a:pt x="327" y="5083"/>
                    <a:pt x="336" y="5083"/>
                  </a:cubicBezTo>
                  <a:cubicBezTo>
                    <a:pt x="611" y="5083"/>
                    <a:pt x="2272" y="3423"/>
                    <a:pt x="3943" y="1588"/>
                  </a:cubicBezTo>
                  <a:cubicBezTo>
                    <a:pt x="2998" y="893"/>
                    <a:pt x="1722" y="309"/>
                    <a:pt x="9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31"/>
            <p:cNvSpPr/>
            <p:nvPr/>
          </p:nvSpPr>
          <p:spPr>
            <a:xfrm>
              <a:off x="5387265" y="2367894"/>
              <a:ext cx="24001" cy="44500"/>
            </a:xfrm>
            <a:custGeom>
              <a:rect b="b" l="l" r="r" t="t"/>
              <a:pathLst>
                <a:path extrusionOk="0" h="699" w="377">
                  <a:moveTo>
                    <a:pt x="110" y="0"/>
                  </a:moveTo>
                  <a:cubicBezTo>
                    <a:pt x="56" y="0"/>
                    <a:pt x="1" y="44"/>
                    <a:pt x="20" y="112"/>
                  </a:cubicBezTo>
                  <a:cubicBezTo>
                    <a:pt x="74" y="288"/>
                    <a:pt x="127" y="461"/>
                    <a:pt x="176" y="634"/>
                  </a:cubicBezTo>
                  <a:cubicBezTo>
                    <a:pt x="191" y="679"/>
                    <a:pt x="228" y="699"/>
                    <a:pt x="265" y="699"/>
                  </a:cubicBezTo>
                  <a:cubicBezTo>
                    <a:pt x="321" y="699"/>
                    <a:pt x="376" y="654"/>
                    <a:pt x="356" y="584"/>
                  </a:cubicBezTo>
                  <a:cubicBezTo>
                    <a:pt x="303" y="411"/>
                    <a:pt x="250" y="238"/>
                    <a:pt x="196" y="66"/>
                  </a:cubicBezTo>
                  <a:cubicBezTo>
                    <a:pt x="183" y="20"/>
                    <a:pt x="147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31"/>
            <p:cNvSpPr/>
            <p:nvPr/>
          </p:nvSpPr>
          <p:spPr>
            <a:xfrm>
              <a:off x="5641213" y="2447790"/>
              <a:ext cx="19926" cy="42145"/>
            </a:xfrm>
            <a:custGeom>
              <a:rect b="b" l="l" r="r" t="t"/>
              <a:pathLst>
                <a:path extrusionOk="0" h="662" w="313">
                  <a:moveTo>
                    <a:pt x="113" y="0"/>
                  </a:moveTo>
                  <a:cubicBezTo>
                    <a:pt x="58" y="0"/>
                    <a:pt x="0" y="45"/>
                    <a:pt x="16" y="113"/>
                  </a:cubicBezTo>
                  <a:cubicBezTo>
                    <a:pt x="50" y="276"/>
                    <a:pt x="86" y="435"/>
                    <a:pt x="119" y="595"/>
                  </a:cubicBezTo>
                  <a:cubicBezTo>
                    <a:pt x="130" y="641"/>
                    <a:pt x="164" y="661"/>
                    <a:pt x="200" y="661"/>
                  </a:cubicBezTo>
                  <a:cubicBezTo>
                    <a:pt x="255" y="661"/>
                    <a:pt x="313" y="616"/>
                    <a:pt x="298" y="546"/>
                  </a:cubicBezTo>
                  <a:cubicBezTo>
                    <a:pt x="262" y="386"/>
                    <a:pt x="229" y="226"/>
                    <a:pt x="192" y="67"/>
                  </a:cubicBezTo>
                  <a:cubicBezTo>
                    <a:pt x="183" y="20"/>
                    <a:pt x="149" y="0"/>
                    <a:pt x="1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31"/>
            <p:cNvSpPr/>
            <p:nvPr/>
          </p:nvSpPr>
          <p:spPr>
            <a:xfrm>
              <a:off x="5648280" y="2664560"/>
              <a:ext cx="22855" cy="52394"/>
            </a:xfrm>
            <a:custGeom>
              <a:rect b="b" l="l" r="r" t="t"/>
              <a:pathLst>
                <a:path extrusionOk="0" h="823" w="359">
                  <a:moveTo>
                    <a:pt x="112" y="0"/>
                  </a:moveTo>
                  <a:cubicBezTo>
                    <a:pt x="58" y="0"/>
                    <a:pt x="0" y="45"/>
                    <a:pt x="18" y="115"/>
                  </a:cubicBezTo>
                  <a:cubicBezTo>
                    <a:pt x="75" y="328"/>
                    <a:pt x="112" y="543"/>
                    <a:pt x="164" y="756"/>
                  </a:cubicBezTo>
                  <a:cubicBezTo>
                    <a:pt x="176" y="802"/>
                    <a:pt x="211" y="822"/>
                    <a:pt x="247" y="822"/>
                  </a:cubicBezTo>
                  <a:cubicBezTo>
                    <a:pt x="302" y="822"/>
                    <a:pt x="359" y="776"/>
                    <a:pt x="341" y="707"/>
                  </a:cubicBezTo>
                  <a:cubicBezTo>
                    <a:pt x="287" y="494"/>
                    <a:pt x="251" y="278"/>
                    <a:pt x="195" y="65"/>
                  </a:cubicBezTo>
                  <a:cubicBezTo>
                    <a:pt x="184" y="20"/>
                    <a:pt x="149" y="0"/>
                    <a:pt x="1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31"/>
            <p:cNvSpPr/>
            <p:nvPr/>
          </p:nvSpPr>
          <p:spPr>
            <a:xfrm>
              <a:off x="5318191" y="2565183"/>
              <a:ext cx="20563" cy="40935"/>
            </a:xfrm>
            <a:custGeom>
              <a:rect b="b" l="l" r="r" t="t"/>
              <a:pathLst>
                <a:path extrusionOk="0" h="643" w="323">
                  <a:moveTo>
                    <a:pt x="112" y="1"/>
                  </a:moveTo>
                  <a:cubicBezTo>
                    <a:pt x="57" y="1"/>
                    <a:pt x="1" y="47"/>
                    <a:pt x="19" y="117"/>
                  </a:cubicBezTo>
                  <a:cubicBezTo>
                    <a:pt x="56" y="270"/>
                    <a:pt x="92" y="423"/>
                    <a:pt x="128" y="576"/>
                  </a:cubicBezTo>
                  <a:cubicBezTo>
                    <a:pt x="140" y="622"/>
                    <a:pt x="175" y="642"/>
                    <a:pt x="211" y="642"/>
                  </a:cubicBezTo>
                  <a:cubicBezTo>
                    <a:pt x="266" y="642"/>
                    <a:pt x="323" y="596"/>
                    <a:pt x="304" y="526"/>
                  </a:cubicBezTo>
                  <a:cubicBezTo>
                    <a:pt x="268" y="373"/>
                    <a:pt x="232" y="220"/>
                    <a:pt x="195" y="67"/>
                  </a:cubicBezTo>
                  <a:cubicBezTo>
                    <a:pt x="183" y="21"/>
                    <a:pt x="148" y="1"/>
                    <a:pt x="1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31"/>
            <p:cNvSpPr/>
            <p:nvPr/>
          </p:nvSpPr>
          <p:spPr>
            <a:xfrm>
              <a:off x="5502684" y="2719309"/>
              <a:ext cx="29030" cy="69710"/>
            </a:xfrm>
            <a:custGeom>
              <a:rect b="b" l="l" r="r" t="t"/>
              <a:pathLst>
                <a:path extrusionOk="0" h="1095" w="456">
                  <a:moveTo>
                    <a:pt x="112" y="1"/>
                  </a:moveTo>
                  <a:cubicBezTo>
                    <a:pt x="57" y="1"/>
                    <a:pt x="1" y="46"/>
                    <a:pt x="19" y="115"/>
                  </a:cubicBezTo>
                  <a:cubicBezTo>
                    <a:pt x="98" y="418"/>
                    <a:pt x="178" y="724"/>
                    <a:pt x="261" y="1030"/>
                  </a:cubicBezTo>
                  <a:cubicBezTo>
                    <a:pt x="273" y="1075"/>
                    <a:pt x="308" y="1094"/>
                    <a:pt x="344" y="1094"/>
                  </a:cubicBezTo>
                  <a:cubicBezTo>
                    <a:pt x="399" y="1094"/>
                    <a:pt x="456" y="1049"/>
                    <a:pt x="437" y="979"/>
                  </a:cubicBezTo>
                  <a:cubicBezTo>
                    <a:pt x="358" y="677"/>
                    <a:pt x="275" y="371"/>
                    <a:pt x="195" y="66"/>
                  </a:cubicBezTo>
                  <a:cubicBezTo>
                    <a:pt x="183" y="21"/>
                    <a:pt x="148" y="1"/>
                    <a:pt x="1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4" name="Google Shape;1154;p31"/>
            <p:cNvSpPr/>
            <p:nvPr/>
          </p:nvSpPr>
          <p:spPr>
            <a:xfrm>
              <a:off x="5599196" y="2952886"/>
              <a:ext cx="17062" cy="29794"/>
            </a:xfrm>
            <a:custGeom>
              <a:rect b="b" l="l" r="r" t="t"/>
              <a:pathLst>
                <a:path extrusionOk="0" h="468" w="268">
                  <a:moveTo>
                    <a:pt x="115" y="1"/>
                  </a:moveTo>
                  <a:cubicBezTo>
                    <a:pt x="60" y="1"/>
                    <a:pt x="1" y="46"/>
                    <a:pt x="15" y="115"/>
                  </a:cubicBezTo>
                  <a:cubicBezTo>
                    <a:pt x="35" y="212"/>
                    <a:pt x="55" y="308"/>
                    <a:pt x="75" y="401"/>
                  </a:cubicBezTo>
                  <a:cubicBezTo>
                    <a:pt x="85" y="448"/>
                    <a:pt x="120" y="468"/>
                    <a:pt x="156" y="468"/>
                  </a:cubicBezTo>
                  <a:cubicBezTo>
                    <a:pt x="210" y="468"/>
                    <a:pt x="268" y="423"/>
                    <a:pt x="254" y="355"/>
                  </a:cubicBezTo>
                  <a:cubicBezTo>
                    <a:pt x="234" y="258"/>
                    <a:pt x="214" y="162"/>
                    <a:pt x="194" y="66"/>
                  </a:cubicBezTo>
                  <a:cubicBezTo>
                    <a:pt x="185" y="21"/>
                    <a:pt x="151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31"/>
            <p:cNvSpPr/>
            <p:nvPr/>
          </p:nvSpPr>
          <p:spPr>
            <a:xfrm>
              <a:off x="5444815" y="3011583"/>
              <a:ext cx="21200" cy="36988"/>
            </a:xfrm>
            <a:custGeom>
              <a:rect b="b" l="l" r="r" t="t"/>
              <a:pathLst>
                <a:path extrusionOk="0" h="581" w="333">
                  <a:moveTo>
                    <a:pt x="114" y="1"/>
                  </a:moveTo>
                  <a:cubicBezTo>
                    <a:pt x="58" y="1"/>
                    <a:pt x="0" y="46"/>
                    <a:pt x="21" y="114"/>
                  </a:cubicBezTo>
                  <a:cubicBezTo>
                    <a:pt x="61" y="247"/>
                    <a:pt x="97" y="384"/>
                    <a:pt x="137" y="516"/>
                  </a:cubicBezTo>
                  <a:cubicBezTo>
                    <a:pt x="150" y="561"/>
                    <a:pt x="186" y="581"/>
                    <a:pt x="223" y="581"/>
                  </a:cubicBezTo>
                  <a:cubicBezTo>
                    <a:pt x="277" y="581"/>
                    <a:pt x="333" y="536"/>
                    <a:pt x="313" y="466"/>
                  </a:cubicBezTo>
                  <a:cubicBezTo>
                    <a:pt x="277" y="333"/>
                    <a:pt x="237" y="201"/>
                    <a:pt x="197" y="64"/>
                  </a:cubicBezTo>
                  <a:cubicBezTo>
                    <a:pt x="185" y="20"/>
                    <a:pt x="150" y="1"/>
                    <a:pt x="1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6" name="Google Shape;1156;p31"/>
            <p:cNvSpPr/>
            <p:nvPr/>
          </p:nvSpPr>
          <p:spPr>
            <a:xfrm>
              <a:off x="5224162" y="2360318"/>
              <a:ext cx="481098" cy="168451"/>
            </a:xfrm>
            <a:custGeom>
              <a:rect b="b" l="l" r="r" t="t"/>
              <a:pathLst>
                <a:path extrusionOk="0" h="2646" w="7557">
                  <a:moveTo>
                    <a:pt x="7417" y="1"/>
                  </a:moveTo>
                  <a:cubicBezTo>
                    <a:pt x="7404" y="1"/>
                    <a:pt x="7389" y="4"/>
                    <a:pt x="7375" y="12"/>
                  </a:cubicBezTo>
                  <a:cubicBezTo>
                    <a:pt x="5099" y="1182"/>
                    <a:pt x="2619" y="1986"/>
                    <a:pt x="110" y="2467"/>
                  </a:cubicBezTo>
                  <a:cubicBezTo>
                    <a:pt x="0" y="2486"/>
                    <a:pt x="39" y="2645"/>
                    <a:pt x="142" y="2645"/>
                  </a:cubicBezTo>
                  <a:cubicBezTo>
                    <a:pt x="148" y="2645"/>
                    <a:pt x="154" y="2645"/>
                    <a:pt x="160" y="2644"/>
                  </a:cubicBezTo>
                  <a:cubicBezTo>
                    <a:pt x="2686" y="2162"/>
                    <a:pt x="5178" y="1348"/>
                    <a:pt x="7468" y="171"/>
                  </a:cubicBezTo>
                  <a:cubicBezTo>
                    <a:pt x="7557" y="125"/>
                    <a:pt x="7500" y="1"/>
                    <a:pt x="74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7" name="Google Shape;1157;p31"/>
            <p:cNvSpPr/>
            <p:nvPr/>
          </p:nvSpPr>
          <p:spPr>
            <a:xfrm>
              <a:off x="5260832" y="2492353"/>
              <a:ext cx="474031" cy="164504"/>
            </a:xfrm>
            <a:custGeom>
              <a:rect b="b" l="l" r="r" t="t"/>
              <a:pathLst>
                <a:path extrusionOk="0" h="2584" w="7446">
                  <a:moveTo>
                    <a:pt x="7304" y="1"/>
                  </a:moveTo>
                  <a:cubicBezTo>
                    <a:pt x="7290" y="1"/>
                    <a:pt x="7276" y="4"/>
                    <a:pt x="7261" y="11"/>
                  </a:cubicBezTo>
                  <a:cubicBezTo>
                    <a:pt x="5014" y="1151"/>
                    <a:pt x="2535" y="1777"/>
                    <a:pt x="109" y="2401"/>
                  </a:cubicBezTo>
                  <a:cubicBezTo>
                    <a:pt x="1" y="2428"/>
                    <a:pt x="36" y="2584"/>
                    <a:pt x="131" y="2584"/>
                  </a:cubicBezTo>
                  <a:cubicBezTo>
                    <a:pt x="139" y="2584"/>
                    <a:pt x="147" y="2583"/>
                    <a:pt x="156" y="2581"/>
                  </a:cubicBezTo>
                  <a:cubicBezTo>
                    <a:pt x="2601" y="1952"/>
                    <a:pt x="5091" y="1318"/>
                    <a:pt x="7354" y="171"/>
                  </a:cubicBezTo>
                  <a:cubicBezTo>
                    <a:pt x="7445" y="125"/>
                    <a:pt x="7389" y="1"/>
                    <a:pt x="7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8" name="Google Shape;1158;p31"/>
            <p:cNvSpPr/>
            <p:nvPr/>
          </p:nvSpPr>
          <p:spPr>
            <a:xfrm>
              <a:off x="5271463" y="2528896"/>
              <a:ext cx="470530" cy="165141"/>
            </a:xfrm>
            <a:custGeom>
              <a:rect b="b" l="l" r="r" t="t"/>
              <a:pathLst>
                <a:path extrusionOk="0" h="2594" w="7391">
                  <a:moveTo>
                    <a:pt x="7252" y="1"/>
                  </a:moveTo>
                  <a:cubicBezTo>
                    <a:pt x="7238" y="1"/>
                    <a:pt x="7223" y="4"/>
                    <a:pt x="7207" y="12"/>
                  </a:cubicBezTo>
                  <a:cubicBezTo>
                    <a:pt x="4997" y="1199"/>
                    <a:pt x="2554" y="1890"/>
                    <a:pt x="108" y="2415"/>
                  </a:cubicBezTo>
                  <a:cubicBezTo>
                    <a:pt x="0" y="2437"/>
                    <a:pt x="35" y="2594"/>
                    <a:pt x="134" y="2594"/>
                  </a:cubicBezTo>
                  <a:cubicBezTo>
                    <a:pt x="142" y="2594"/>
                    <a:pt x="150" y="2593"/>
                    <a:pt x="158" y="2591"/>
                  </a:cubicBezTo>
                  <a:cubicBezTo>
                    <a:pt x="2617" y="2063"/>
                    <a:pt x="5073" y="1365"/>
                    <a:pt x="7300" y="169"/>
                  </a:cubicBezTo>
                  <a:cubicBezTo>
                    <a:pt x="7391" y="123"/>
                    <a:pt x="7336" y="1"/>
                    <a:pt x="72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31"/>
            <p:cNvSpPr/>
            <p:nvPr/>
          </p:nvSpPr>
          <p:spPr>
            <a:xfrm>
              <a:off x="5245362" y="2171432"/>
              <a:ext cx="67291" cy="189714"/>
            </a:xfrm>
            <a:custGeom>
              <a:rect b="b" l="l" r="r" t="t"/>
              <a:pathLst>
                <a:path extrusionOk="0" h="2980" w="1057">
                  <a:moveTo>
                    <a:pt x="112" y="0"/>
                  </a:moveTo>
                  <a:cubicBezTo>
                    <a:pt x="57" y="0"/>
                    <a:pt x="1" y="46"/>
                    <a:pt x="23" y="114"/>
                  </a:cubicBezTo>
                  <a:cubicBezTo>
                    <a:pt x="329" y="1038"/>
                    <a:pt x="534" y="1995"/>
                    <a:pt x="857" y="2916"/>
                  </a:cubicBezTo>
                  <a:cubicBezTo>
                    <a:pt x="873" y="2960"/>
                    <a:pt x="910" y="2979"/>
                    <a:pt x="946" y="2979"/>
                  </a:cubicBezTo>
                  <a:cubicBezTo>
                    <a:pt x="1002" y="2979"/>
                    <a:pt x="1057" y="2934"/>
                    <a:pt x="1033" y="2865"/>
                  </a:cubicBezTo>
                  <a:cubicBezTo>
                    <a:pt x="711" y="1948"/>
                    <a:pt x="508" y="988"/>
                    <a:pt x="199" y="64"/>
                  </a:cubicBezTo>
                  <a:cubicBezTo>
                    <a:pt x="185" y="19"/>
                    <a:pt x="149" y="0"/>
                    <a:pt x="1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31"/>
            <p:cNvSpPr/>
            <p:nvPr/>
          </p:nvSpPr>
          <p:spPr>
            <a:xfrm>
              <a:off x="5373386" y="2127505"/>
              <a:ext cx="67291" cy="189778"/>
            </a:xfrm>
            <a:custGeom>
              <a:rect b="b" l="l" r="r" t="t"/>
              <a:pathLst>
                <a:path extrusionOk="0" h="2981" w="1057">
                  <a:moveTo>
                    <a:pt x="112" y="0"/>
                  </a:moveTo>
                  <a:cubicBezTo>
                    <a:pt x="56" y="0"/>
                    <a:pt x="1" y="44"/>
                    <a:pt x="23" y="113"/>
                  </a:cubicBezTo>
                  <a:cubicBezTo>
                    <a:pt x="328" y="1040"/>
                    <a:pt x="534" y="1997"/>
                    <a:pt x="856" y="2917"/>
                  </a:cubicBezTo>
                  <a:cubicBezTo>
                    <a:pt x="871" y="2961"/>
                    <a:pt x="908" y="2980"/>
                    <a:pt x="945" y="2980"/>
                  </a:cubicBezTo>
                  <a:cubicBezTo>
                    <a:pt x="1001" y="2980"/>
                    <a:pt x="1057" y="2936"/>
                    <a:pt x="1033" y="2868"/>
                  </a:cubicBezTo>
                  <a:cubicBezTo>
                    <a:pt x="710" y="1947"/>
                    <a:pt x="508" y="990"/>
                    <a:pt x="198" y="63"/>
                  </a:cubicBezTo>
                  <a:cubicBezTo>
                    <a:pt x="184" y="19"/>
                    <a:pt x="148" y="0"/>
                    <a:pt x="1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31"/>
            <p:cNvSpPr/>
            <p:nvPr/>
          </p:nvSpPr>
          <p:spPr>
            <a:xfrm>
              <a:off x="5501220" y="2083642"/>
              <a:ext cx="67482" cy="189714"/>
            </a:xfrm>
            <a:custGeom>
              <a:rect b="b" l="l" r="r" t="t"/>
              <a:pathLst>
                <a:path extrusionOk="0" h="2980" w="1060">
                  <a:moveTo>
                    <a:pt x="113" y="0"/>
                  </a:moveTo>
                  <a:cubicBezTo>
                    <a:pt x="57" y="0"/>
                    <a:pt x="1" y="45"/>
                    <a:pt x="25" y="114"/>
                  </a:cubicBezTo>
                  <a:cubicBezTo>
                    <a:pt x="331" y="1038"/>
                    <a:pt x="537" y="1995"/>
                    <a:pt x="859" y="2916"/>
                  </a:cubicBezTo>
                  <a:cubicBezTo>
                    <a:pt x="874" y="2960"/>
                    <a:pt x="911" y="2979"/>
                    <a:pt x="947" y="2979"/>
                  </a:cubicBezTo>
                  <a:cubicBezTo>
                    <a:pt x="1004" y="2979"/>
                    <a:pt x="1059" y="2935"/>
                    <a:pt x="1035" y="2868"/>
                  </a:cubicBezTo>
                  <a:cubicBezTo>
                    <a:pt x="713" y="1948"/>
                    <a:pt x="507" y="991"/>
                    <a:pt x="201" y="64"/>
                  </a:cubicBezTo>
                  <a:cubicBezTo>
                    <a:pt x="187" y="19"/>
                    <a:pt x="150" y="0"/>
                    <a:pt x="1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62" name="Google Shape;1162;p31"/>
          <p:cNvGrpSpPr/>
          <p:nvPr/>
        </p:nvGrpSpPr>
        <p:grpSpPr>
          <a:xfrm rot="2272017">
            <a:off x="1378697" y="3821128"/>
            <a:ext cx="677654" cy="1516175"/>
            <a:chOff x="3334998" y="1893223"/>
            <a:chExt cx="677687" cy="1516249"/>
          </a:xfrm>
        </p:grpSpPr>
        <p:sp>
          <p:nvSpPr>
            <p:cNvPr id="1163" name="Google Shape;1163;p31"/>
            <p:cNvSpPr/>
            <p:nvPr/>
          </p:nvSpPr>
          <p:spPr>
            <a:xfrm>
              <a:off x="3562845" y="1893223"/>
              <a:ext cx="62644" cy="250576"/>
            </a:xfrm>
            <a:custGeom>
              <a:rect b="b" l="l" r="r" t="t"/>
              <a:pathLst>
                <a:path extrusionOk="0" h="3936" w="984">
                  <a:moveTo>
                    <a:pt x="527" y="1"/>
                  </a:moveTo>
                  <a:cubicBezTo>
                    <a:pt x="515" y="1"/>
                    <a:pt x="502" y="1"/>
                    <a:pt x="489" y="3"/>
                  </a:cubicBezTo>
                  <a:cubicBezTo>
                    <a:pt x="34" y="53"/>
                    <a:pt x="47" y="1000"/>
                    <a:pt x="34" y="1309"/>
                  </a:cubicBezTo>
                  <a:cubicBezTo>
                    <a:pt x="0" y="2153"/>
                    <a:pt x="183" y="2987"/>
                    <a:pt x="366" y="3805"/>
                  </a:cubicBezTo>
                  <a:cubicBezTo>
                    <a:pt x="375" y="3851"/>
                    <a:pt x="410" y="3871"/>
                    <a:pt x="446" y="3871"/>
                  </a:cubicBezTo>
                  <a:cubicBezTo>
                    <a:pt x="500" y="3871"/>
                    <a:pt x="558" y="3826"/>
                    <a:pt x="542" y="3759"/>
                  </a:cubicBezTo>
                  <a:cubicBezTo>
                    <a:pt x="413" y="3173"/>
                    <a:pt x="283" y="2588"/>
                    <a:pt x="236" y="1993"/>
                  </a:cubicBezTo>
                  <a:cubicBezTo>
                    <a:pt x="213" y="1737"/>
                    <a:pt x="206" y="1478"/>
                    <a:pt x="220" y="1223"/>
                  </a:cubicBezTo>
                  <a:cubicBezTo>
                    <a:pt x="225" y="1161"/>
                    <a:pt x="262" y="319"/>
                    <a:pt x="519" y="319"/>
                  </a:cubicBezTo>
                  <a:cubicBezTo>
                    <a:pt x="564" y="319"/>
                    <a:pt x="616" y="345"/>
                    <a:pt x="675" y="405"/>
                  </a:cubicBezTo>
                  <a:cubicBezTo>
                    <a:pt x="792" y="525"/>
                    <a:pt x="732" y="1123"/>
                    <a:pt x="738" y="1289"/>
                  </a:cubicBezTo>
                  <a:cubicBezTo>
                    <a:pt x="749" y="1555"/>
                    <a:pt x="752" y="1821"/>
                    <a:pt x="749" y="2084"/>
                  </a:cubicBezTo>
                  <a:cubicBezTo>
                    <a:pt x="738" y="2675"/>
                    <a:pt x="695" y="3263"/>
                    <a:pt x="622" y="3848"/>
                  </a:cubicBezTo>
                  <a:cubicBezTo>
                    <a:pt x="615" y="3906"/>
                    <a:pt x="658" y="3935"/>
                    <a:pt x="703" y="3935"/>
                  </a:cubicBezTo>
                  <a:cubicBezTo>
                    <a:pt x="749" y="3935"/>
                    <a:pt x="798" y="3906"/>
                    <a:pt x="804" y="3848"/>
                  </a:cubicBezTo>
                  <a:cubicBezTo>
                    <a:pt x="914" y="2967"/>
                    <a:pt x="958" y="2087"/>
                    <a:pt x="918" y="1199"/>
                  </a:cubicBezTo>
                  <a:cubicBezTo>
                    <a:pt x="908" y="953"/>
                    <a:pt x="984" y="1"/>
                    <a:pt x="5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31"/>
            <p:cNvSpPr/>
            <p:nvPr/>
          </p:nvSpPr>
          <p:spPr>
            <a:xfrm>
              <a:off x="3334998" y="2058363"/>
              <a:ext cx="677687" cy="1351109"/>
            </a:xfrm>
            <a:custGeom>
              <a:rect b="b" l="l" r="r" t="t"/>
              <a:pathLst>
                <a:path extrusionOk="0" h="21223" w="10645">
                  <a:moveTo>
                    <a:pt x="7767" y="1"/>
                  </a:moveTo>
                  <a:cubicBezTo>
                    <a:pt x="7126" y="1"/>
                    <a:pt x="301" y="2240"/>
                    <a:pt x="153" y="2610"/>
                  </a:cubicBezTo>
                  <a:cubicBezTo>
                    <a:pt x="1" y="2992"/>
                    <a:pt x="3676" y="13943"/>
                    <a:pt x="3676" y="15169"/>
                  </a:cubicBezTo>
                  <a:cubicBezTo>
                    <a:pt x="3676" y="16392"/>
                    <a:pt x="2529" y="20988"/>
                    <a:pt x="2912" y="21217"/>
                  </a:cubicBezTo>
                  <a:cubicBezTo>
                    <a:pt x="2918" y="21221"/>
                    <a:pt x="2925" y="21223"/>
                    <a:pt x="2934" y="21223"/>
                  </a:cubicBezTo>
                  <a:cubicBezTo>
                    <a:pt x="3499" y="21223"/>
                    <a:pt x="9887" y="14231"/>
                    <a:pt x="10263" y="13102"/>
                  </a:cubicBezTo>
                  <a:cubicBezTo>
                    <a:pt x="10645" y="11952"/>
                    <a:pt x="8043" y="160"/>
                    <a:pt x="7810" y="8"/>
                  </a:cubicBezTo>
                  <a:cubicBezTo>
                    <a:pt x="7803" y="3"/>
                    <a:pt x="7788" y="1"/>
                    <a:pt x="77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31"/>
            <p:cNvSpPr/>
            <p:nvPr/>
          </p:nvSpPr>
          <p:spPr>
            <a:xfrm>
              <a:off x="3863904" y="2708164"/>
              <a:ext cx="131017" cy="301124"/>
            </a:xfrm>
            <a:custGeom>
              <a:rect b="b" l="l" r="r" t="t"/>
              <a:pathLst>
                <a:path extrusionOk="0" h="4730" w="2058">
                  <a:moveTo>
                    <a:pt x="1706" y="0"/>
                  </a:moveTo>
                  <a:cubicBezTo>
                    <a:pt x="1097" y="369"/>
                    <a:pt x="566" y="1077"/>
                    <a:pt x="310" y="1974"/>
                  </a:cubicBezTo>
                  <a:cubicBezTo>
                    <a:pt x="0" y="3045"/>
                    <a:pt x="163" y="4095"/>
                    <a:pt x="655" y="4729"/>
                  </a:cubicBezTo>
                  <a:cubicBezTo>
                    <a:pt x="1353" y="3876"/>
                    <a:pt x="1855" y="3187"/>
                    <a:pt x="1955" y="2895"/>
                  </a:cubicBezTo>
                  <a:cubicBezTo>
                    <a:pt x="2057" y="2580"/>
                    <a:pt x="1938" y="1459"/>
                    <a:pt x="17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31"/>
            <p:cNvSpPr/>
            <p:nvPr/>
          </p:nvSpPr>
          <p:spPr>
            <a:xfrm>
              <a:off x="3500456" y="3085808"/>
              <a:ext cx="250703" cy="323660"/>
            </a:xfrm>
            <a:custGeom>
              <a:rect b="b" l="l" r="r" t="t"/>
              <a:pathLst>
                <a:path extrusionOk="0" h="5084" w="3938">
                  <a:moveTo>
                    <a:pt x="977" y="1"/>
                  </a:moveTo>
                  <a:cubicBezTo>
                    <a:pt x="708" y="1799"/>
                    <a:pt x="0" y="4893"/>
                    <a:pt x="313" y="5078"/>
                  </a:cubicBezTo>
                  <a:cubicBezTo>
                    <a:pt x="319" y="5082"/>
                    <a:pt x="326" y="5084"/>
                    <a:pt x="335" y="5084"/>
                  </a:cubicBezTo>
                  <a:cubicBezTo>
                    <a:pt x="610" y="5084"/>
                    <a:pt x="2268" y="3423"/>
                    <a:pt x="3938" y="1589"/>
                  </a:cubicBezTo>
                  <a:cubicBezTo>
                    <a:pt x="2994" y="895"/>
                    <a:pt x="1721" y="309"/>
                    <a:pt x="9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31"/>
            <p:cNvSpPr/>
            <p:nvPr/>
          </p:nvSpPr>
          <p:spPr>
            <a:xfrm>
              <a:off x="3433166" y="2260236"/>
              <a:ext cx="29221" cy="66082"/>
            </a:xfrm>
            <a:custGeom>
              <a:rect b="b" l="l" r="r" t="t"/>
              <a:pathLst>
                <a:path extrusionOk="0" h="1038" w="459">
                  <a:moveTo>
                    <a:pt x="110" y="0"/>
                  </a:moveTo>
                  <a:cubicBezTo>
                    <a:pt x="57" y="0"/>
                    <a:pt x="0" y="44"/>
                    <a:pt x="20" y="114"/>
                  </a:cubicBezTo>
                  <a:cubicBezTo>
                    <a:pt x="100" y="399"/>
                    <a:pt x="180" y="685"/>
                    <a:pt x="260" y="971"/>
                  </a:cubicBezTo>
                  <a:cubicBezTo>
                    <a:pt x="273" y="1017"/>
                    <a:pt x="309" y="1037"/>
                    <a:pt x="346" y="1037"/>
                  </a:cubicBezTo>
                  <a:cubicBezTo>
                    <a:pt x="402" y="1037"/>
                    <a:pt x="459" y="991"/>
                    <a:pt x="439" y="922"/>
                  </a:cubicBezTo>
                  <a:cubicBezTo>
                    <a:pt x="359" y="635"/>
                    <a:pt x="276" y="350"/>
                    <a:pt x="197" y="64"/>
                  </a:cubicBezTo>
                  <a:cubicBezTo>
                    <a:pt x="183" y="20"/>
                    <a:pt x="14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31"/>
            <p:cNvSpPr/>
            <p:nvPr/>
          </p:nvSpPr>
          <p:spPr>
            <a:xfrm>
              <a:off x="3605117" y="2424676"/>
              <a:ext cx="24192" cy="44436"/>
            </a:xfrm>
            <a:custGeom>
              <a:rect b="b" l="l" r="r" t="t"/>
              <a:pathLst>
                <a:path extrusionOk="0" h="698" w="380">
                  <a:moveTo>
                    <a:pt x="114" y="0"/>
                  </a:moveTo>
                  <a:cubicBezTo>
                    <a:pt x="57" y="0"/>
                    <a:pt x="1" y="43"/>
                    <a:pt x="21" y="113"/>
                  </a:cubicBezTo>
                  <a:cubicBezTo>
                    <a:pt x="74" y="286"/>
                    <a:pt x="128" y="462"/>
                    <a:pt x="180" y="635"/>
                  </a:cubicBezTo>
                  <a:cubicBezTo>
                    <a:pt x="194" y="678"/>
                    <a:pt x="231" y="698"/>
                    <a:pt x="267" y="698"/>
                  </a:cubicBezTo>
                  <a:cubicBezTo>
                    <a:pt x="324" y="698"/>
                    <a:pt x="380" y="655"/>
                    <a:pt x="357" y="585"/>
                  </a:cubicBezTo>
                  <a:cubicBezTo>
                    <a:pt x="307" y="412"/>
                    <a:pt x="254" y="239"/>
                    <a:pt x="200" y="63"/>
                  </a:cubicBezTo>
                  <a:cubicBezTo>
                    <a:pt x="187" y="20"/>
                    <a:pt x="151" y="0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31"/>
            <p:cNvSpPr/>
            <p:nvPr/>
          </p:nvSpPr>
          <p:spPr>
            <a:xfrm>
              <a:off x="3681766" y="2172446"/>
              <a:ext cx="20372" cy="38134"/>
            </a:xfrm>
            <a:custGeom>
              <a:rect b="b" l="l" r="r" t="t"/>
              <a:pathLst>
                <a:path extrusionOk="0" h="599" w="320">
                  <a:moveTo>
                    <a:pt x="110" y="0"/>
                  </a:moveTo>
                  <a:cubicBezTo>
                    <a:pt x="57" y="0"/>
                    <a:pt x="0" y="47"/>
                    <a:pt x="17" y="114"/>
                  </a:cubicBezTo>
                  <a:cubicBezTo>
                    <a:pt x="53" y="253"/>
                    <a:pt x="90" y="393"/>
                    <a:pt x="123" y="532"/>
                  </a:cubicBezTo>
                  <a:cubicBezTo>
                    <a:pt x="137" y="579"/>
                    <a:pt x="170" y="598"/>
                    <a:pt x="206" y="598"/>
                  </a:cubicBezTo>
                  <a:cubicBezTo>
                    <a:pt x="263" y="598"/>
                    <a:pt x="319" y="552"/>
                    <a:pt x="303" y="486"/>
                  </a:cubicBezTo>
                  <a:cubicBezTo>
                    <a:pt x="266" y="346"/>
                    <a:pt x="229" y="207"/>
                    <a:pt x="193" y="67"/>
                  </a:cubicBezTo>
                  <a:cubicBezTo>
                    <a:pt x="183" y="20"/>
                    <a:pt x="146" y="0"/>
                    <a:pt x="1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31"/>
            <p:cNvSpPr/>
            <p:nvPr/>
          </p:nvSpPr>
          <p:spPr>
            <a:xfrm>
              <a:off x="3826661" y="2358212"/>
              <a:ext cx="19990" cy="42145"/>
            </a:xfrm>
            <a:custGeom>
              <a:rect b="b" l="l" r="r" t="t"/>
              <a:pathLst>
                <a:path extrusionOk="0" h="662" w="314">
                  <a:moveTo>
                    <a:pt x="114" y="1"/>
                  </a:moveTo>
                  <a:cubicBezTo>
                    <a:pt x="61" y="1"/>
                    <a:pt x="1" y="47"/>
                    <a:pt x="18" y="113"/>
                  </a:cubicBezTo>
                  <a:cubicBezTo>
                    <a:pt x="50" y="276"/>
                    <a:pt x="87" y="435"/>
                    <a:pt x="120" y="595"/>
                  </a:cubicBezTo>
                  <a:cubicBezTo>
                    <a:pt x="130" y="642"/>
                    <a:pt x="167" y="662"/>
                    <a:pt x="203" y="662"/>
                  </a:cubicBezTo>
                  <a:cubicBezTo>
                    <a:pt x="257" y="662"/>
                    <a:pt x="313" y="615"/>
                    <a:pt x="300" y="546"/>
                  </a:cubicBezTo>
                  <a:cubicBezTo>
                    <a:pt x="263" y="386"/>
                    <a:pt x="230" y="226"/>
                    <a:pt x="194" y="67"/>
                  </a:cubicBezTo>
                  <a:cubicBezTo>
                    <a:pt x="183" y="21"/>
                    <a:pt x="150" y="1"/>
                    <a:pt x="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31"/>
            <p:cNvSpPr/>
            <p:nvPr/>
          </p:nvSpPr>
          <p:spPr>
            <a:xfrm>
              <a:off x="3822842" y="2542069"/>
              <a:ext cx="22918" cy="52331"/>
            </a:xfrm>
            <a:custGeom>
              <a:rect b="b" l="l" r="r" t="t"/>
              <a:pathLst>
                <a:path extrusionOk="0" h="822" w="360">
                  <a:moveTo>
                    <a:pt x="114" y="0"/>
                  </a:moveTo>
                  <a:cubicBezTo>
                    <a:pt x="58" y="0"/>
                    <a:pt x="1" y="44"/>
                    <a:pt x="18" y="113"/>
                  </a:cubicBezTo>
                  <a:cubicBezTo>
                    <a:pt x="74" y="326"/>
                    <a:pt x="110" y="542"/>
                    <a:pt x="164" y="758"/>
                  </a:cubicBezTo>
                  <a:cubicBezTo>
                    <a:pt x="177" y="802"/>
                    <a:pt x="210" y="822"/>
                    <a:pt x="247" y="822"/>
                  </a:cubicBezTo>
                  <a:cubicBezTo>
                    <a:pt x="303" y="822"/>
                    <a:pt x="360" y="778"/>
                    <a:pt x="343" y="708"/>
                  </a:cubicBezTo>
                  <a:cubicBezTo>
                    <a:pt x="287" y="495"/>
                    <a:pt x="250" y="276"/>
                    <a:pt x="197" y="64"/>
                  </a:cubicBezTo>
                  <a:cubicBezTo>
                    <a:pt x="184" y="20"/>
                    <a:pt x="150" y="0"/>
                    <a:pt x="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31"/>
            <p:cNvSpPr/>
            <p:nvPr/>
          </p:nvSpPr>
          <p:spPr>
            <a:xfrm>
              <a:off x="3554824" y="2632851"/>
              <a:ext cx="20754" cy="40871"/>
            </a:xfrm>
            <a:custGeom>
              <a:rect b="b" l="l" r="r" t="t"/>
              <a:pathLst>
                <a:path extrusionOk="0" h="642" w="326">
                  <a:moveTo>
                    <a:pt x="113" y="0"/>
                  </a:moveTo>
                  <a:cubicBezTo>
                    <a:pt x="60" y="0"/>
                    <a:pt x="0" y="47"/>
                    <a:pt x="17" y="117"/>
                  </a:cubicBezTo>
                  <a:cubicBezTo>
                    <a:pt x="57" y="269"/>
                    <a:pt x="93" y="422"/>
                    <a:pt x="130" y="575"/>
                  </a:cubicBezTo>
                  <a:cubicBezTo>
                    <a:pt x="140" y="622"/>
                    <a:pt x="177" y="642"/>
                    <a:pt x="213" y="642"/>
                  </a:cubicBezTo>
                  <a:cubicBezTo>
                    <a:pt x="266" y="642"/>
                    <a:pt x="326" y="595"/>
                    <a:pt x="306" y="525"/>
                  </a:cubicBezTo>
                  <a:cubicBezTo>
                    <a:pt x="269" y="373"/>
                    <a:pt x="232" y="220"/>
                    <a:pt x="197" y="66"/>
                  </a:cubicBezTo>
                  <a:cubicBezTo>
                    <a:pt x="183" y="20"/>
                    <a:pt x="150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31"/>
            <p:cNvSpPr/>
            <p:nvPr/>
          </p:nvSpPr>
          <p:spPr>
            <a:xfrm>
              <a:off x="3706467" y="2721023"/>
              <a:ext cx="29094" cy="69901"/>
            </a:xfrm>
            <a:custGeom>
              <a:rect b="b" l="l" r="r" t="t"/>
              <a:pathLst>
                <a:path extrusionOk="0" h="1098" w="457">
                  <a:moveTo>
                    <a:pt x="111" y="1"/>
                  </a:moveTo>
                  <a:cubicBezTo>
                    <a:pt x="57" y="1"/>
                    <a:pt x="1" y="48"/>
                    <a:pt x="18" y="117"/>
                  </a:cubicBezTo>
                  <a:cubicBezTo>
                    <a:pt x="101" y="419"/>
                    <a:pt x="180" y="726"/>
                    <a:pt x="260" y="1031"/>
                  </a:cubicBezTo>
                  <a:cubicBezTo>
                    <a:pt x="274" y="1077"/>
                    <a:pt x="307" y="1097"/>
                    <a:pt x="343" y="1097"/>
                  </a:cubicBezTo>
                  <a:cubicBezTo>
                    <a:pt x="400" y="1097"/>
                    <a:pt x="456" y="1051"/>
                    <a:pt x="440" y="982"/>
                  </a:cubicBezTo>
                  <a:cubicBezTo>
                    <a:pt x="357" y="679"/>
                    <a:pt x="277" y="373"/>
                    <a:pt x="197" y="68"/>
                  </a:cubicBezTo>
                  <a:cubicBezTo>
                    <a:pt x="183" y="21"/>
                    <a:pt x="148" y="1"/>
                    <a:pt x="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31"/>
            <p:cNvSpPr/>
            <p:nvPr/>
          </p:nvSpPr>
          <p:spPr>
            <a:xfrm>
              <a:off x="3803170" y="2954855"/>
              <a:ext cx="16807" cy="29667"/>
            </a:xfrm>
            <a:custGeom>
              <a:rect b="b" l="l" r="r" t="t"/>
              <a:pathLst>
                <a:path extrusionOk="0" h="466" w="264">
                  <a:moveTo>
                    <a:pt x="111" y="1"/>
                  </a:moveTo>
                  <a:cubicBezTo>
                    <a:pt x="57" y="1"/>
                    <a:pt x="0" y="44"/>
                    <a:pt x="14" y="113"/>
                  </a:cubicBezTo>
                  <a:cubicBezTo>
                    <a:pt x="34" y="210"/>
                    <a:pt x="54" y="306"/>
                    <a:pt x="74" y="400"/>
                  </a:cubicBezTo>
                  <a:cubicBezTo>
                    <a:pt x="84" y="446"/>
                    <a:pt x="117" y="466"/>
                    <a:pt x="154" y="466"/>
                  </a:cubicBezTo>
                  <a:cubicBezTo>
                    <a:pt x="207" y="466"/>
                    <a:pt x="264" y="423"/>
                    <a:pt x="250" y="352"/>
                  </a:cubicBezTo>
                  <a:cubicBezTo>
                    <a:pt x="230" y="256"/>
                    <a:pt x="210" y="160"/>
                    <a:pt x="190" y="64"/>
                  </a:cubicBezTo>
                  <a:cubicBezTo>
                    <a:pt x="180" y="21"/>
                    <a:pt x="147" y="1"/>
                    <a:pt x="1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31"/>
            <p:cNvSpPr/>
            <p:nvPr/>
          </p:nvSpPr>
          <p:spPr>
            <a:xfrm>
              <a:off x="3633956" y="2976882"/>
              <a:ext cx="21200" cy="37052"/>
            </a:xfrm>
            <a:custGeom>
              <a:rect b="b" l="l" r="r" t="t"/>
              <a:pathLst>
                <a:path extrusionOk="0" h="582" w="333">
                  <a:moveTo>
                    <a:pt x="113" y="0"/>
                  </a:moveTo>
                  <a:cubicBezTo>
                    <a:pt x="57" y="0"/>
                    <a:pt x="0" y="46"/>
                    <a:pt x="20" y="113"/>
                  </a:cubicBezTo>
                  <a:cubicBezTo>
                    <a:pt x="60" y="249"/>
                    <a:pt x="100" y="382"/>
                    <a:pt x="136" y="515"/>
                  </a:cubicBezTo>
                  <a:cubicBezTo>
                    <a:pt x="150" y="562"/>
                    <a:pt x="186" y="582"/>
                    <a:pt x="223" y="582"/>
                  </a:cubicBezTo>
                  <a:cubicBezTo>
                    <a:pt x="276" y="582"/>
                    <a:pt x="333" y="535"/>
                    <a:pt x="316" y="468"/>
                  </a:cubicBezTo>
                  <a:cubicBezTo>
                    <a:pt x="276" y="333"/>
                    <a:pt x="236" y="199"/>
                    <a:pt x="199" y="66"/>
                  </a:cubicBezTo>
                  <a:cubicBezTo>
                    <a:pt x="186" y="20"/>
                    <a:pt x="150" y="0"/>
                    <a:pt x="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31"/>
            <p:cNvSpPr/>
            <p:nvPr/>
          </p:nvSpPr>
          <p:spPr>
            <a:xfrm>
              <a:off x="3388220" y="2212744"/>
              <a:ext cx="492047" cy="174690"/>
            </a:xfrm>
            <a:custGeom>
              <a:rect b="b" l="l" r="r" t="t"/>
              <a:pathLst>
                <a:path extrusionOk="0" h="2744" w="7729">
                  <a:moveTo>
                    <a:pt x="7581" y="0"/>
                  </a:moveTo>
                  <a:cubicBezTo>
                    <a:pt x="7569" y="0"/>
                    <a:pt x="7556" y="3"/>
                    <a:pt x="7543" y="9"/>
                  </a:cubicBezTo>
                  <a:cubicBezTo>
                    <a:pt x="5130" y="1045"/>
                    <a:pt x="2627" y="1843"/>
                    <a:pt x="105" y="2561"/>
                  </a:cubicBezTo>
                  <a:cubicBezTo>
                    <a:pt x="1" y="2592"/>
                    <a:pt x="35" y="2744"/>
                    <a:pt x="129" y="2744"/>
                  </a:cubicBezTo>
                  <a:cubicBezTo>
                    <a:pt x="137" y="2744"/>
                    <a:pt x="146" y="2743"/>
                    <a:pt x="154" y="2740"/>
                  </a:cubicBezTo>
                  <a:cubicBezTo>
                    <a:pt x="2690" y="2016"/>
                    <a:pt x="5210" y="1212"/>
                    <a:pt x="7635" y="168"/>
                  </a:cubicBezTo>
                  <a:cubicBezTo>
                    <a:pt x="7729" y="128"/>
                    <a:pt x="7669" y="0"/>
                    <a:pt x="75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31"/>
            <p:cNvSpPr/>
            <p:nvPr/>
          </p:nvSpPr>
          <p:spPr>
            <a:xfrm>
              <a:off x="3435203" y="2395518"/>
              <a:ext cx="485236" cy="176281"/>
            </a:xfrm>
            <a:custGeom>
              <a:rect b="b" l="l" r="r" t="t"/>
              <a:pathLst>
                <a:path extrusionOk="0" h="2769" w="7622">
                  <a:moveTo>
                    <a:pt x="7474" y="1"/>
                  </a:moveTo>
                  <a:cubicBezTo>
                    <a:pt x="7462" y="1"/>
                    <a:pt x="7449" y="3"/>
                    <a:pt x="7436" y="9"/>
                  </a:cubicBezTo>
                  <a:cubicBezTo>
                    <a:pt x="5053" y="1036"/>
                    <a:pt x="2597" y="1874"/>
                    <a:pt x="108" y="2585"/>
                  </a:cubicBezTo>
                  <a:cubicBezTo>
                    <a:pt x="0" y="2615"/>
                    <a:pt x="35" y="2768"/>
                    <a:pt x="129" y="2768"/>
                  </a:cubicBezTo>
                  <a:cubicBezTo>
                    <a:pt x="137" y="2768"/>
                    <a:pt x="146" y="2767"/>
                    <a:pt x="154" y="2765"/>
                  </a:cubicBezTo>
                  <a:cubicBezTo>
                    <a:pt x="2663" y="2047"/>
                    <a:pt x="5133" y="1202"/>
                    <a:pt x="7529" y="168"/>
                  </a:cubicBezTo>
                  <a:cubicBezTo>
                    <a:pt x="7622" y="128"/>
                    <a:pt x="7562" y="1"/>
                    <a:pt x="74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31"/>
            <p:cNvSpPr/>
            <p:nvPr/>
          </p:nvSpPr>
          <p:spPr>
            <a:xfrm>
              <a:off x="3486387" y="2593126"/>
              <a:ext cx="470657" cy="161448"/>
            </a:xfrm>
            <a:custGeom>
              <a:rect b="b" l="l" r="r" t="t"/>
              <a:pathLst>
                <a:path extrusionOk="0" h="2536" w="7393">
                  <a:moveTo>
                    <a:pt x="7246" y="1"/>
                  </a:moveTo>
                  <a:cubicBezTo>
                    <a:pt x="7233" y="1"/>
                    <a:pt x="7220" y="3"/>
                    <a:pt x="7207" y="9"/>
                  </a:cubicBezTo>
                  <a:cubicBezTo>
                    <a:pt x="4907" y="997"/>
                    <a:pt x="2508" y="1671"/>
                    <a:pt x="105" y="2353"/>
                  </a:cubicBezTo>
                  <a:cubicBezTo>
                    <a:pt x="0" y="2383"/>
                    <a:pt x="35" y="2535"/>
                    <a:pt x="130" y="2535"/>
                  </a:cubicBezTo>
                  <a:cubicBezTo>
                    <a:pt x="138" y="2535"/>
                    <a:pt x="146" y="2534"/>
                    <a:pt x="155" y="2532"/>
                  </a:cubicBezTo>
                  <a:cubicBezTo>
                    <a:pt x="2571" y="1844"/>
                    <a:pt x="4987" y="1159"/>
                    <a:pt x="7300" y="166"/>
                  </a:cubicBezTo>
                  <a:cubicBezTo>
                    <a:pt x="7393" y="125"/>
                    <a:pt x="7334" y="1"/>
                    <a:pt x="72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31"/>
            <p:cNvSpPr/>
            <p:nvPr/>
          </p:nvSpPr>
          <p:spPr>
            <a:xfrm>
              <a:off x="3531969" y="2868210"/>
              <a:ext cx="335820" cy="29794"/>
            </a:xfrm>
            <a:custGeom>
              <a:rect b="b" l="l" r="r" t="t"/>
              <a:pathLst>
                <a:path extrusionOk="0" h="468" w="5275">
                  <a:moveTo>
                    <a:pt x="5172" y="1"/>
                  </a:moveTo>
                  <a:cubicBezTo>
                    <a:pt x="5167" y="1"/>
                    <a:pt x="5163" y="1"/>
                    <a:pt x="5158" y="2"/>
                  </a:cubicBezTo>
                  <a:cubicBezTo>
                    <a:pt x="3483" y="198"/>
                    <a:pt x="1795" y="141"/>
                    <a:pt x="117" y="285"/>
                  </a:cubicBezTo>
                  <a:cubicBezTo>
                    <a:pt x="3" y="294"/>
                    <a:pt x="1" y="468"/>
                    <a:pt x="108" y="468"/>
                  </a:cubicBezTo>
                  <a:cubicBezTo>
                    <a:pt x="111" y="468"/>
                    <a:pt x="114" y="468"/>
                    <a:pt x="117" y="468"/>
                  </a:cubicBezTo>
                  <a:cubicBezTo>
                    <a:pt x="1795" y="325"/>
                    <a:pt x="3483" y="385"/>
                    <a:pt x="5158" y="185"/>
                  </a:cubicBezTo>
                  <a:cubicBezTo>
                    <a:pt x="5269" y="172"/>
                    <a:pt x="5274" y="1"/>
                    <a:pt x="51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31"/>
            <p:cNvSpPr/>
            <p:nvPr/>
          </p:nvSpPr>
          <p:spPr>
            <a:xfrm>
              <a:off x="3561381" y="3043664"/>
              <a:ext cx="267510" cy="41190"/>
            </a:xfrm>
            <a:custGeom>
              <a:rect b="b" l="l" r="r" t="t"/>
              <a:pathLst>
                <a:path extrusionOk="0" h="647" w="4202">
                  <a:moveTo>
                    <a:pt x="105" y="1"/>
                  </a:moveTo>
                  <a:cubicBezTo>
                    <a:pt x="0" y="1"/>
                    <a:pt x="4" y="171"/>
                    <a:pt x="117" y="184"/>
                  </a:cubicBezTo>
                  <a:cubicBezTo>
                    <a:pt x="1442" y="333"/>
                    <a:pt x="2749" y="573"/>
                    <a:pt x="4085" y="646"/>
                  </a:cubicBezTo>
                  <a:cubicBezTo>
                    <a:pt x="4087" y="646"/>
                    <a:pt x="4089" y="646"/>
                    <a:pt x="4091" y="646"/>
                  </a:cubicBezTo>
                  <a:cubicBezTo>
                    <a:pt x="4201" y="646"/>
                    <a:pt x="4199" y="466"/>
                    <a:pt x="4085" y="460"/>
                  </a:cubicBezTo>
                  <a:cubicBezTo>
                    <a:pt x="2749" y="390"/>
                    <a:pt x="1442" y="151"/>
                    <a:pt x="117" y="2"/>
                  </a:cubicBezTo>
                  <a:cubicBezTo>
                    <a:pt x="113" y="1"/>
                    <a:pt x="109" y="1"/>
                    <a:pt x="1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5" name="Google Shape;1185;p32"/>
          <p:cNvGrpSpPr/>
          <p:nvPr/>
        </p:nvGrpSpPr>
        <p:grpSpPr>
          <a:xfrm>
            <a:off x="4299221" y="5100"/>
            <a:ext cx="570208" cy="2337072"/>
            <a:chOff x="4299221" y="5100"/>
            <a:chExt cx="570208" cy="2337072"/>
          </a:xfrm>
        </p:grpSpPr>
        <p:grpSp>
          <p:nvGrpSpPr>
            <p:cNvPr id="1186" name="Google Shape;1186;p32"/>
            <p:cNvGrpSpPr/>
            <p:nvPr/>
          </p:nvGrpSpPr>
          <p:grpSpPr>
            <a:xfrm>
              <a:off x="4465192" y="5100"/>
              <a:ext cx="213618" cy="1990800"/>
              <a:chOff x="1678879" y="5100"/>
              <a:chExt cx="213618" cy="1990800"/>
            </a:xfrm>
          </p:grpSpPr>
          <p:cxnSp>
            <p:nvCxnSpPr>
              <p:cNvPr id="1187" name="Google Shape;1187;p32"/>
              <p:cNvCxnSpPr/>
              <p:nvPr/>
            </p:nvCxnSpPr>
            <p:spPr>
              <a:xfrm rot="10800000">
                <a:off x="1786088" y="5100"/>
                <a:ext cx="0" cy="1990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188" name="Google Shape;1188;p32"/>
              <p:cNvSpPr/>
              <p:nvPr/>
            </p:nvSpPr>
            <p:spPr>
              <a:xfrm>
                <a:off x="1678879" y="1524089"/>
                <a:ext cx="213618" cy="250318"/>
              </a:xfrm>
              <a:custGeom>
                <a:rect b="b" l="l" r="r" t="t"/>
                <a:pathLst>
                  <a:path extrusionOk="0" h="6627" w="5655">
                    <a:moveTo>
                      <a:pt x="1263" y="331"/>
                    </a:moveTo>
                    <a:cubicBezTo>
                      <a:pt x="1418" y="331"/>
                      <a:pt x="1561" y="391"/>
                      <a:pt x="1693" y="517"/>
                    </a:cubicBezTo>
                    <a:cubicBezTo>
                      <a:pt x="2527" y="1301"/>
                      <a:pt x="2607" y="4153"/>
                      <a:pt x="2604" y="5348"/>
                    </a:cubicBezTo>
                    <a:cubicBezTo>
                      <a:pt x="1806" y="3961"/>
                      <a:pt x="475" y="1341"/>
                      <a:pt x="869" y="543"/>
                    </a:cubicBezTo>
                    <a:cubicBezTo>
                      <a:pt x="932" y="418"/>
                      <a:pt x="1034" y="351"/>
                      <a:pt x="1196" y="334"/>
                    </a:cubicBezTo>
                    <a:cubicBezTo>
                      <a:pt x="1216" y="334"/>
                      <a:pt x="1239" y="331"/>
                      <a:pt x="1263" y="331"/>
                    </a:cubicBezTo>
                    <a:close/>
                    <a:moveTo>
                      <a:pt x="4088" y="305"/>
                    </a:moveTo>
                    <a:cubicBezTo>
                      <a:pt x="4120" y="305"/>
                      <a:pt x="4200" y="364"/>
                      <a:pt x="4296" y="543"/>
                    </a:cubicBezTo>
                    <a:cubicBezTo>
                      <a:pt x="5078" y="1963"/>
                      <a:pt x="3693" y="4474"/>
                      <a:pt x="3035" y="5527"/>
                    </a:cubicBezTo>
                    <a:cubicBezTo>
                      <a:pt x="3250" y="2981"/>
                      <a:pt x="3683" y="394"/>
                      <a:pt x="4084" y="305"/>
                    </a:cubicBezTo>
                    <a:close/>
                    <a:moveTo>
                      <a:pt x="4093" y="1"/>
                    </a:moveTo>
                    <a:cubicBezTo>
                      <a:pt x="4068" y="1"/>
                      <a:pt x="4043" y="4"/>
                      <a:pt x="4018" y="10"/>
                    </a:cubicBezTo>
                    <a:cubicBezTo>
                      <a:pt x="3441" y="135"/>
                      <a:pt x="3081" y="2246"/>
                      <a:pt x="2879" y="4023"/>
                    </a:cubicBezTo>
                    <a:cubicBezTo>
                      <a:pt x="2806" y="2652"/>
                      <a:pt x="2574" y="927"/>
                      <a:pt x="1899" y="294"/>
                    </a:cubicBezTo>
                    <a:cubicBezTo>
                      <a:pt x="1711" y="116"/>
                      <a:pt x="1495" y="28"/>
                      <a:pt x="1259" y="28"/>
                    </a:cubicBezTo>
                    <a:cubicBezTo>
                      <a:pt x="1227" y="28"/>
                      <a:pt x="1196" y="30"/>
                      <a:pt x="1164" y="33"/>
                    </a:cubicBezTo>
                    <a:cubicBezTo>
                      <a:pt x="901" y="60"/>
                      <a:pt x="707" y="189"/>
                      <a:pt x="597" y="407"/>
                    </a:cubicBezTo>
                    <a:cubicBezTo>
                      <a:pt x="1" y="1616"/>
                      <a:pt x="2345" y="5527"/>
                      <a:pt x="2617" y="5967"/>
                    </a:cubicBezTo>
                    <a:lnTo>
                      <a:pt x="2690" y="6087"/>
                    </a:lnTo>
                    <a:cubicBezTo>
                      <a:pt x="2690" y="6087"/>
                      <a:pt x="2686" y="6090"/>
                      <a:pt x="2686" y="6093"/>
                    </a:cubicBezTo>
                    <a:lnTo>
                      <a:pt x="2650" y="6626"/>
                    </a:lnTo>
                    <a:lnTo>
                      <a:pt x="2849" y="6348"/>
                    </a:lnTo>
                    <a:lnTo>
                      <a:pt x="2879" y="6394"/>
                    </a:lnTo>
                    <a:lnTo>
                      <a:pt x="2882" y="6305"/>
                    </a:lnTo>
                    <a:lnTo>
                      <a:pt x="2961" y="6192"/>
                    </a:lnTo>
                    <a:cubicBezTo>
                      <a:pt x="3074" y="6036"/>
                      <a:pt x="5654" y="2388"/>
                      <a:pt x="4561" y="394"/>
                    </a:cubicBezTo>
                    <a:cubicBezTo>
                      <a:pt x="4417" y="134"/>
                      <a:pt x="4260" y="1"/>
                      <a:pt x="40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1905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189" name="Google Shape;1189;p32"/>
            <p:cNvSpPr/>
            <p:nvPr/>
          </p:nvSpPr>
          <p:spPr>
            <a:xfrm>
              <a:off x="4588452" y="2091242"/>
              <a:ext cx="204" cy="204"/>
            </a:xfrm>
            <a:custGeom>
              <a:rect b="b" l="l" r="r" t="t"/>
              <a:pathLst>
                <a:path extrusionOk="0" h="4" w="4">
                  <a:moveTo>
                    <a:pt x="1" y="0"/>
                  </a:moveTo>
                  <a:lnTo>
                    <a:pt x="1" y="3"/>
                  </a:lnTo>
                  <a:lnTo>
                    <a:pt x="4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32"/>
            <p:cNvSpPr/>
            <p:nvPr/>
          </p:nvSpPr>
          <p:spPr>
            <a:xfrm>
              <a:off x="4588452" y="2091395"/>
              <a:ext cx="204" cy="204"/>
            </a:xfrm>
            <a:custGeom>
              <a:rect b="b" l="l" r="r" t="t"/>
              <a:pathLst>
                <a:path extrusionOk="0" h="4" w="4">
                  <a:moveTo>
                    <a:pt x="1" y="0"/>
                  </a:moveTo>
                  <a:lnTo>
                    <a:pt x="1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32"/>
            <p:cNvSpPr/>
            <p:nvPr/>
          </p:nvSpPr>
          <p:spPr>
            <a:xfrm>
              <a:off x="4588605" y="2091395"/>
              <a:ext cx="51" cy="51"/>
            </a:xfrm>
            <a:custGeom>
              <a:rect b="b" l="l" r="r" t="t"/>
              <a:pathLst>
                <a:path extrusionOk="0" h="1" w="1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32"/>
            <p:cNvSpPr/>
            <p:nvPr/>
          </p:nvSpPr>
          <p:spPr>
            <a:xfrm>
              <a:off x="4587942" y="2091395"/>
              <a:ext cx="561" cy="408"/>
            </a:xfrm>
            <a:custGeom>
              <a:rect b="b" l="l" r="r" t="t"/>
              <a:pathLst>
                <a:path extrusionOk="0" h="8" w="11">
                  <a:moveTo>
                    <a:pt x="3" y="0"/>
                  </a:moveTo>
                  <a:lnTo>
                    <a:pt x="0" y="7"/>
                  </a:lnTo>
                  <a:lnTo>
                    <a:pt x="11" y="3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32"/>
            <p:cNvSpPr/>
            <p:nvPr/>
          </p:nvSpPr>
          <p:spPr>
            <a:xfrm>
              <a:off x="4588248" y="2090885"/>
              <a:ext cx="255" cy="408"/>
            </a:xfrm>
            <a:custGeom>
              <a:rect b="b" l="l" r="r" t="t"/>
              <a:pathLst>
                <a:path extrusionOk="0" h="8" w="5">
                  <a:moveTo>
                    <a:pt x="5" y="1"/>
                  </a:moveTo>
                  <a:lnTo>
                    <a:pt x="1" y="4"/>
                  </a:lnTo>
                  <a:lnTo>
                    <a:pt x="5" y="7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32"/>
            <p:cNvSpPr/>
            <p:nvPr/>
          </p:nvSpPr>
          <p:spPr>
            <a:xfrm>
              <a:off x="4588095" y="2091038"/>
              <a:ext cx="408" cy="408"/>
            </a:xfrm>
            <a:custGeom>
              <a:rect b="b" l="l" r="r" t="t"/>
              <a:pathLst>
                <a:path extrusionOk="0" h="8" w="8">
                  <a:moveTo>
                    <a:pt x="4" y="1"/>
                  </a:moveTo>
                  <a:lnTo>
                    <a:pt x="0" y="7"/>
                  </a:lnTo>
                  <a:lnTo>
                    <a:pt x="8" y="7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32"/>
            <p:cNvSpPr/>
            <p:nvPr/>
          </p:nvSpPr>
          <p:spPr>
            <a:xfrm>
              <a:off x="4588605" y="1985494"/>
              <a:ext cx="280824" cy="145641"/>
            </a:xfrm>
            <a:custGeom>
              <a:rect b="b" l="l" r="r" t="t"/>
              <a:pathLst>
                <a:path extrusionOk="0" h="2855" w="5505">
                  <a:moveTo>
                    <a:pt x="5504" y="0"/>
                  </a:moveTo>
                  <a:lnTo>
                    <a:pt x="1" y="2076"/>
                  </a:lnTo>
                  <a:lnTo>
                    <a:pt x="2835" y="2854"/>
                  </a:lnTo>
                  <a:lnTo>
                    <a:pt x="5504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32"/>
            <p:cNvSpPr/>
            <p:nvPr/>
          </p:nvSpPr>
          <p:spPr>
            <a:xfrm>
              <a:off x="4588452" y="2091395"/>
              <a:ext cx="187726" cy="234351"/>
            </a:xfrm>
            <a:custGeom>
              <a:rect b="b" l="l" r="r" t="t"/>
              <a:pathLst>
                <a:path extrusionOk="0" h="4594" w="3680">
                  <a:moveTo>
                    <a:pt x="4" y="0"/>
                  </a:moveTo>
                  <a:lnTo>
                    <a:pt x="1" y="3"/>
                  </a:lnTo>
                  <a:lnTo>
                    <a:pt x="136" y="2941"/>
                  </a:lnTo>
                  <a:lnTo>
                    <a:pt x="140" y="2938"/>
                  </a:lnTo>
                  <a:lnTo>
                    <a:pt x="3679" y="459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32"/>
            <p:cNvSpPr/>
            <p:nvPr/>
          </p:nvSpPr>
          <p:spPr>
            <a:xfrm>
              <a:off x="4423738" y="2091752"/>
              <a:ext cx="164260" cy="250420"/>
            </a:xfrm>
            <a:custGeom>
              <a:rect b="b" l="l" r="r" t="t"/>
              <a:pathLst>
                <a:path extrusionOk="0" h="4909" w="3220">
                  <a:moveTo>
                    <a:pt x="3219" y="0"/>
                  </a:moveTo>
                  <a:lnTo>
                    <a:pt x="480" y="1034"/>
                  </a:lnTo>
                  <a:lnTo>
                    <a:pt x="0" y="4908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32"/>
            <p:cNvSpPr/>
            <p:nvPr/>
          </p:nvSpPr>
          <p:spPr>
            <a:xfrm>
              <a:off x="4574577" y="1791750"/>
              <a:ext cx="96210" cy="299188"/>
            </a:xfrm>
            <a:custGeom>
              <a:rect b="b" l="l" r="r" t="t"/>
              <a:pathLst>
                <a:path extrusionOk="0" h="5865" w="1886">
                  <a:moveTo>
                    <a:pt x="1" y="0"/>
                  </a:moveTo>
                  <a:lnTo>
                    <a:pt x="273" y="5865"/>
                  </a:lnTo>
                  <a:lnTo>
                    <a:pt x="1885" y="340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32"/>
            <p:cNvSpPr/>
            <p:nvPr/>
          </p:nvSpPr>
          <p:spPr>
            <a:xfrm>
              <a:off x="4299221" y="1974322"/>
              <a:ext cx="289088" cy="117125"/>
            </a:xfrm>
            <a:custGeom>
              <a:rect b="b" l="l" r="r" t="t"/>
              <a:pathLst>
                <a:path extrusionOk="0" h="2296" w="5667">
                  <a:moveTo>
                    <a:pt x="3835" y="1"/>
                  </a:moveTo>
                  <a:lnTo>
                    <a:pt x="1" y="742"/>
                  </a:lnTo>
                  <a:lnTo>
                    <a:pt x="5663" y="2295"/>
                  </a:lnTo>
                  <a:lnTo>
                    <a:pt x="5667" y="2289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32"/>
            <p:cNvSpPr/>
            <p:nvPr/>
          </p:nvSpPr>
          <p:spPr>
            <a:xfrm>
              <a:off x="4588605" y="2091395"/>
              <a:ext cx="187573" cy="234351"/>
            </a:xfrm>
            <a:custGeom>
              <a:rect b="b" l="l" r="r" t="t"/>
              <a:pathLst>
                <a:path extrusionOk="0" h="4594" w="3677">
                  <a:moveTo>
                    <a:pt x="1" y="0"/>
                  </a:moveTo>
                  <a:lnTo>
                    <a:pt x="3676" y="4593"/>
                  </a:lnTo>
                  <a:lnTo>
                    <a:pt x="2835" y="7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32"/>
            <p:cNvSpPr/>
            <p:nvPr/>
          </p:nvSpPr>
          <p:spPr>
            <a:xfrm>
              <a:off x="4423738" y="2091548"/>
              <a:ext cx="171657" cy="250624"/>
            </a:xfrm>
            <a:custGeom>
              <a:rect b="b" l="l" r="r" t="t"/>
              <a:pathLst>
                <a:path extrusionOk="0" h="4913" w="3365">
                  <a:moveTo>
                    <a:pt x="3230" y="0"/>
                  </a:moveTo>
                  <a:lnTo>
                    <a:pt x="3219" y="4"/>
                  </a:lnTo>
                  <a:lnTo>
                    <a:pt x="0" y="4912"/>
                  </a:lnTo>
                  <a:lnTo>
                    <a:pt x="3365" y="2938"/>
                  </a:lnTo>
                  <a:lnTo>
                    <a:pt x="323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32"/>
            <p:cNvSpPr/>
            <p:nvPr/>
          </p:nvSpPr>
          <p:spPr>
            <a:xfrm>
              <a:off x="4588452" y="1965395"/>
              <a:ext cx="280977" cy="126052"/>
            </a:xfrm>
            <a:custGeom>
              <a:rect b="b" l="l" r="r" t="t"/>
              <a:pathLst>
                <a:path extrusionOk="0" h="2471" w="5508">
                  <a:moveTo>
                    <a:pt x="1613" y="0"/>
                  </a:moveTo>
                  <a:lnTo>
                    <a:pt x="1" y="2461"/>
                  </a:lnTo>
                  <a:lnTo>
                    <a:pt x="1" y="2467"/>
                  </a:lnTo>
                  <a:lnTo>
                    <a:pt x="4" y="2470"/>
                  </a:lnTo>
                  <a:lnTo>
                    <a:pt x="5507" y="394"/>
                  </a:lnTo>
                  <a:lnTo>
                    <a:pt x="1619" y="1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32"/>
            <p:cNvSpPr/>
            <p:nvPr/>
          </p:nvSpPr>
          <p:spPr>
            <a:xfrm>
              <a:off x="4299221" y="2012173"/>
              <a:ext cx="288935" cy="132326"/>
            </a:xfrm>
            <a:custGeom>
              <a:rect b="b" l="l" r="r" t="t"/>
              <a:pathLst>
                <a:path extrusionOk="0" h="2594" w="5664">
                  <a:moveTo>
                    <a:pt x="1" y="0"/>
                  </a:moveTo>
                  <a:lnTo>
                    <a:pt x="2921" y="2594"/>
                  </a:lnTo>
                  <a:lnTo>
                    <a:pt x="5660" y="1560"/>
                  </a:lnTo>
                  <a:lnTo>
                    <a:pt x="5663" y="155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32"/>
            <p:cNvSpPr/>
            <p:nvPr/>
          </p:nvSpPr>
          <p:spPr>
            <a:xfrm>
              <a:off x="4494847" y="1791750"/>
              <a:ext cx="93659" cy="299341"/>
            </a:xfrm>
            <a:custGeom>
              <a:rect b="b" l="l" r="r" t="t"/>
              <a:pathLst>
                <a:path extrusionOk="0" h="5868" w="1836">
                  <a:moveTo>
                    <a:pt x="1564" y="0"/>
                  </a:moveTo>
                  <a:lnTo>
                    <a:pt x="0" y="3580"/>
                  </a:lnTo>
                  <a:lnTo>
                    <a:pt x="1832" y="5868"/>
                  </a:lnTo>
                  <a:lnTo>
                    <a:pt x="1836" y="5865"/>
                  </a:lnTo>
                  <a:lnTo>
                    <a:pt x="1564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05" name="Google Shape;1205;p32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Christmas Winter Activities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206" name="Google Shape;1206;p32"/>
          <p:cNvSpPr txBox="1"/>
          <p:nvPr>
            <p:ph idx="2" type="subTitle"/>
          </p:nvPr>
        </p:nvSpPr>
        <p:spPr>
          <a:xfrm>
            <a:off x="752325" y="2546100"/>
            <a:ext cx="2057700" cy="48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Skiing</a:t>
            </a:r>
            <a:endParaRPr/>
          </a:p>
        </p:txBody>
      </p:sp>
      <p:sp>
        <p:nvSpPr>
          <p:cNvPr id="1207" name="Google Shape;1207;p32"/>
          <p:cNvSpPr txBox="1"/>
          <p:nvPr>
            <p:ph idx="4" type="subTitle"/>
          </p:nvPr>
        </p:nvSpPr>
        <p:spPr>
          <a:xfrm>
            <a:off x="3543150" y="2546200"/>
            <a:ext cx="2057700" cy="48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Skating</a:t>
            </a:r>
            <a:endParaRPr/>
          </a:p>
        </p:txBody>
      </p:sp>
      <p:sp>
        <p:nvSpPr>
          <p:cNvPr id="1208" name="Google Shape;1208;p32"/>
          <p:cNvSpPr txBox="1"/>
          <p:nvPr>
            <p:ph idx="6" type="subTitle"/>
          </p:nvPr>
        </p:nvSpPr>
        <p:spPr>
          <a:xfrm>
            <a:off x="6333975" y="2546200"/>
            <a:ext cx="2057700" cy="48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Sledding</a:t>
            </a:r>
            <a:endParaRPr/>
          </a:p>
        </p:txBody>
      </p:sp>
      <p:grpSp>
        <p:nvGrpSpPr>
          <p:cNvPr id="1209" name="Google Shape;1209;p32"/>
          <p:cNvGrpSpPr/>
          <p:nvPr/>
        </p:nvGrpSpPr>
        <p:grpSpPr>
          <a:xfrm>
            <a:off x="7022767" y="5100"/>
            <a:ext cx="573067" cy="2337085"/>
            <a:chOff x="7022767" y="5100"/>
            <a:chExt cx="573067" cy="2337085"/>
          </a:xfrm>
        </p:grpSpPr>
        <p:grpSp>
          <p:nvGrpSpPr>
            <p:cNvPr id="1210" name="Google Shape;1210;p32"/>
            <p:cNvGrpSpPr/>
            <p:nvPr/>
          </p:nvGrpSpPr>
          <p:grpSpPr>
            <a:xfrm>
              <a:off x="7241742" y="5100"/>
              <a:ext cx="213618" cy="1990800"/>
              <a:chOff x="1678879" y="5100"/>
              <a:chExt cx="213618" cy="1990800"/>
            </a:xfrm>
          </p:grpSpPr>
          <p:cxnSp>
            <p:nvCxnSpPr>
              <p:cNvPr id="1211" name="Google Shape;1211;p32"/>
              <p:cNvCxnSpPr/>
              <p:nvPr/>
            </p:nvCxnSpPr>
            <p:spPr>
              <a:xfrm rot="10800000">
                <a:off x="1786088" y="5100"/>
                <a:ext cx="0" cy="1990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212" name="Google Shape;1212;p32"/>
              <p:cNvSpPr/>
              <p:nvPr/>
            </p:nvSpPr>
            <p:spPr>
              <a:xfrm>
                <a:off x="1678879" y="1524089"/>
                <a:ext cx="213618" cy="250318"/>
              </a:xfrm>
              <a:custGeom>
                <a:rect b="b" l="l" r="r" t="t"/>
                <a:pathLst>
                  <a:path extrusionOk="0" h="6627" w="5655">
                    <a:moveTo>
                      <a:pt x="1263" y="331"/>
                    </a:moveTo>
                    <a:cubicBezTo>
                      <a:pt x="1418" y="331"/>
                      <a:pt x="1561" y="391"/>
                      <a:pt x="1693" y="517"/>
                    </a:cubicBezTo>
                    <a:cubicBezTo>
                      <a:pt x="2527" y="1301"/>
                      <a:pt x="2607" y="4153"/>
                      <a:pt x="2604" y="5348"/>
                    </a:cubicBezTo>
                    <a:cubicBezTo>
                      <a:pt x="1806" y="3961"/>
                      <a:pt x="475" y="1341"/>
                      <a:pt x="869" y="543"/>
                    </a:cubicBezTo>
                    <a:cubicBezTo>
                      <a:pt x="932" y="418"/>
                      <a:pt x="1034" y="351"/>
                      <a:pt x="1196" y="334"/>
                    </a:cubicBezTo>
                    <a:cubicBezTo>
                      <a:pt x="1216" y="334"/>
                      <a:pt x="1239" y="331"/>
                      <a:pt x="1263" y="331"/>
                    </a:cubicBezTo>
                    <a:close/>
                    <a:moveTo>
                      <a:pt x="4088" y="305"/>
                    </a:moveTo>
                    <a:cubicBezTo>
                      <a:pt x="4120" y="305"/>
                      <a:pt x="4200" y="364"/>
                      <a:pt x="4296" y="543"/>
                    </a:cubicBezTo>
                    <a:cubicBezTo>
                      <a:pt x="5078" y="1963"/>
                      <a:pt x="3693" y="4474"/>
                      <a:pt x="3035" y="5527"/>
                    </a:cubicBezTo>
                    <a:cubicBezTo>
                      <a:pt x="3250" y="2981"/>
                      <a:pt x="3683" y="394"/>
                      <a:pt x="4084" y="305"/>
                    </a:cubicBezTo>
                    <a:close/>
                    <a:moveTo>
                      <a:pt x="4093" y="1"/>
                    </a:moveTo>
                    <a:cubicBezTo>
                      <a:pt x="4068" y="1"/>
                      <a:pt x="4043" y="4"/>
                      <a:pt x="4018" y="10"/>
                    </a:cubicBezTo>
                    <a:cubicBezTo>
                      <a:pt x="3441" y="135"/>
                      <a:pt x="3081" y="2246"/>
                      <a:pt x="2879" y="4023"/>
                    </a:cubicBezTo>
                    <a:cubicBezTo>
                      <a:pt x="2806" y="2652"/>
                      <a:pt x="2574" y="927"/>
                      <a:pt x="1899" y="294"/>
                    </a:cubicBezTo>
                    <a:cubicBezTo>
                      <a:pt x="1711" y="116"/>
                      <a:pt x="1495" y="28"/>
                      <a:pt x="1259" y="28"/>
                    </a:cubicBezTo>
                    <a:cubicBezTo>
                      <a:pt x="1227" y="28"/>
                      <a:pt x="1196" y="30"/>
                      <a:pt x="1164" y="33"/>
                    </a:cubicBezTo>
                    <a:cubicBezTo>
                      <a:pt x="901" y="60"/>
                      <a:pt x="707" y="189"/>
                      <a:pt x="597" y="407"/>
                    </a:cubicBezTo>
                    <a:cubicBezTo>
                      <a:pt x="1" y="1616"/>
                      <a:pt x="2345" y="5527"/>
                      <a:pt x="2617" y="5967"/>
                    </a:cubicBezTo>
                    <a:lnTo>
                      <a:pt x="2690" y="6087"/>
                    </a:lnTo>
                    <a:cubicBezTo>
                      <a:pt x="2690" y="6087"/>
                      <a:pt x="2686" y="6090"/>
                      <a:pt x="2686" y="6093"/>
                    </a:cubicBezTo>
                    <a:lnTo>
                      <a:pt x="2650" y="6626"/>
                    </a:lnTo>
                    <a:lnTo>
                      <a:pt x="2849" y="6348"/>
                    </a:lnTo>
                    <a:lnTo>
                      <a:pt x="2879" y="6394"/>
                    </a:lnTo>
                    <a:lnTo>
                      <a:pt x="2882" y="6305"/>
                    </a:lnTo>
                    <a:lnTo>
                      <a:pt x="2961" y="6192"/>
                    </a:lnTo>
                    <a:cubicBezTo>
                      <a:pt x="3074" y="6036"/>
                      <a:pt x="5654" y="2388"/>
                      <a:pt x="4561" y="394"/>
                    </a:cubicBezTo>
                    <a:cubicBezTo>
                      <a:pt x="4417" y="134"/>
                      <a:pt x="4260" y="1"/>
                      <a:pt x="40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1905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213" name="Google Shape;1213;p32"/>
            <p:cNvSpPr/>
            <p:nvPr/>
          </p:nvSpPr>
          <p:spPr>
            <a:xfrm>
              <a:off x="7022767" y="1853792"/>
              <a:ext cx="573067" cy="488392"/>
            </a:xfrm>
            <a:custGeom>
              <a:rect b="b" l="l" r="r" t="t"/>
              <a:pathLst>
                <a:path extrusionOk="0" h="9018" w="10581">
                  <a:moveTo>
                    <a:pt x="10581" y="0"/>
                  </a:moveTo>
                  <a:lnTo>
                    <a:pt x="0" y="242"/>
                  </a:lnTo>
                  <a:lnTo>
                    <a:pt x="2024" y="9018"/>
                  </a:lnTo>
                  <a:lnTo>
                    <a:pt x="8845" y="8845"/>
                  </a:lnTo>
                  <a:lnTo>
                    <a:pt x="105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32"/>
            <p:cNvSpPr/>
            <p:nvPr/>
          </p:nvSpPr>
          <p:spPr>
            <a:xfrm>
              <a:off x="7285333" y="1853792"/>
              <a:ext cx="125218" cy="488392"/>
            </a:xfrm>
            <a:custGeom>
              <a:rect b="b" l="l" r="r" t="t"/>
              <a:pathLst>
                <a:path extrusionOk="0" h="9018" w="2312">
                  <a:moveTo>
                    <a:pt x="0" y="0"/>
                  </a:moveTo>
                  <a:lnTo>
                    <a:pt x="285" y="9018"/>
                  </a:lnTo>
                  <a:lnTo>
                    <a:pt x="1269" y="9018"/>
                  </a:lnTo>
                  <a:lnTo>
                    <a:pt x="23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32"/>
            <p:cNvSpPr/>
            <p:nvPr/>
          </p:nvSpPr>
          <p:spPr>
            <a:xfrm>
              <a:off x="7073136" y="2074217"/>
              <a:ext cx="479424" cy="64610"/>
            </a:xfrm>
            <a:custGeom>
              <a:rect b="b" l="l" r="r" t="t"/>
              <a:pathLst>
                <a:path extrusionOk="0" h="1193" w="8852">
                  <a:moveTo>
                    <a:pt x="8852" y="0"/>
                  </a:moveTo>
                  <a:lnTo>
                    <a:pt x="1" y="219"/>
                  </a:lnTo>
                  <a:lnTo>
                    <a:pt x="226" y="1192"/>
                  </a:lnTo>
                  <a:lnTo>
                    <a:pt x="8641" y="1070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6" name="Google Shape;1216;p32"/>
          <p:cNvGrpSpPr/>
          <p:nvPr/>
        </p:nvGrpSpPr>
        <p:grpSpPr>
          <a:xfrm>
            <a:off x="1583301" y="5100"/>
            <a:ext cx="341806" cy="2324121"/>
            <a:chOff x="1583301" y="5100"/>
            <a:chExt cx="341806" cy="2324121"/>
          </a:xfrm>
        </p:grpSpPr>
        <p:grpSp>
          <p:nvGrpSpPr>
            <p:cNvPr id="1217" name="Google Shape;1217;p32"/>
            <p:cNvGrpSpPr/>
            <p:nvPr/>
          </p:nvGrpSpPr>
          <p:grpSpPr>
            <a:xfrm>
              <a:off x="1678879" y="5100"/>
              <a:ext cx="213618" cy="1990800"/>
              <a:chOff x="1678879" y="5100"/>
              <a:chExt cx="213618" cy="1990800"/>
            </a:xfrm>
          </p:grpSpPr>
          <p:cxnSp>
            <p:nvCxnSpPr>
              <p:cNvPr id="1218" name="Google Shape;1218;p32"/>
              <p:cNvCxnSpPr/>
              <p:nvPr/>
            </p:nvCxnSpPr>
            <p:spPr>
              <a:xfrm rot="10800000">
                <a:off x="1786088" y="5100"/>
                <a:ext cx="0" cy="1990800"/>
              </a:xfrm>
              <a:prstGeom prst="straightConnector1">
                <a:avLst/>
              </a:prstGeom>
              <a:noFill/>
              <a:ln cap="flat" cmpd="sng" w="19050">
                <a:solidFill>
                  <a:schemeClr val="accent2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1219" name="Google Shape;1219;p32"/>
              <p:cNvSpPr/>
              <p:nvPr/>
            </p:nvSpPr>
            <p:spPr>
              <a:xfrm>
                <a:off x="1678879" y="1524089"/>
                <a:ext cx="213618" cy="250318"/>
              </a:xfrm>
              <a:custGeom>
                <a:rect b="b" l="l" r="r" t="t"/>
                <a:pathLst>
                  <a:path extrusionOk="0" h="6627" w="5655">
                    <a:moveTo>
                      <a:pt x="1263" y="331"/>
                    </a:moveTo>
                    <a:cubicBezTo>
                      <a:pt x="1418" y="331"/>
                      <a:pt x="1561" y="391"/>
                      <a:pt x="1693" y="517"/>
                    </a:cubicBezTo>
                    <a:cubicBezTo>
                      <a:pt x="2527" y="1301"/>
                      <a:pt x="2607" y="4153"/>
                      <a:pt x="2604" y="5348"/>
                    </a:cubicBezTo>
                    <a:cubicBezTo>
                      <a:pt x="1806" y="3961"/>
                      <a:pt x="475" y="1341"/>
                      <a:pt x="869" y="543"/>
                    </a:cubicBezTo>
                    <a:cubicBezTo>
                      <a:pt x="932" y="418"/>
                      <a:pt x="1034" y="351"/>
                      <a:pt x="1196" y="334"/>
                    </a:cubicBezTo>
                    <a:cubicBezTo>
                      <a:pt x="1216" y="334"/>
                      <a:pt x="1239" y="331"/>
                      <a:pt x="1263" y="331"/>
                    </a:cubicBezTo>
                    <a:close/>
                    <a:moveTo>
                      <a:pt x="4088" y="305"/>
                    </a:moveTo>
                    <a:cubicBezTo>
                      <a:pt x="4120" y="305"/>
                      <a:pt x="4200" y="364"/>
                      <a:pt x="4296" y="543"/>
                    </a:cubicBezTo>
                    <a:cubicBezTo>
                      <a:pt x="5078" y="1963"/>
                      <a:pt x="3693" y="4474"/>
                      <a:pt x="3035" y="5527"/>
                    </a:cubicBezTo>
                    <a:cubicBezTo>
                      <a:pt x="3250" y="2981"/>
                      <a:pt x="3683" y="394"/>
                      <a:pt x="4084" y="305"/>
                    </a:cubicBezTo>
                    <a:close/>
                    <a:moveTo>
                      <a:pt x="4093" y="1"/>
                    </a:moveTo>
                    <a:cubicBezTo>
                      <a:pt x="4068" y="1"/>
                      <a:pt x="4043" y="4"/>
                      <a:pt x="4018" y="10"/>
                    </a:cubicBezTo>
                    <a:cubicBezTo>
                      <a:pt x="3441" y="135"/>
                      <a:pt x="3081" y="2246"/>
                      <a:pt x="2879" y="4023"/>
                    </a:cubicBezTo>
                    <a:cubicBezTo>
                      <a:pt x="2806" y="2652"/>
                      <a:pt x="2574" y="927"/>
                      <a:pt x="1899" y="294"/>
                    </a:cubicBezTo>
                    <a:cubicBezTo>
                      <a:pt x="1711" y="116"/>
                      <a:pt x="1495" y="28"/>
                      <a:pt x="1259" y="28"/>
                    </a:cubicBezTo>
                    <a:cubicBezTo>
                      <a:pt x="1227" y="28"/>
                      <a:pt x="1196" y="30"/>
                      <a:pt x="1164" y="33"/>
                    </a:cubicBezTo>
                    <a:cubicBezTo>
                      <a:pt x="901" y="60"/>
                      <a:pt x="707" y="189"/>
                      <a:pt x="597" y="407"/>
                    </a:cubicBezTo>
                    <a:cubicBezTo>
                      <a:pt x="1" y="1616"/>
                      <a:pt x="2345" y="5527"/>
                      <a:pt x="2617" y="5967"/>
                    </a:cubicBezTo>
                    <a:lnTo>
                      <a:pt x="2690" y="6087"/>
                    </a:lnTo>
                    <a:cubicBezTo>
                      <a:pt x="2690" y="6087"/>
                      <a:pt x="2686" y="6090"/>
                      <a:pt x="2686" y="6093"/>
                    </a:cubicBezTo>
                    <a:lnTo>
                      <a:pt x="2650" y="6626"/>
                    </a:lnTo>
                    <a:lnTo>
                      <a:pt x="2849" y="6348"/>
                    </a:lnTo>
                    <a:lnTo>
                      <a:pt x="2879" y="6394"/>
                    </a:lnTo>
                    <a:lnTo>
                      <a:pt x="2882" y="6305"/>
                    </a:lnTo>
                    <a:lnTo>
                      <a:pt x="2961" y="6192"/>
                    </a:lnTo>
                    <a:cubicBezTo>
                      <a:pt x="3074" y="6036"/>
                      <a:pt x="5654" y="2388"/>
                      <a:pt x="4561" y="394"/>
                    </a:cubicBezTo>
                    <a:cubicBezTo>
                      <a:pt x="4417" y="134"/>
                      <a:pt x="4260" y="1"/>
                      <a:pt x="40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cap="flat" cmpd="sng" w="1905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220" name="Google Shape;1220;p32"/>
            <p:cNvSpPr/>
            <p:nvPr/>
          </p:nvSpPr>
          <p:spPr>
            <a:xfrm>
              <a:off x="1583301" y="1885164"/>
              <a:ext cx="341806" cy="444057"/>
            </a:xfrm>
            <a:custGeom>
              <a:rect b="b" l="l" r="r" t="t"/>
              <a:pathLst>
                <a:path extrusionOk="0" h="12681" w="9761">
                  <a:moveTo>
                    <a:pt x="9048" y="0"/>
                  </a:moveTo>
                  <a:lnTo>
                    <a:pt x="1971" y="2547"/>
                  </a:lnTo>
                  <a:lnTo>
                    <a:pt x="2077" y="3163"/>
                  </a:lnTo>
                  <a:lnTo>
                    <a:pt x="2216" y="3961"/>
                  </a:lnTo>
                  <a:lnTo>
                    <a:pt x="2250" y="4153"/>
                  </a:lnTo>
                  <a:lnTo>
                    <a:pt x="2342" y="4673"/>
                  </a:lnTo>
                  <a:lnTo>
                    <a:pt x="2375" y="4868"/>
                  </a:lnTo>
                  <a:lnTo>
                    <a:pt x="2517" y="5689"/>
                  </a:lnTo>
                  <a:lnTo>
                    <a:pt x="2551" y="5885"/>
                  </a:lnTo>
                  <a:lnTo>
                    <a:pt x="2733" y="6928"/>
                  </a:lnTo>
                  <a:lnTo>
                    <a:pt x="2766" y="7120"/>
                  </a:lnTo>
                  <a:lnTo>
                    <a:pt x="2921" y="8007"/>
                  </a:lnTo>
                  <a:lnTo>
                    <a:pt x="2955" y="8203"/>
                  </a:lnTo>
                  <a:lnTo>
                    <a:pt x="2985" y="8371"/>
                  </a:lnTo>
                  <a:cubicBezTo>
                    <a:pt x="2985" y="8371"/>
                    <a:pt x="2359" y="8958"/>
                    <a:pt x="1680" y="9696"/>
                  </a:cubicBezTo>
                  <a:cubicBezTo>
                    <a:pt x="1604" y="9779"/>
                    <a:pt x="1527" y="9865"/>
                    <a:pt x="1451" y="9951"/>
                  </a:cubicBezTo>
                  <a:cubicBezTo>
                    <a:pt x="1226" y="10203"/>
                    <a:pt x="1001" y="10471"/>
                    <a:pt x="799" y="10733"/>
                  </a:cubicBezTo>
                  <a:cubicBezTo>
                    <a:pt x="746" y="10803"/>
                    <a:pt x="693" y="10872"/>
                    <a:pt x="647" y="10938"/>
                  </a:cubicBezTo>
                  <a:cubicBezTo>
                    <a:pt x="584" y="11021"/>
                    <a:pt x="527" y="11101"/>
                    <a:pt x="477" y="11180"/>
                  </a:cubicBezTo>
                  <a:cubicBezTo>
                    <a:pt x="246" y="11524"/>
                    <a:pt x="77" y="11842"/>
                    <a:pt x="24" y="12104"/>
                  </a:cubicBezTo>
                  <a:cubicBezTo>
                    <a:pt x="4" y="12177"/>
                    <a:pt x="0" y="12246"/>
                    <a:pt x="4" y="12313"/>
                  </a:cubicBezTo>
                  <a:cubicBezTo>
                    <a:pt x="8" y="12388"/>
                    <a:pt x="31" y="12455"/>
                    <a:pt x="67" y="12515"/>
                  </a:cubicBezTo>
                  <a:cubicBezTo>
                    <a:pt x="139" y="12628"/>
                    <a:pt x="349" y="12680"/>
                    <a:pt x="662" y="12680"/>
                  </a:cubicBezTo>
                  <a:cubicBezTo>
                    <a:pt x="1160" y="12680"/>
                    <a:pt x="1918" y="12548"/>
                    <a:pt x="2789" y="12322"/>
                  </a:cubicBezTo>
                  <a:cubicBezTo>
                    <a:pt x="4144" y="11975"/>
                    <a:pt x="5770" y="11405"/>
                    <a:pt x="7107" y="10769"/>
                  </a:cubicBezTo>
                  <a:cubicBezTo>
                    <a:pt x="7269" y="10690"/>
                    <a:pt x="7428" y="10610"/>
                    <a:pt x="7584" y="10534"/>
                  </a:cubicBezTo>
                  <a:cubicBezTo>
                    <a:pt x="7621" y="10511"/>
                    <a:pt x="7660" y="10494"/>
                    <a:pt x="7697" y="10474"/>
                  </a:cubicBezTo>
                  <a:cubicBezTo>
                    <a:pt x="7717" y="10465"/>
                    <a:pt x="7737" y="10451"/>
                    <a:pt x="7760" y="10441"/>
                  </a:cubicBezTo>
                  <a:cubicBezTo>
                    <a:pt x="8240" y="10187"/>
                    <a:pt x="8660" y="9924"/>
                    <a:pt x="8988" y="9663"/>
                  </a:cubicBezTo>
                  <a:cubicBezTo>
                    <a:pt x="9028" y="9637"/>
                    <a:pt x="9061" y="9607"/>
                    <a:pt x="9097" y="9580"/>
                  </a:cubicBezTo>
                  <a:cubicBezTo>
                    <a:pt x="9224" y="9475"/>
                    <a:pt x="9332" y="9372"/>
                    <a:pt x="9425" y="9269"/>
                  </a:cubicBezTo>
                  <a:cubicBezTo>
                    <a:pt x="9442" y="9249"/>
                    <a:pt x="9458" y="9229"/>
                    <a:pt x="9475" y="9209"/>
                  </a:cubicBezTo>
                  <a:cubicBezTo>
                    <a:pt x="9502" y="9177"/>
                    <a:pt x="9528" y="9146"/>
                    <a:pt x="9548" y="9114"/>
                  </a:cubicBezTo>
                  <a:cubicBezTo>
                    <a:pt x="9561" y="9100"/>
                    <a:pt x="9568" y="9087"/>
                    <a:pt x="9577" y="9074"/>
                  </a:cubicBezTo>
                  <a:cubicBezTo>
                    <a:pt x="9604" y="9030"/>
                    <a:pt x="9631" y="8991"/>
                    <a:pt x="9654" y="8951"/>
                  </a:cubicBezTo>
                  <a:cubicBezTo>
                    <a:pt x="9661" y="8935"/>
                    <a:pt x="9670" y="8915"/>
                    <a:pt x="9677" y="8898"/>
                  </a:cubicBezTo>
                  <a:cubicBezTo>
                    <a:pt x="9687" y="8879"/>
                    <a:pt x="9696" y="8859"/>
                    <a:pt x="9704" y="8842"/>
                  </a:cubicBezTo>
                  <a:cubicBezTo>
                    <a:pt x="9710" y="8822"/>
                    <a:pt x="9716" y="8802"/>
                    <a:pt x="9720" y="8782"/>
                  </a:cubicBezTo>
                  <a:cubicBezTo>
                    <a:pt x="9727" y="8769"/>
                    <a:pt x="9730" y="8752"/>
                    <a:pt x="9733" y="8739"/>
                  </a:cubicBezTo>
                  <a:cubicBezTo>
                    <a:pt x="9740" y="8706"/>
                    <a:pt x="9747" y="8673"/>
                    <a:pt x="9747" y="8640"/>
                  </a:cubicBezTo>
                  <a:cubicBezTo>
                    <a:pt x="9750" y="8607"/>
                    <a:pt x="9750" y="8570"/>
                    <a:pt x="9753" y="8534"/>
                  </a:cubicBezTo>
                  <a:cubicBezTo>
                    <a:pt x="9753" y="8511"/>
                    <a:pt x="9756" y="8488"/>
                    <a:pt x="9756" y="8464"/>
                  </a:cubicBezTo>
                  <a:cubicBezTo>
                    <a:pt x="9760" y="8355"/>
                    <a:pt x="9760" y="8236"/>
                    <a:pt x="9760" y="8107"/>
                  </a:cubicBezTo>
                  <a:lnTo>
                    <a:pt x="9760" y="8007"/>
                  </a:lnTo>
                  <a:cubicBezTo>
                    <a:pt x="9760" y="7974"/>
                    <a:pt x="9760" y="7938"/>
                    <a:pt x="9756" y="7905"/>
                  </a:cubicBezTo>
                  <a:lnTo>
                    <a:pt x="9756" y="7818"/>
                  </a:lnTo>
                  <a:cubicBezTo>
                    <a:pt x="9753" y="7726"/>
                    <a:pt x="9750" y="7633"/>
                    <a:pt x="9747" y="7537"/>
                  </a:cubicBezTo>
                  <a:cubicBezTo>
                    <a:pt x="9740" y="7411"/>
                    <a:pt x="9736" y="7276"/>
                    <a:pt x="9727" y="7140"/>
                  </a:cubicBezTo>
                  <a:cubicBezTo>
                    <a:pt x="9716" y="6924"/>
                    <a:pt x="9704" y="6696"/>
                    <a:pt x="9687" y="6464"/>
                  </a:cubicBezTo>
                  <a:cubicBezTo>
                    <a:pt x="9681" y="6398"/>
                    <a:pt x="9677" y="6332"/>
                    <a:pt x="9670" y="6262"/>
                  </a:cubicBezTo>
                  <a:cubicBezTo>
                    <a:pt x="9654" y="5998"/>
                    <a:pt x="9634" y="5726"/>
                    <a:pt x="9611" y="5444"/>
                  </a:cubicBezTo>
                  <a:cubicBezTo>
                    <a:pt x="9604" y="5378"/>
                    <a:pt x="9601" y="5312"/>
                    <a:pt x="9594" y="5246"/>
                  </a:cubicBezTo>
                  <a:cubicBezTo>
                    <a:pt x="9561" y="4858"/>
                    <a:pt x="9525" y="4460"/>
                    <a:pt x="9485" y="4070"/>
                  </a:cubicBezTo>
                  <a:cubicBezTo>
                    <a:pt x="9482" y="4004"/>
                    <a:pt x="9472" y="3938"/>
                    <a:pt x="9465" y="3872"/>
                  </a:cubicBezTo>
                  <a:cubicBezTo>
                    <a:pt x="9438" y="3590"/>
                    <a:pt x="9412" y="3312"/>
                    <a:pt x="9386" y="3043"/>
                  </a:cubicBezTo>
                  <a:cubicBezTo>
                    <a:pt x="9379" y="2977"/>
                    <a:pt x="9372" y="2911"/>
                    <a:pt x="9363" y="2845"/>
                  </a:cubicBezTo>
                  <a:cubicBezTo>
                    <a:pt x="9339" y="2620"/>
                    <a:pt x="9319" y="2404"/>
                    <a:pt x="9296" y="2199"/>
                  </a:cubicBezTo>
                  <a:cubicBezTo>
                    <a:pt x="9290" y="2129"/>
                    <a:pt x="9283" y="2064"/>
                    <a:pt x="9273" y="2001"/>
                  </a:cubicBezTo>
                  <a:cubicBezTo>
                    <a:pt x="9197" y="1289"/>
                    <a:pt x="9131" y="702"/>
                    <a:pt x="9088" y="352"/>
                  </a:cubicBezTo>
                  <a:cubicBezTo>
                    <a:pt x="9061" y="126"/>
                    <a:pt x="9048" y="0"/>
                    <a:pt x="9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1" name="Google Shape;1221;p32"/>
            <p:cNvSpPr/>
            <p:nvPr/>
          </p:nvSpPr>
          <p:spPr>
            <a:xfrm>
              <a:off x="1612645" y="1756513"/>
              <a:ext cx="296073" cy="243827"/>
            </a:xfrm>
            <a:custGeom>
              <a:rect b="b" l="l" r="r" t="t"/>
              <a:pathLst>
                <a:path extrusionOk="0" h="6963" w="8455">
                  <a:moveTo>
                    <a:pt x="6884" y="0"/>
                  </a:moveTo>
                  <a:cubicBezTo>
                    <a:pt x="5281" y="0"/>
                    <a:pt x="1" y="3830"/>
                    <a:pt x="1" y="3830"/>
                  </a:cubicBezTo>
                  <a:lnTo>
                    <a:pt x="928" y="6962"/>
                  </a:lnTo>
                  <a:lnTo>
                    <a:pt x="8455" y="3942"/>
                  </a:lnTo>
                  <a:cubicBezTo>
                    <a:pt x="8455" y="3942"/>
                    <a:pt x="8322" y="575"/>
                    <a:pt x="7134" y="45"/>
                  </a:cubicBezTo>
                  <a:cubicBezTo>
                    <a:pt x="7065" y="14"/>
                    <a:pt x="6981" y="0"/>
                    <a:pt x="68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32"/>
            <p:cNvSpPr/>
            <p:nvPr/>
          </p:nvSpPr>
          <p:spPr>
            <a:xfrm>
              <a:off x="1660898" y="1955198"/>
              <a:ext cx="247924" cy="75393"/>
            </a:xfrm>
            <a:custGeom>
              <a:rect b="b" l="l" r="r" t="t"/>
              <a:pathLst>
                <a:path extrusionOk="0" h="2153" w="7080">
                  <a:moveTo>
                    <a:pt x="7057" y="1"/>
                  </a:moveTo>
                  <a:cubicBezTo>
                    <a:pt x="4692" y="606"/>
                    <a:pt x="2342" y="1259"/>
                    <a:pt x="0" y="1961"/>
                  </a:cubicBezTo>
                  <a:lnTo>
                    <a:pt x="34" y="2153"/>
                  </a:lnTo>
                  <a:cubicBezTo>
                    <a:pt x="2371" y="1458"/>
                    <a:pt x="4719" y="805"/>
                    <a:pt x="7080" y="199"/>
                  </a:cubicBezTo>
                  <a:cubicBezTo>
                    <a:pt x="7074" y="129"/>
                    <a:pt x="7067" y="64"/>
                    <a:pt x="70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3" name="Google Shape;1223;p32"/>
            <p:cNvSpPr/>
            <p:nvPr/>
          </p:nvSpPr>
          <p:spPr>
            <a:xfrm>
              <a:off x="1665275" y="1984752"/>
              <a:ext cx="246698" cy="70910"/>
            </a:xfrm>
            <a:custGeom>
              <a:rect b="b" l="l" r="r" t="t"/>
              <a:pathLst>
                <a:path extrusionOk="0" h="2025" w="7045">
                  <a:moveTo>
                    <a:pt x="7022" y="1"/>
                  </a:moveTo>
                  <a:cubicBezTo>
                    <a:pt x="4687" y="630"/>
                    <a:pt x="2345" y="1239"/>
                    <a:pt x="1" y="1829"/>
                  </a:cubicBezTo>
                  <a:lnTo>
                    <a:pt x="34" y="2024"/>
                  </a:lnTo>
                  <a:cubicBezTo>
                    <a:pt x="2376" y="1434"/>
                    <a:pt x="4710" y="826"/>
                    <a:pt x="7045" y="199"/>
                  </a:cubicBezTo>
                  <a:cubicBezTo>
                    <a:pt x="7038" y="133"/>
                    <a:pt x="7031" y="67"/>
                    <a:pt x="70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4" name="Google Shape;1224;p32"/>
            <p:cNvSpPr/>
            <p:nvPr/>
          </p:nvSpPr>
          <p:spPr>
            <a:xfrm>
              <a:off x="1671438" y="2020714"/>
              <a:ext cx="244037" cy="70525"/>
            </a:xfrm>
            <a:custGeom>
              <a:rect b="b" l="l" r="r" t="t"/>
              <a:pathLst>
                <a:path extrusionOk="0" h="2014" w="6969">
                  <a:moveTo>
                    <a:pt x="6948" y="1"/>
                  </a:moveTo>
                  <a:cubicBezTo>
                    <a:pt x="4636" y="617"/>
                    <a:pt x="2319" y="1225"/>
                    <a:pt x="0" y="1818"/>
                  </a:cubicBezTo>
                  <a:lnTo>
                    <a:pt x="34" y="2014"/>
                  </a:lnTo>
                  <a:cubicBezTo>
                    <a:pt x="2348" y="1421"/>
                    <a:pt x="4660" y="815"/>
                    <a:pt x="6968" y="199"/>
                  </a:cubicBezTo>
                  <a:cubicBezTo>
                    <a:pt x="6965" y="133"/>
                    <a:pt x="6955" y="67"/>
                    <a:pt x="69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32"/>
            <p:cNvSpPr/>
            <p:nvPr/>
          </p:nvSpPr>
          <p:spPr>
            <a:xfrm>
              <a:off x="1678967" y="2068827"/>
              <a:ext cx="240885" cy="65658"/>
            </a:xfrm>
            <a:custGeom>
              <a:rect b="b" l="l" r="r" t="t"/>
              <a:pathLst>
                <a:path extrusionOk="0" h="1875" w="6879">
                  <a:moveTo>
                    <a:pt x="6862" y="1"/>
                  </a:moveTo>
                  <a:cubicBezTo>
                    <a:pt x="4560" y="504"/>
                    <a:pt x="2272" y="1063"/>
                    <a:pt x="1" y="1683"/>
                  </a:cubicBezTo>
                  <a:lnTo>
                    <a:pt x="34" y="1875"/>
                  </a:lnTo>
                  <a:cubicBezTo>
                    <a:pt x="2302" y="1259"/>
                    <a:pt x="4584" y="702"/>
                    <a:pt x="6879" y="199"/>
                  </a:cubicBezTo>
                  <a:cubicBezTo>
                    <a:pt x="6872" y="133"/>
                    <a:pt x="6869" y="67"/>
                    <a:pt x="68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6" name="Google Shape;1226;p32"/>
            <p:cNvSpPr/>
            <p:nvPr/>
          </p:nvSpPr>
          <p:spPr>
            <a:xfrm>
              <a:off x="1685585" y="2104440"/>
              <a:ext cx="236928" cy="67969"/>
            </a:xfrm>
            <a:custGeom>
              <a:rect b="b" l="l" r="r" t="t"/>
              <a:pathLst>
                <a:path extrusionOk="0" h="1941" w="6766">
                  <a:moveTo>
                    <a:pt x="6749" y="0"/>
                  </a:moveTo>
                  <a:cubicBezTo>
                    <a:pt x="4495" y="550"/>
                    <a:pt x="2242" y="1130"/>
                    <a:pt x="0" y="1745"/>
                  </a:cubicBezTo>
                  <a:lnTo>
                    <a:pt x="34" y="1941"/>
                  </a:lnTo>
                  <a:cubicBezTo>
                    <a:pt x="2269" y="1328"/>
                    <a:pt x="4514" y="749"/>
                    <a:pt x="6766" y="202"/>
                  </a:cubicBezTo>
                  <a:cubicBezTo>
                    <a:pt x="6760" y="136"/>
                    <a:pt x="6756" y="70"/>
                    <a:pt x="67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32"/>
            <p:cNvSpPr/>
            <p:nvPr/>
          </p:nvSpPr>
          <p:spPr>
            <a:xfrm>
              <a:off x="1634075" y="2161937"/>
              <a:ext cx="291030" cy="71716"/>
            </a:xfrm>
            <a:custGeom>
              <a:rect b="b" l="l" r="r" t="t"/>
              <a:pathLst>
                <a:path extrusionOk="0" h="2048" w="8311">
                  <a:moveTo>
                    <a:pt x="8306" y="1"/>
                  </a:moveTo>
                  <a:cubicBezTo>
                    <a:pt x="7724" y="123"/>
                    <a:pt x="7141" y="252"/>
                    <a:pt x="6562" y="378"/>
                  </a:cubicBezTo>
                  <a:cubicBezTo>
                    <a:pt x="4448" y="835"/>
                    <a:pt x="2336" y="1309"/>
                    <a:pt x="230" y="1792"/>
                  </a:cubicBezTo>
                  <a:cubicBezTo>
                    <a:pt x="154" y="1875"/>
                    <a:pt x="77" y="1961"/>
                    <a:pt x="1" y="2047"/>
                  </a:cubicBezTo>
                  <a:cubicBezTo>
                    <a:pt x="2140" y="1554"/>
                    <a:pt x="4286" y="1074"/>
                    <a:pt x="6435" y="607"/>
                  </a:cubicBezTo>
                  <a:cubicBezTo>
                    <a:pt x="7062" y="471"/>
                    <a:pt x="7684" y="336"/>
                    <a:pt x="8310" y="203"/>
                  </a:cubicBezTo>
                  <a:lnTo>
                    <a:pt x="8310" y="103"/>
                  </a:lnTo>
                  <a:cubicBezTo>
                    <a:pt x="8310" y="70"/>
                    <a:pt x="8310" y="34"/>
                    <a:pt x="8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32"/>
            <p:cNvSpPr/>
            <p:nvPr/>
          </p:nvSpPr>
          <p:spPr>
            <a:xfrm>
              <a:off x="1600004" y="2194748"/>
              <a:ext cx="323106" cy="81941"/>
            </a:xfrm>
            <a:custGeom>
              <a:rect b="b" l="l" r="r" t="t"/>
              <a:pathLst>
                <a:path extrusionOk="0" h="2340" w="9227">
                  <a:moveTo>
                    <a:pt x="9227" y="1"/>
                  </a:moveTo>
                  <a:lnTo>
                    <a:pt x="9227" y="1"/>
                  </a:lnTo>
                  <a:cubicBezTo>
                    <a:pt x="8534" y="160"/>
                    <a:pt x="7839" y="319"/>
                    <a:pt x="7150" y="481"/>
                  </a:cubicBezTo>
                  <a:cubicBezTo>
                    <a:pt x="4995" y="981"/>
                    <a:pt x="2838" y="1478"/>
                    <a:pt x="686" y="1978"/>
                  </a:cubicBezTo>
                  <a:cubicBezTo>
                    <a:pt x="514" y="2017"/>
                    <a:pt x="342" y="2057"/>
                    <a:pt x="170" y="2097"/>
                  </a:cubicBezTo>
                  <a:cubicBezTo>
                    <a:pt x="107" y="2180"/>
                    <a:pt x="50" y="2260"/>
                    <a:pt x="0" y="2339"/>
                  </a:cubicBezTo>
                  <a:cubicBezTo>
                    <a:pt x="332" y="2260"/>
                    <a:pt x="666" y="2183"/>
                    <a:pt x="998" y="2107"/>
                  </a:cubicBezTo>
                  <a:cubicBezTo>
                    <a:pt x="3037" y="1633"/>
                    <a:pt x="5077" y="1163"/>
                    <a:pt x="7117" y="690"/>
                  </a:cubicBezTo>
                  <a:cubicBezTo>
                    <a:pt x="7779" y="537"/>
                    <a:pt x="8441" y="385"/>
                    <a:pt x="9100" y="233"/>
                  </a:cubicBezTo>
                  <a:cubicBezTo>
                    <a:pt x="9127" y="189"/>
                    <a:pt x="9154" y="150"/>
                    <a:pt x="9177" y="110"/>
                  </a:cubicBezTo>
                  <a:cubicBezTo>
                    <a:pt x="9184" y="94"/>
                    <a:pt x="9193" y="74"/>
                    <a:pt x="9200" y="57"/>
                  </a:cubicBezTo>
                  <a:cubicBezTo>
                    <a:pt x="9210" y="38"/>
                    <a:pt x="9219" y="18"/>
                    <a:pt x="9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32"/>
            <p:cNvSpPr/>
            <p:nvPr/>
          </p:nvSpPr>
          <p:spPr>
            <a:xfrm>
              <a:off x="1583301" y="2250775"/>
              <a:ext cx="271736" cy="65553"/>
            </a:xfrm>
            <a:custGeom>
              <a:rect b="b" l="l" r="r" t="t"/>
              <a:pathLst>
                <a:path extrusionOk="0" h="1872" w="7760">
                  <a:moveTo>
                    <a:pt x="7756" y="0"/>
                  </a:moveTo>
                  <a:cubicBezTo>
                    <a:pt x="7697" y="10"/>
                    <a:pt x="7637" y="20"/>
                    <a:pt x="7578" y="33"/>
                  </a:cubicBezTo>
                  <a:cubicBezTo>
                    <a:pt x="5809" y="378"/>
                    <a:pt x="4044" y="749"/>
                    <a:pt x="2285" y="1143"/>
                  </a:cubicBezTo>
                  <a:cubicBezTo>
                    <a:pt x="1530" y="1311"/>
                    <a:pt x="775" y="1484"/>
                    <a:pt x="24" y="1663"/>
                  </a:cubicBezTo>
                  <a:cubicBezTo>
                    <a:pt x="4" y="1736"/>
                    <a:pt x="0" y="1805"/>
                    <a:pt x="4" y="1872"/>
                  </a:cubicBezTo>
                  <a:cubicBezTo>
                    <a:pt x="809" y="1679"/>
                    <a:pt x="1617" y="1494"/>
                    <a:pt x="2424" y="1311"/>
                  </a:cubicBezTo>
                  <a:cubicBezTo>
                    <a:pt x="3981" y="964"/>
                    <a:pt x="5541" y="636"/>
                    <a:pt x="7107" y="328"/>
                  </a:cubicBezTo>
                  <a:cubicBezTo>
                    <a:pt x="7269" y="249"/>
                    <a:pt x="7428" y="169"/>
                    <a:pt x="7584" y="93"/>
                  </a:cubicBezTo>
                  <a:cubicBezTo>
                    <a:pt x="7621" y="70"/>
                    <a:pt x="7660" y="53"/>
                    <a:pt x="7697" y="33"/>
                  </a:cubicBezTo>
                  <a:cubicBezTo>
                    <a:pt x="7717" y="24"/>
                    <a:pt x="7737" y="10"/>
                    <a:pt x="77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0" name="Google Shape;1230;p32"/>
            <p:cNvSpPr/>
            <p:nvPr/>
          </p:nvSpPr>
          <p:spPr>
            <a:xfrm>
              <a:off x="1583301" y="2260965"/>
              <a:ext cx="97699" cy="68249"/>
            </a:xfrm>
            <a:custGeom>
              <a:rect b="b" l="l" r="r" t="t"/>
              <a:pathLst>
                <a:path extrusionOk="0" h="1949" w="2790">
                  <a:moveTo>
                    <a:pt x="799" y="1"/>
                  </a:moveTo>
                  <a:cubicBezTo>
                    <a:pt x="746" y="71"/>
                    <a:pt x="693" y="140"/>
                    <a:pt x="647" y="206"/>
                  </a:cubicBezTo>
                  <a:cubicBezTo>
                    <a:pt x="584" y="289"/>
                    <a:pt x="527" y="369"/>
                    <a:pt x="477" y="448"/>
                  </a:cubicBezTo>
                  <a:cubicBezTo>
                    <a:pt x="246" y="792"/>
                    <a:pt x="77" y="1110"/>
                    <a:pt x="24" y="1372"/>
                  </a:cubicBezTo>
                  <a:cubicBezTo>
                    <a:pt x="4" y="1445"/>
                    <a:pt x="0" y="1514"/>
                    <a:pt x="4" y="1581"/>
                  </a:cubicBezTo>
                  <a:cubicBezTo>
                    <a:pt x="8" y="1656"/>
                    <a:pt x="31" y="1723"/>
                    <a:pt x="67" y="1783"/>
                  </a:cubicBezTo>
                  <a:cubicBezTo>
                    <a:pt x="139" y="1896"/>
                    <a:pt x="349" y="1948"/>
                    <a:pt x="662" y="1948"/>
                  </a:cubicBezTo>
                  <a:cubicBezTo>
                    <a:pt x="1160" y="1948"/>
                    <a:pt x="1918" y="1816"/>
                    <a:pt x="2789" y="1590"/>
                  </a:cubicBezTo>
                  <a:cubicBezTo>
                    <a:pt x="2673" y="1375"/>
                    <a:pt x="2551" y="1186"/>
                    <a:pt x="2424" y="1020"/>
                  </a:cubicBezTo>
                  <a:cubicBezTo>
                    <a:pt x="2378" y="961"/>
                    <a:pt x="2332" y="905"/>
                    <a:pt x="2285" y="852"/>
                  </a:cubicBezTo>
                  <a:cubicBezTo>
                    <a:pt x="2018" y="547"/>
                    <a:pt x="1739" y="345"/>
                    <a:pt x="1475" y="216"/>
                  </a:cubicBezTo>
                  <a:cubicBezTo>
                    <a:pt x="1368" y="160"/>
                    <a:pt x="1263" y="117"/>
                    <a:pt x="1163" y="87"/>
                  </a:cubicBezTo>
                  <a:cubicBezTo>
                    <a:pt x="1030" y="44"/>
                    <a:pt x="908" y="17"/>
                    <a:pt x="7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1" name="Google Shape;1231;p32"/>
            <p:cNvSpPr/>
            <p:nvPr/>
          </p:nvSpPr>
          <p:spPr>
            <a:xfrm>
              <a:off x="1847573" y="2135149"/>
              <a:ext cx="77529" cy="118919"/>
            </a:xfrm>
            <a:custGeom>
              <a:rect b="b" l="l" r="r" t="t"/>
              <a:pathLst>
                <a:path extrusionOk="0" h="3396" w="2214">
                  <a:moveTo>
                    <a:pt x="2180" y="1"/>
                  </a:moveTo>
                  <a:cubicBezTo>
                    <a:pt x="1312" y="190"/>
                    <a:pt x="783" y="630"/>
                    <a:pt x="465" y="1143"/>
                  </a:cubicBezTo>
                  <a:cubicBezTo>
                    <a:pt x="418" y="1220"/>
                    <a:pt x="375" y="1295"/>
                    <a:pt x="338" y="1372"/>
                  </a:cubicBezTo>
                  <a:cubicBezTo>
                    <a:pt x="209" y="1637"/>
                    <a:pt x="127" y="1915"/>
                    <a:pt x="80" y="2183"/>
                  </a:cubicBezTo>
                  <a:cubicBezTo>
                    <a:pt x="67" y="2253"/>
                    <a:pt x="54" y="2322"/>
                    <a:pt x="47" y="2392"/>
                  </a:cubicBezTo>
                  <a:cubicBezTo>
                    <a:pt x="0" y="2753"/>
                    <a:pt x="11" y="3087"/>
                    <a:pt x="31" y="3335"/>
                  </a:cubicBezTo>
                  <a:lnTo>
                    <a:pt x="37" y="3395"/>
                  </a:lnTo>
                  <a:cubicBezTo>
                    <a:pt x="74" y="3372"/>
                    <a:pt x="113" y="3355"/>
                    <a:pt x="150" y="3335"/>
                  </a:cubicBezTo>
                  <a:cubicBezTo>
                    <a:pt x="170" y="3326"/>
                    <a:pt x="190" y="3312"/>
                    <a:pt x="209" y="3302"/>
                  </a:cubicBezTo>
                  <a:lnTo>
                    <a:pt x="213" y="3302"/>
                  </a:lnTo>
                  <a:cubicBezTo>
                    <a:pt x="693" y="3048"/>
                    <a:pt x="1113" y="2785"/>
                    <a:pt x="1441" y="2524"/>
                  </a:cubicBezTo>
                  <a:cubicBezTo>
                    <a:pt x="1481" y="2498"/>
                    <a:pt x="1514" y="2468"/>
                    <a:pt x="1550" y="2441"/>
                  </a:cubicBezTo>
                  <a:cubicBezTo>
                    <a:pt x="1677" y="2336"/>
                    <a:pt x="1785" y="2233"/>
                    <a:pt x="1878" y="2130"/>
                  </a:cubicBezTo>
                  <a:cubicBezTo>
                    <a:pt x="1895" y="2110"/>
                    <a:pt x="1911" y="2090"/>
                    <a:pt x="1928" y="2070"/>
                  </a:cubicBezTo>
                  <a:cubicBezTo>
                    <a:pt x="1955" y="2038"/>
                    <a:pt x="1981" y="2007"/>
                    <a:pt x="2001" y="1975"/>
                  </a:cubicBezTo>
                  <a:cubicBezTo>
                    <a:pt x="2014" y="1961"/>
                    <a:pt x="2021" y="1948"/>
                    <a:pt x="2030" y="1935"/>
                  </a:cubicBezTo>
                  <a:cubicBezTo>
                    <a:pt x="2057" y="1891"/>
                    <a:pt x="2084" y="1852"/>
                    <a:pt x="2107" y="1812"/>
                  </a:cubicBezTo>
                  <a:cubicBezTo>
                    <a:pt x="2114" y="1796"/>
                    <a:pt x="2123" y="1776"/>
                    <a:pt x="2130" y="1759"/>
                  </a:cubicBezTo>
                  <a:cubicBezTo>
                    <a:pt x="2140" y="1740"/>
                    <a:pt x="2149" y="1720"/>
                    <a:pt x="2157" y="1703"/>
                  </a:cubicBezTo>
                  <a:cubicBezTo>
                    <a:pt x="2163" y="1683"/>
                    <a:pt x="2169" y="1663"/>
                    <a:pt x="2173" y="1643"/>
                  </a:cubicBezTo>
                  <a:cubicBezTo>
                    <a:pt x="2180" y="1630"/>
                    <a:pt x="2183" y="1613"/>
                    <a:pt x="2186" y="1600"/>
                  </a:cubicBezTo>
                  <a:cubicBezTo>
                    <a:pt x="2193" y="1567"/>
                    <a:pt x="2200" y="1534"/>
                    <a:pt x="2200" y="1501"/>
                  </a:cubicBezTo>
                  <a:cubicBezTo>
                    <a:pt x="2203" y="1468"/>
                    <a:pt x="2203" y="1431"/>
                    <a:pt x="2206" y="1395"/>
                  </a:cubicBezTo>
                  <a:cubicBezTo>
                    <a:pt x="2206" y="1372"/>
                    <a:pt x="2209" y="1349"/>
                    <a:pt x="2209" y="1325"/>
                  </a:cubicBezTo>
                  <a:cubicBezTo>
                    <a:pt x="2213" y="1216"/>
                    <a:pt x="2213" y="1097"/>
                    <a:pt x="2213" y="968"/>
                  </a:cubicBezTo>
                  <a:lnTo>
                    <a:pt x="2213" y="868"/>
                  </a:lnTo>
                  <a:cubicBezTo>
                    <a:pt x="2213" y="835"/>
                    <a:pt x="2213" y="799"/>
                    <a:pt x="2209" y="766"/>
                  </a:cubicBezTo>
                  <a:lnTo>
                    <a:pt x="2209" y="679"/>
                  </a:lnTo>
                  <a:cubicBezTo>
                    <a:pt x="2206" y="590"/>
                    <a:pt x="2203" y="494"/>
                    <a:pt x="2200" y="398"/>
                  </a:cubicBezTo>
                  <a:cubicBezTo>
                    <a:pt x="2193" y="272"/>
                    <a:pt x="2189" y="137"/>
                    <a:pt x="2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232" name="Google Shape;123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300" y="3136800"/>
            <a:ext cx="2840325" cy="138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3" name="Google Shape;123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3200" y="2979650"/>
            <a:ext cx="2840325" cy="1897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4" name="Google Shape;123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51100" y="3043549"/>
            <a:ext cx="2706025" cy="167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33"/>
          <p:cNvSpPr txBox="1"/>
          <p:nvPr>
            <p:ph idx="4294967295" type="title"/>
          </p:nvPr>
        </p:nvSpPr>
        <p:spPr>
          <a:xfrm>
            <a:off x="720000" y="1233175"/>
            <a:ext cx="4045200" cy="14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DEAR SANTA!</a:t>
            </a:r>
            <a:endParaRPr/>
          </a:p>
        </p:txBody>
      </p:sp>
      <p:grpSp>
        <p:nvGrpSpPr>
          <p:cNvPr id="1240" name="Google Shape;1240;p33"/>
          <p:cNvGrpSpPr/>
          <p:nvPr/>
        </p:nvGrpSpPr>
        <p:grpSpPr>
          <a:xfrm>
            <a:off x="720000" y="2924104"/>
            <a:ext cx="6893100" cy="1515750"/>
            <a:chOff x="765425" y="3101404"/>
            <a:chExt cx="6893100" cy="1515750"/>
          </a:xfrm>
        </p:grpSpPr>
        <p:cxnSp>
          <p:nvCxnSpPr>
            <p:cNvPr id="1241" name="Google Shape;1241;p33"/>
            <p:cNvCxnSpPr/>
            <p:nvPr/>
          </p:nvCxnSpPr>
          <p:spPr>
            <a:xfrm>
              <a:off x="765425" y="3101404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42" name="Google Shape;1242;p33"/>
            <p:cNvCxnSpPr/>
            <p:nvPr/>
          </p:nvCxnSpPr>
          <p:spPr>
            <a:xfrm>
              <a:off x="765425" y="3354029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43" name="Google Shape;1243;p33"/>
            <p:cNvCxnSpPr/>
            <p:nvPr/>
          </p:nvCxnSpPr>
          <p:spPr>
            <a:xfrm>
              <a:off x="765425" y="3606654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44" name="Google Shape;1244;p33"/>
            <p:cNvCxnSpPr/>
            <p:nvPr/>
          </p:nvCxnSpPr>
          <p:spPr>
            <a:xfrm>
              <a:off x="765425" y="3859279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45" name="Google Shape;1245;p33"/>
            <p:cNvCxnSpPr/>
            <p:nvPr/>
          </p:nvCxnSpPr>
          <p:spPr>
            <a:xfrm>
              <a:off x="765425" y="4111904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46" name="Google Shape;1246;p33"/>
            <p:cNvCxnSpPr/>
            <p:nvPr/>
          </p:nvCxnSpPr>
          <p:spPr>
            <a:xfrm>
              <a:off x="765425" y="4364529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47" name="Google Shape;1247;p33"/>
            <p:cNvCxnSpPr/>
            <p:nvPr/>
          </p:nvCxnSpPr>
          <p:spPr>
            <a:xfrm>
              <a:off x="765425" y="4617154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1248" name="Google Shape;1248;p33"/>
          <p:cNvCxnSpPr/>
          <p:nvPr/>
        </p:nvCxnSpPr>
        <p:spPr>
          <a:xfrm>
            <a:off x="924450" y="2481050"/>
            <a:ext cx="6575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249" name="Google Shape;1249;p33"/>
          <p:cNvGrpSpPr/>
          <p:nvPr/>
        </p:nvGrpSpPr>
        <p:grpSpPr>
          <a:xfrm>
            <a:off x="6719106" y="1596882"/>
            <a:ext cx="939468" cy="974880"/>
            <a:chOff x="6719106" y="1596882"/>
            <a:chExt cx="939468" cy="974880"/>
          </a:xfrm>
        </p:grpSpPr>
        <p:sp>
          <p:nvSpPr>
            <p:cNvPr id="1250" name="Google Shape;1250;p33"/>
            <p:cNvSpPr/>
            <p:nvPr/>
          </p:nvSpPr>
          <p:spPr>
            <a:xfrm>
              <a:off x="7439177" y="1742147"/>
              <a:ext cx="172032" cy="172858"/>
            </a:xfrm>
            <a:custGeom>
              <a:rect b="b" l="l" r="r" t="t"/>
              <a:pathLst>
                <a:path extrusionOk="0" h="3978" w="3959">
                  <a:moveTo>
                    <a:pt x="1937" y="0"/>
                  </a:moveTo>
                  <a:cubicBezTo>
                    <a:pt x="1935" y="0"/>
                    <a:pt x="1933" y="1"/>
                    <a:pt x="1931" y="1"/>
                  </a:cubicBezTo>
                  <a:cubicBezTo>
                    <a:pt x="1466" y="21"/>
                    <a:pt x="1615" y="2035"/>
                    <a:pt x="1615" y="2035"/>
                  </a:cubicBezTo>
                  <a:cubicBezTo>
                    <a:pt x="1615" y="2035"/>
                    <a:pt x="46" y="2088"/>
                    <a:pt x="77" y="2410"/>
                  </a:cubicBezTo>
                  <a:cubicBezTo>
                    <a:pt x="87" y="2517"/>
                    <a:pt x="240" y="2552"/>
                    <a:pt x="441" y="2552"/>
                  </a:cubicBezTo>
                  <a:cubicBezTo>
                    <a:pt x="841" y="2552"/>
                    <a:pt x="1429" y="2410"/>
                    <a:pt x="1429" y="2410"/>
                  </a:cubicBezTo>
                  <a:lnTo>
                    <a:pt x="1429" y="2410"/>
                  </a:lnTo>
                  <a:cubicBezTo>
                    <a:pt x="1429" y="2410"/>
                    <a:pt x="0" y="2976"/>
                    <a:pt x="253" y="3278"/>
                  </a:cubicBezTo>
                  <a:cubicBezTo>
                    <a:pt x="283" y="3314"/>
                    <a:pt x="325" y="3330"/>
                    <a:pt x="377" y="3330"/>
                  </a:cubicBezTo>
                  <a:cubicBezTo>
                    <a:pt x="762" y="3330"/>
                    <a:pt x="1665" y="2461"/>
                    <a:pt x="1666" y="2460"/>
                  </a:cubicBezTo>
                  <a:lnTo>
                    <a:pt x="1666" y="2460"/>
                  </a:lnTo>
                  <a:cubicBezTo>
                    <a:pt x="1665" y="2461"/>
                    <a:pt x="632" y="3680"/>
                    <a:pt x="1127" y="3949"/>
                  </a:cubicBezTo>
                  <a:cubicBezTo>
                    <a:pt x="1163" y="3968"/>
                    <a:pt x="1198" y="3977"/>
                    <a:pt x="1231" y="3977"/>
                  </a:cubicBezTo>
                  <a:cubicBezTo>
                    <a:pt x="1650" y="3977"/>
                    <a:pt x="1821" y="2535"/>
                    <a:pt x="1821" y="2533"/>
                  </a:cubicBezTo>
                  <a:lnTo>
                    <a:pt x="1821" y="2533"/>
                  </a:lnTo>
                  <a:cubicBezTo>
                    <a:pt x="1821" y="2535"/>
                    <a:pt x="1671" y="3950"/>
                    <a:pt x="2080" y="3950"/>
                  </a:cubicBezTo>
                  <a:cubicBezTo>
                    <a:pt x="2087" y="3950"/>
                    <a:pt x="2093" y="3950"/>
                    <a:pt x="2100" y="3949"/>
                  </a:cubicBezTo>
                  <a:cubicBezTo>
                    <a:pt x="2532" y="3899"/>
                    <a:pt x="2045" y="2604"/>
                    <a:pt x="2044" y="2603"/>
                  </a:cubicBezTo>
                  <a:lnTo>
                    <a:pt x="2044" y="2603"/>
                  </a:lnTo>
                  <a:cubicBezTo>
                    <a:pt x="2045" y="2604"/>
                    <a:pt x="2596" y="3774"/>
                    <a:pt x="2986" y="3774"/>
                  </a:cubicBezTo>
                  <a:cubicBezTo>
                    <a:pt x="3013" y="3774"/>
                    <a:pt x="3039" y="3769"/>
                    <a:pt x="3065" y="3757"/>
                  </a:cubicBezTo>
                  <a:cubicBezTo>
                    <a:pt x="3448" y="3574"/>
                    <a:pt x="2315" y="2588"/>
                    <a:pt x="2181" y="2535"/>
                  </a:cubicBezTo>
                  <a:lnTo>
                    <a:pt x="2181" y="2535"/>
                  </a:lnTo>
                  <a:cubicBezTo>
                    <a:pt x="2280" y="2557"/>
                    <a:pt x="3049" y="2709"/>
                    <a:pt x="3506" y="2709"/>
                  </a:cubicBezTo>
                  <a:cubicBezTo>
                    <a:pt x="3702" y="2709"/>
                    <a:pt x="3841" y="2681"/>
                    <a:pt x="3845" y="2603"/>
                  </a:cubicBezTo>
                  <a:cubicBezTo>
                    <a:pt x="3862" y="2374"/>
                    <a:pt x="2701" y="2352"/>
                    <a:pt x="2264" y="2352"/>
                  </a:cubicBezTo>
                  <a:cubicBezTo>
                    <a:pt x="2163" y="2352"/>
                    <a:pt x="2100" y="2354"/>
                    <a:pt x="2100" y="2354"/>
                  </a:cubicBezTo>
                  <a:cubicBezTo>
                    <a:pt x="2100" y="2354"/>
                    <a:pt x="3959" y="1656"/>
                    <a:pt x="3643" y="1476"/>
                  </a:cubicBezTo>
                  <a:cubicBezTo>
                    <a:pt x="3614" y="1460"/>
                    <a:pt x="3575" y="1452"/>
                    <a:pt x="3530" y="1452"/>
                  </a:cubicBezTo>
                  <a:cubicBezTo>
                    <a:pt x="3090" y="1452"/>
                    <a:pt x="1988" y="2174"/>
                    <a:pt x="1988" y="2174"/>
                  </a:cubicBezTo>
                  <a:cubicBezTo>
                    <a:pt x="1988" y="2174"/>
                    <a:pt x="3327" y="689"/>
                    <a:pt x="2935" y="513"/>
                  </a:cubicBezTo>
                  <a:cubicBezTo>
                    <a:pt x="2917" y="505"/>
                    <a:pt x="2898" y="501"/>
                    <a:pt x="2879" y="501"/>
                  </a:cubicBezTo>
                  <a:cubicBezTo>
                    <a:pt x="2481" y="501"/>
                    <a:pt x="1818" y="2159"/>
                    <a:pt x="1761" y="2174"/>
                  </a:cubicBezTo>
                  <a:cubicBezTo>
                    <a:pt x="1761" y="2174"/>
                    <a:pt x="1761" y="2174"/>
                    <a:pt x="1761" y="2174"/>
                  </a:cubicBezTo>
                  <a:cubicBezTo>
                    <a:pt x="1712" y="2174"/>
                    <a:pt x="2388" y="0"/>
                    <a:pt x="1937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1" name="Google Shape;1251;p33"/>
            <p:cNvSpPr/>
            <p:nvPr/>
          </p:nvSpPr>
          <p:spPr>
            <a:xfrm>
              <a:off x="6803450" y="1596882"/>
              <a:ext cx="720937" cy="372179"/>
            </a:xfrm>
            <a:custGeom>
              <a:rect b="b" l="l" r="r" t="t"/>
              <a:pathLst>
                <a:path extrusionOk="0" h="8565" w="16591">
                  <a:moveTo>
                    <a:pt x="9097" y="1"/>
                  </a:moveTo>
                  <a:cubicBezTo>
                    <a:pt x="3085" y="157"/>
                    <a:pt x="1041" y="4720"/>
                    <a:pt x="695" y="5129"/>
                  </a:cubicBezTo>
                  <a:cubicBezTo>
                    <a:pt x="353" y="5537"/>
                    <a:pt x="1197" y="6295"/>
                    <a:pt x="1197" y="6295"/>
                  </a:cubicBezTo>
                  <a:cubicBezTo>
                    <a:pt x="1197" y="6295"/>
                    <a:pt x="443" y="6325"/>
                    <a:pt x="224" y="6767"/>
                  </a:cubicBezTo>
                  <a:cubicBezTo>
                    <a:pt x="0" y="7206"/>
                    <a:pt x="1197" y="8565"/>
                    <a:pt x="1197" y="8565"/>
                  </a:cubicBezTo>
                  <a:cubicBezTo>
                    <a:pt x="1197" y="8565"/>
                    <a:pt x="16116" y="8465"/>
                    <a:pt x="16242" y="7555"/>
                  </a:cubicBezTo>
                  <a:cubicBezTo>
                    <a:pt x="16368" y="6641"/>
                    <a:pt x="14291" y="4909"/>
                    <a:pt x="14291" y="4909"/>
                  </a:cubicBezTo>
                  <a:lnTo>
                    <a:pt x="14291" y="4909"/>
                  </a:lnTo>
                  <a:lnTo>
                    <a:pt x="16591" y="5664"/>
                  </a:lnTo>
                  <a:cubicBezTo>
                    <a:pt x="15305" y="659"/>
                    <a:pt x="9097" y="1"/>
                    <a:pt x="9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2" name="Google Shape;1252;p33"/>
            <p:cNvSpPr/>
            <p:nvPr/>
          </p:nvSpPr>
          <p:spPr>
            <a:xfrm>
              <a:off x="7261408" y="1769001"/>
              <a:ext cx="173032" cy="41889"/>
            </a:xfrm>
            <a:custGeom>
              <a:rect b="b" l="l" r="r" t="t"/>
              <a:pathLst>
                <a:path extrusionOk="0" h="964" w="3982">
                  <a:moveTo>
                    <a:pt x="94" y="1"/>
                  </a:moveTo>
                  <a:cubicBezTo>
                    <a:pt x="0" y="1"/>
                    <a:pt x="0" y="144"/>
                    <a:pt x="94" y="144"/>
                  </a:cubicBezTo>
                  <a:cubicBezTo>
                    <a:pt x="1406" y="167"/>
                    <a:pt x="2709" y="220"/>
                    <a:pt x="3846" y="952"/>
                  </a:cubicBezTo>
                  <a:cubicBezTo>
                    <a:pt x="3858" y="960"/>
                    <a:pt x="3870" y="963"/>
                    <a:pt x="3882" y="963"/>
                  </a:cubicBezTo>
                  <a:cubicBezTo>
                    <a:pt x="3942" y="963"/>
                    <a:pt x="3982" y="870"/>
                    <a:pt x="3915" y="829"/>
                  </a:cubicBezTo>
                  <a:cubicBezTo>
                    <a:pt x="2762" y="85"/>
                    <a:pt x="1426" y="25"/>
                    <a:pt x="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3" name="Google Shape;1253;p33"/>
            <p:cNvSpPr/>
            <p:nvPr/>
          </p:nvSpPr>
          <p:spPr>
            <a:xfrm>
              <a:off x="7324155" y="1740105"/>
              <a:ext cx="87776" cy="48016"/>
            </a:xfrm>
            <a:custGeom>
              <a:rect b="b" l="l" r="r" t="t"/>
              <a:pathLst>
                <a:path extrusionOk="0" h="1105" w="2020">
                  <a:moveTo>
                    <a:pt x="94" y="0"/>
                  </a:moveTo>
                  <a:cubicBezTo>
                    <a:pt x="23" y="0"/>
                    <a:pt x="0" y="117"/>
                    <a:pt x="78" y="141"/>
                  </a:cubicBezTo>
                  <a:cubicBezTo>
                    <a:pt x="733" y="363"/>
                    <a:pt x="1334" y="679"/>
                    <a:pt x="1886" y="1092"/>
                  </a:cubicBezTo>
                  <a:cubicBezTo>
                    <a:pt x="1899" y="1101"/>
                    <a:pt x="1912" y="1105"/>
                    <a:pt x="1924" y="1105"/>
                  </a:cubicBezTo>
                  <a:cubicBezTo>
                    <a:pt x="1982" y="1105"/>
                    <a:pt x="2020" y="1012"/>
                    <a:pt x="1960" y="965"/>
                  </a:cubicBezTo>
                  <a:cubicBezTo>
                    <a:pt x="1397" y="546"/>
                    <a:pt x="783" y="227"/>
                    <a:pt x="118" y="5"/>
                  </a:cubicBezTo>
                  <a:cubicBezTo>
                    <a:pt x="109" y="2"/>
                    <a:pt x="101" y="0"/>
                    <a:pt x="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33"/>
            <p:cNvSpPr/>
            <p:nvPr/>
          </p:nvSpPr>
          <p:spPr>
            <a:xfrm>
              <a:off x="6965184" y="1691176"/>
              <a:ext cx="7257" cy="26941"/>
            </a:xfrm>
            <a:custGeom>
              <a:rect b="b" l="l" r="r" t="t"/>
              <a:pathLst>
                <a:path extrusionOk="0" h="620" w="167">
                  <a:moveTo>
                    <a:pt x="71" y="1"/>
                  </a:moveTo>
                  <a:cubicBezTo>
                    <a:pt x="35" y="1"/>
                    <a:pt x="1" y="24"/>
                    <a:pt x="4" y="71"/>
                  </a:cubicBezTo>
                  <a:cubicBezTo>
                    <a:pt x="21" y="230"/>
                    <a:pt x="24" y="390"/>
                    <a:pt x="14" y="552"/>
                  </a:cubicBezTo>
                  <a:cubicBezTo>
                    <a:pt x="13" y="597"/>
                    <a:pt x="48" y="620"/>
                    <a:pt x="84" y="620"/>
                  </a:cubicBezTo>
                  <a:cubicBezTo>
                    <a:pt x="120" y="620"/>
                    <a:pt x="157" y="597"/>
                    <a:pt x="160" y="552"/>
                  </a:cubicBezTo>
                  <a:cubicBezTo>
                    <a:pt x="167" y="390"/>
                    <a:pt x="164" y="230"/>
                    <a:pt x="151" y="71"/>
                  </a:cubicBezTo>
                  <a:cubicBezTo>
                    <a:pt x="146" y="24"/>
                    <a:pt x="107" y="1"/>
                    <a:pt x="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33"/>
            <p:cNvSpPr/>
            <p:nvPr/>
          </p:nvSpPr>
          <p:spPr>
            <a:xfrm>
              <a:off x="6981653" y="1701561"/>
              <a:ext cx="7865" cy="22292"/>
            </a:xfrm>
            <a:custGeom>
              <a:rect b="b" l="l" r="r" t="t"/>
              <a:pathLst>
                <a:path extrusionOk="0" h="513" w="181">
                  <a:moveTo>
                    <a:pt x="86" y="1"/>
                  </a:moveTo>
                  <a:cubicBezTo>
                    <a:pt x="50" y="1"/>
                    <a:pt x="13" y="24"/>
                    <a:pt x="11" y="71"/>
                  </a:cubicBezTo>
                  <a:cubicBezTo>
                    <a:pt x="1" y="204"/>
                    <a:pt x="11" y="330"/>
                    <a:pt x="31" y="460"/>
                  </a:cubicBezTo>
                  <a:cubicBezTo>
                    <a:pt x="37" y="497"/>
                    <a:pt x="63" y="513"/>
                    <a:pt x="91" y="513"/>
                  </a:cubicBezTo>
                  <a:cubicBezTo>
                    <a:pt x="134" y="513"/>
                    <a:pt x="180" y="477"/>
                    <a:pt x="171" y="423"/>
                  </a:cubicBezTo>
                  <a:cubicBezTo>
                    <a:pt x="151" y="307"/>
                    <a:pt x="147" y="190"/>
                    <a:pt x="154" y="71"/>
                  </a:cubicBezTo>
                  <a:cubicBezTo>
                    <a:pt x="157" y="24"/>
                    <a:pt x="122" y="1"/>
                    <a:pt x="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6" name="Google Shape;1256;p33"/>
            <p:cNvSpPr/>
            <p:nvPr/>
          </p:nvSpPr>
          <p:spPr>
            <a:xfrm>
              <a:off x="6978525" y="1672839"/>
              <a:ext cx="10994" cy="20336"/>
            </a:xfrm>
            <a:custGeom>
              <a:rect b="b" l="l" r="r" t="t"/>
              <a:pathLst>
                <a:path extrusionOk="0" h="468" w="253">
                  <a:moveTo>
                    <a:pt x="89" y="1"/>
                  </a:moveTo>
                  <a:cubicBezTo>
                    <a:pt x="44" y="1"/>
                    <a:pt x="1" y="35"/>
                    <a:pt x="23" y="87"/>
                  </a:cubicBezTo>
                  <a:cubicBezTo>
                    <a:pt x="66" y="187"/>
                    <a:pt x="93" y="290"/>
                    <a:pt x="106" y="399"/>
                  </a:cubicBezTo>
                  <a:cubicBezTo>
                    <a:pt x="109" y="445"/>
                    <a:pt x="147" y="468"/>
                    <a:pt x="183" y="468"/>
                  </a:cubicBezTo>
                  <a:cubicBezTo>
                    <a:pt x="219" y="468"/>
                    <a:pt x="252" y="445"/>
                    <a:pt x="249" y="399"/>
                  </a:cubicBezTo>
                  <a:cubicBezTo>
                    <a:pt x="235" y="276"/>
                    <a:pt x="209" y="160"/>
                    <a:pt x="163" y="47"/>
                  </a:cubicBezTo>
                  <a:cubicBezTo>
                    <a:pt x="148" y="15"/>
                    <a:pt x="118" y="1"/>
                    <a:pt x="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33"/>
            <p:cNvSpPr/>
            <p:nvPr/>
          </p:nvSpPr>
          <p:spPr>
            <a:xfrm>
              <a:off x="7173588" y="1663757"/>
              <a:ext cx="6257" cy="20597"/>
            </a:xfrm>
            <a:custGeom>
              <a:rect b="b" l="l" r="r" t="t"/>
              <a:pathLst>
                <a:path extrusionOk="0" h="474" w="144">
                  <a:moveTo>
                    <a:pt x="72" y="0"/>
                  </a:moveTo>
                  <a:cubicBezTo>
                    <a:pt x="37" y="0"/>
                    <a:pt x="1" y="24"/>
                    <a:pt x="1" y="70"/>
                  </a:cubicBezTo>
                  <a:lnTo>
                    <a:pt x="1" y="406"/>
                  </a:lnTo>
                  <a:cubicBezTo>
                    <a:pt x="1" y="451"/>
                    <a:pt x="37" y="473"/>
                    <a:pt x="72" y="473"/>
                  </a:cubicBezTo>
                  <a:cubicBezTo>
                    <a:pt x="108" y="473"/>
                    <a:pt x="144" y="451"/>
                    <a:pt x="144" y="406"/>
                  </a:cubicBezTo>
                  <a:lnTo>
                    <a:pt x="144" y="70"/>
                  </a:lnTo>
                  <a:cubicBezTo>
                    <a:pt x="144" y="24"/>
                    <a:pt x="108" y="0"/>
                    <a:pt x="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33"/>
            <p:cNvSpPr/>
            <p:nvPr/>
          </p:nvSpPr>
          <p:spPr>
            <a:xfrm>
              <a:off x="7187015" y="1667798"/>
              <a:ext cx="7648" cy="21423"/>
            </a:xfrm>
            <a:custGeom>
              <a:rect b="b" l="l" r="r" t="t"/>
              <a:pathLst>
                <a:path extrusionOk="0" h="493" w="176">
                  <a:moveTo>
                    <a:pt x="72" y="0"/>
                  </a:moveTo>
                  <a:cubicBezTo>
                    <a:pt x="35" y="0"/>
                    <a:pt x="1" y="23"/>
                    <a:pt x="4" y="70"/>
                  </a:cubicBezTo>
                  <a:cubicBezTo>
                    <a:pt x="11" y="187"/>
                    <a:pt x="20" y="306"/>
                    <a:pt x="27" y="423"/>
                  </a:cubicBezTo>
                  <a:cubicBezTo>
                    <a:pt x="30" y="469"/>
                    <a:pt x="68" y="492"/>
                    <a:pt x="104" y="492"/>
                  </a:cubicBezTo>
                  <a:cubicBezTo>
                    <a:pt x="140" y="492"/>
                    <a:pt x="175" y="469"/>
                    <a:pt x="174" y="423"/>
                  </a:cubicBezTo>
                  <a:cubicBezTo>
                    <a:pt x="163" y="306"/>
                    <a:pt x="157" y="187"/>
                    <a:pt x="147" y="70"/>
                  </a:cubicBezTo>
                  <a:cubicBezTo>
                    <a:pt x="145" y="23"/>
                    <a:pt x="108" y="0"/>
                    <a:pt x="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33"/>
            <p:cNvSpPr/>
            <p:nvPr/>
          </p:nvSpPr>
          <p:spPr>
            <a:xfrm>
              <a:off x="7198574" y="1633252"/>
              <a:ext cx="6257" cy="18946"/>
            </a:xfrm>
            <a:custGeom>
              <a:rect b="b" l="l" r="r" t="t"/>
              <a:pathLst>
                <a:path extrusionOk="0" h="436" w="144">
                  <a:moveTo>
                    <a:pt x="72" y="1"/>
                  </a:moveTo>
                  <a:cubicBezTo>
                    <a:pt x="36" y="1"/>
                    <a:pt x="0" y="23"/>
                    <a:pt x="0" y="68"/>
                  </a:cubicBezTo>
                  <a:lnTo>
                    <a:pt x="0" y="367"/>
                  </a:lnTo>
                  <a:cubicBezTo>
                    <a:pt x="0" y="412"/>
                    <a:pt x="37" y="435"/>
                    <a:pt x="73" y="435"/>
                  </a:cubicBezTo>
                  <a:cubicBezTo>
                    <a:pt x="108" y="435"/>
                    <a:pt x="144" y="413"/>
                    <a:pt x="144" y="367"/>
                  </a:cubicBezTo>
                  <a:lnTo>
                    <a:pt x="144" y="68"/>
                  </a:lnTo>
                  <a:cubicBezTo>
                    <a:pt x="144" y="23"/>
                    <a:pt x="108" y="1"/>
                    <a:pt x="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33"/>
            <p:cNvSpPr/>
            <p:nvPr/>
          </p:nvSpPr>
          <p:spPr>
            <a:xfrm>
              <a:off x="6776595" y="1969018"/>
              <a:ext cx="799805" cy="602743"/>
            </a:xfrm>
            <a:custGeom>
              <a:rect b="b" l="l" r="r" t="t"/>
              <a:pathLst>
                <a:path extrusionOk="0" h="13871" w="18406">
                  <a:moveTo>
                    <a:pt x="3247" y="1"/>
                  </a:moveTo>
                  <a:lnTo>
                    <a:pt x="1692" y="1251"/>
                  </a:lnTo>
                  <a:cubicBezTo>
                    <a:pt x="1692" y="1251"/>
                    <a:pt x="0" y="3391"/>
                    <a:pt x="267" y="7083"/>
                  </a:cubicBezTo>
                  <a:cubicBezTo>
                    <a:pt x="508" y="10445"/>
                    <a:pt x="1503" y="12388"/>
                    <a:pt x="5258" y="12388"/>
                  </a:cubicBezTo>
                  <a:cubicBezTo>
                    <a:pt x="5628" y="12388"/>
                    <a:pt x="6024" y="12369"/>
                    <a:pt x="6448" y="12331"/>
                  </a:cubicBezTo>
                  <a:cubicBezTo>
                    <a:pt x="6448" y="12331"/>
                    <a:pt x="6474" y="13511"/>
                    <a:pt x="6744" y="13511"/>
                  </a:cubicBezTo>
                  <a:cubicBezTo>
                    <a:pt x="6994" y="13511"/>
                    <a:pt x="7100" y="12483"/>
                    <a:pt x="7111" y="12365"/>
                  </a:cubicBezTo>
                  <a:lnTo>
                    <a:pt x="7111" y="12365"/>
                  </a:lnTo>
                  <a:cubicBezTo>
                    <a:pt x="7100" y="12491"/>
                    <a:pt x="7001" y="13648"/>
                    <a:pt x="7255" y="13667"/>
                  </a:cubicBezTo>
                  <a:cubicBezTo>
                    <a:pt x="7258" y="13667"/>
                    <a:pt x="7260" y="13667"/>
                    <a:pt x="7262" y="13667"/>
                  </a:cubicBezTo>
                  <a:cubicBezTo>
                    <a:pt x="7521" y="13667"/>
                    <a:pt x="7502" y="12421"/>
                    <a:pt x="7502" y="12420"/>
                  </a:cubicBezTo>
                  <a:lnTo>
                    <a:pt x="7502" y="12420"/>
                  </a:lnTo>
                  <a:cubicBezTo>
                    <a:pt x="7502" y="12421"/>
                    <a:pt x="7756" y="13870"/>
                    <a:pt x="8036" y="13870"/>
                  </a:cubicBezTo>
                  <a:cubicBezTo>
                    <a:pt x="8044" y="13870"/>
                    <a:pt x="8052" y="13869"/>
                    <a:pt x="8060" y="13867"/>
                  </a:cubicBezTo>
                  <a:cubicBezTo>
                    <a:pt x="8346" y="13780"/>
                    <a:pt x="8060" y="12511"/>
                    <a:pt x="8060" y="12511"/>
                  </a:cubicBezTo>
                  <a:lnTo>
                    <a:pt x="8060" y="12511"/>
                  </a:lnTo>
                  <a:cubicBezTo>
                    <a:pt x="8060" y="12511"/>
                    <a:pt x="9214" y="13136"/>
                    <a:pt x="11051" y="13136"/>
                  </a:cubicBezTo>
                  <a:cubicBezTo>
                    <a:pt x="11941" y="13136"/>
                    <a:pt x="12991" y="12990"/>
                    <a:pt x="14148" y="12554"/>
                  </a:cubicBezTo>
                  <a:lnTo>
                    <a:pt x="14534" y="11018"/>
                  </a:lnTo>
                  <a:lnTo>
                    <a:pt x="14776" y="12354"/>
                  </a:lnTo>
                  <a:cubicBezTo>
                    <a:pt x="14776" y="12354"/>
                    <a:pt x="17604" y="10752"/>
                    <a:pt x="18003" y="8393"/>
                  </a:cubicBezTo>
                  <a:cubicBezTo>
                    <a:pt x="18405" y="6033"/>
                    <a:pt x="17694" y="3797"/>
                    <a:pt x="16581" y="2151"/>
                  </a:cubicBezTo>
                  <a:cubicBezTo>
                    <a:pt x="15468" y="503"/>
                    <a:pt x="3247" y="1"/>
                    <a:pt x="3247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33"/>
            <p:cNvSpPr/>
            <p:nvPr/>
          </p:nvSpPr>
          <p:spPr>
            <a:xfrm>
              <a:off x="6819223" y="1851476"/>
              <a:ext cx="705163" cy="198061"/>
            </a:xfrm>
            <a:custGeom>
              <a:rect b="b" l="l" r="r" t="t"/>
              <a:pathLst>
                <a:path extrusionOk="0" h="4558" w="16228">
                  <a:moveTo>
                    <a:pt x="9584" y="1"/>
                  </a:moveTo>
                  <a:cubicBezTo>
                    <a:pt x="9035" y="1"/>
                    <a:pt x="8448" y="21"/>
                    <a:pt x="7823" y="67"/>
                  </a:cubicBezTo>
                  <a:cubicBezTo>
                    <a:pt x="1907" y="500"/>
                    <a:pt x="96" y="2796"/>
                    <a:pt x="0" y="2888"/>
                  </a:cubicBezTo>
                  <a:lnTo>
                    <a:pt x="332" y="4557"/>
                  </a:lnTo>
                  <a:lnTo>
                    <a:pt x="7633" y="3753"/>
                  </a:lnTo>
                  <a:lnTo>
                    <a:pt x="16228" y="2888"/>
                  </a:lnTo>
                  <a:lnTo>
                    <a:pt x="16228" y="1477"/>
                  </a:lnTo>
                  <a:cubicBezTo>
                    <a:pt x="16228" y="1477"/>
                    <a:pt x="14239" y="1"/>
                    <a:pt x="9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33"/>
            <p:cNvSpPr/>
            <p:nvPr/>
          </p:nvSpPr>
          <p:spPr>
            <a:xfrm>
              <a:off x="6887228" y="1918308"/>
              <a:ext cx="591228" cy="355145"/>
            </a:xfrm>
            <a:custGeom>
              <a:rect b="b" l="l" r="r" t="t"/>
              <a:pathLst>
                <a:path extrusionOk="0" h="8173" w="13606">
                  <a:moveTo>
                    <a:pt x="6332" y="1"/>
                  </a:moveTo>
                  <a:cubicBezTo>
                    <a:pt x="2667" y="1"/>
                    <a:pt x="509" y="1268"/>
                    <a:pt x="509" y="1268"/>
                  </a:cubicBezTo>
                  <a:lnTo>
                    <a:pt x="86" y="4874"/>
                  </a:lnTo>
                  <a:cubicBezTo>
                    <a:pt x="0" y="5622"/>
                    <a:pt x="223" y="6562"/>
                    <a:pt x="831" y="7144"/>
                  </a:cubicBezTo>
                  <a:lnTo>
                    <a:pt x="1316" y="7266"/>
                  </a:lnTo>
                  <a:cubicBezTo>
                    <a:pt x="2120" y="7921"/>
                    <a:pt x="3573" y="8173"/>
                    <a:pt x="5197" y="8173"/>
                  </a:cubicBezTo>
                  <a:cubicBezTo>
                    <a:pt x="7367" y="8173"/>
                    <a:pt x="9842" y="7723"/>
                    <a:pt x="11483" y="7183"/>
                  </a:cubicBezTo>
                  <a:cubicBezTo>
                    <a:pt x="12247" y="6931"/>
                    <a:pt x="13606" y="5734"/>
                    <a:pt x="13207" y="4541"/>
                  </a:cubicBezTo>
                  <a:lnTo>
                    <a:pt x="11785" y="885"/>
                  </a:lnTo>
                  <a:cubicBezTo>
                    <a:pt x="9728" y="230"/>
                    <a:pt x="7893" y="1"/>
                    <a:pt x="6332" y="1"/>
                  </a:cubicBezTo>
                  <a:close/>
                </a:path>
              </a:pathLst>
            </a:custGeom>
            <a:solidFill>
              <a:srgbClr val="EDB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33"/>
            <p:cNvSpPr/>
            <p:nvPr/>
          </p:nvSpPr>
          <p:spPr>
            <a:xfrm>
              <a:off x="7034536" y="2062487"/>
              <a:ext cx="22292" cy="39760"/>
            </a:xfrm>
            <a:custGeom>
              <a:rect b="b" l="l" r="r" t="t"/>
              <a:pathLst>
                <a:path extrusionOk="0" h="915" w="513">
                  <a:moveTo>
                    <a:pt x="256" y="0"/>
                  </a:moveTo>
                  <a:cubicBezTo>
                    <a:pt x="116" y="0"/>
                    <a:pt x="0" y="203"/>
                    <a:pt x="0" y="456"/>
                  </a:cubicBezTo>
                  <a:cubicBezTo>
                    <a:pt x="0" y="708"/>
                    <a:pt x="116" y="914"/>
                    <a:pt x="256" y="914"/>
                  </a:cubicBezTo>
                  <a:cubicBezTo>
                    <a:pt x="399" y="914"/>
                    <a:pt x="512" y="708"/>
                    <a:pt x="512" y="456"/>
                  </a:cubicBezTo>
                  <a:cubicBezTo>
                    <a:pt x="512" y="203"/>
                    <a:pt x="399" y="0"/>
                    <a:pt x="256" y="0"/>
                  </a:cubicBezTo>
                  <a:close/>
                </a:path>
              </a:pathLst>
            </a:custGeom>
            <a:solidFill>
              <a:srgbClr val="353B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33"/>
            <p:cNvSpPr/>
            <p:nvPr/>
          </p:nvSpPr>
          <p:spPr>
            <a:xfrm>
              <a:off x="7287263" y="2062487"/>
              <a:ext cx="22422" cy="39760"/>
            </a:xfrm>
            <a:custGeom>
              <a:rect b="b" l="l" r="r" t="t"/>
              <a:pathLst>
                <a:path extrusionOk="0" h="915" w="516">
                  <a:moveTo>
                    <a:pt x="259" y="0"/>
                  </a:moveTo>
                  <a:cubicBezTo>
                    <a:pt x="117" y="0"/>
                    <a:pt x="0" y="203"/>
                    <a:pt x="0" y="456"/>
                  </a:cubicBezTo>
                  <a:cubicBezTo>
                    <a:pt x="0" y="708"/>
                    <a:pt x="117" y="914"/>
                    <a:pt x="259" y="914"/>
                  </a:cubicBezTo>
                  <a:cubicBezTo>
                    <a:pt x="399" y="914"/>
                    <a:pt x="515" y="708"/>
                    <a:pt x="515" y="456"/>
                  </a:cubicBezTo>
                  <a:cubicBezTo>
                    <a:pt x="515" y="203"/>
                    <a:pt x="399" y="0"/>
                    <a:pt x="259" y="0"/>
                  </a:cubicBezTo>
                  <a:close/>
                </a:path>
              </a:pathLst>
            </a:custGeom>
            <a:solidFill>
              <a:srgbClr val="353B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5" name="Google Shape;1265;p33"/>
            <p:cNvSpPr/>
            <p:nvPr/>
          </p:nvSpPr>
          <p:spPr>
            <a:xfrm>
              <a:off x="7318724" y="2095555"/>
              <a:ext cx="84083" cy="84083"/>
            </a:xfrm>
            <a:custGeom>
              <a:rect b="b" l="l" r="r" t="t"/>
              <a:pathLst>
                <a:path extrusionOk="0" h="1935" w="1935">
                  <a:moveTo>
                    <a:pt x="968" y="0"/>
                  </a:moveTo>
                  <a:cubicBezTo>
                    <a:pt x="436" y="0"/>
                    <a:pt x="0" y="432"/>
                    <a:pt x="0" y="968"/>
                  </a:cubicBezTo>
                  <a:cubicBezTo>
                    <a:pt x="0" y="1503"/>
                    <a:pt x="436" y="1934"/>
                    <a:pt x="968" y="1934"/>
                  </a:cubicBezTo>
                  <a:cubicBezTo>
                    <a:pt x="1502" y="1934"/>
                    <a:pt x="1935" y="1503"/>
                    <a:pt x="1935" y="968"/>
                  </a:cubicBezTo>
                  <a:cubicBezTo>
                    <a:pt x="1935" y="432"/>
                    <a:pt x="1502" y="0"/>
                    <a:pt x="968" y="0"/>
                  </a:cubicBezTo>
                  <a:close/>
                </a:path>
              </a:pathLst>
            </a:custGeom>
            <a:solidFill>
              <a:srgbClr val="E590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33"/>
            <p:cNvSpPr/>
            <p:nvPr/>
          </p:nvSpPr>
          <p:spPr>
            <a:xfrm>
              <a:off x="6950454" y="2095555"/>
              <a:ext cx="84126" cy="84083"/>
            </a:xfrm>
            <a:custGeom>
              <a:rect b="b" l="l" r="r" t="t"/>
              <a:pathLst>
                <a:path extrusionOk="0" h="1935" w="1936">
                  <a:moveTo>
                    <a:pt x="968" y="0"/>
                  </a:moveTo>
                  <a:cubicBezTo>
                    <a:pt x="433" y="0"/>
                    <a:pt x="1" y="432"/>
                    <a:pt x="1" y="968"/>
                  </a:cubicBezTo>
                  <a:cubicBezTo>
                    <a:pt x="1" y="1503"/>
                    <a:pt x="433" y="1934"/>
                    <a:pt x="968" y="1934"/>
                  </a:cubicBezTo>
                  <a:cubicBezTo>
                    <a:pt x="1503" y="1934"/>
                    <a:pt x="1935" y="1503"/>
                    <a:pt x="1935" y="968"/>
                  </a:cubicBezTo>
                  <a:cubicBezTo>
                    <a:pt x="1935" y="432"/>
                    <a:pt x="1503" y="0"/>
                    <a:pt x="968" y="0"/>
                  </a:cubicBezTo>
                  <a:close/>
                </a:path>
              </a:pathLst>
            </a:custGeom>
            <a:solidFill>
              <a:srgbClr val="E590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33"/>
            <p:cNvSpPr/>
            <p:nvPr/>
          </p:nvSpPr>
          <p:spPr>
            <a:xfrm>
              <a:off x="7054178" y="1897233"/>
              <a:ext cx="114978" cy="94381"/>
            </a:xfrm>
            <a:custGeom>
              <a:rect b="b" l="l" r="r" t="t"/>
              <a:pathLst>
                <a:path extrusionOk="0" h="2172" w="2646">
                  <a:moveTo>
                    <a:pt x="2616" y="1"/>
                  </a:moveTo>
                  <a:lnTo>
                    <a:pt x="611" y="111"/>
                  </a:lnTo>
                  <a:cubicBezTo>
                    <a:pt x="611" y="111"/>
                    <a:pt x="0" y="2045"/>
                    <a:pt x="2645" y="2171"/>
                  </a:cubicBezTo>
                  <a:cubicBezTo>
                    <a:pt x="2645" y="2171"/>
                    <a:pt x="1283" y="1224"/>
                    <a:pt x="26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33"/>
            <p:cNvSpPr/>
            <p:nvPr/>
          </p:nvSpPr>
          <p:spPr>
            <a:xfrm>
              <a:off x="7191491" y="1897233"/>
              <a:ext cx="380131" cy="159561"/>
            </a:xfrm>
            <a:custGeom>
              <a:rect b="b" l="l" r="r" t="t"/>
              <a:pathLst>
                <a:path extrusionOk="0" h="3672" w="8748">
                  <a:moveTo>
                    <a:pt x="0" y="1"/>
                  </a:moveTo>
                  <a:cubicBezTo>
                    <a:pt x="0" y="1"/>
                    <a:pt x="430" y="1182"/>
                    <a:pt x="1686" y="1182"/>
                  </a:cubicBezTo>
                  <a:cubicBezTo>
                    <a:pt x="1916" y="1182"/>
                    <a:pt x="2175" y="1142"/>
                    <a:pt x="2463" y="1048"/>
                  </a:cubicBezTo>
                  <a:cubicBezTo>
                    <a:pt x="2463" y="1048"/>
                    <a:pt x="2953" y="3671"/>
                    <a:pt x="5202" y="3671"/>
                  </a:cubicBezTo>
                  <a:cubicBezTo>
                    <a:pt x="5418" y="3671"/>
                    <a:pt x="5650" y="3647"/>
                    <a:pt x="5900" y="3594"/>
                  </a:cubicBezTo>
                  <a:cubicBezTo>
                    <a:pt x="8748" y="2989"/>
                    <a:pt x="5737" y="746"/>
                    <a:pt x="5737" y="746"/>
                  </a:cubicBezTo>
                  <a:lnTo>
                    <a:pt x="16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9" name="Google Shape;1269;p33"/>
            <p:cNvSpPr/>
            <p:nvPr/>
          </p:nvSpPr>
          <p:spPr>
            <a:xfrm>
              <a:off x="7001729" y="2013514"/>
              <a:ext cx="64920" cy="35936"/>
            </a:xfrm>
            <a:custGeom>
              <a:rect b="b" l="l" r="r" t="t"/>
              <a:pathLst>
                <a:path extrusionOk="0" h="827" w="1494">
                  <a:moveTo>
                    <a:pt x="995" y="0"/>
                  </a:moveTo>
                  <a:cubicBezTo>
                    <a:pt x="980" y="0"/>
                    <a:pt x="965" y="1"/>
                    <a:pt x="951" y="4"/>
                  </a:cubicBezTo>
                  <a:cubicBezTo>
                    <a:pt x="678" y="50"/>
                    <a:pt x="379" y="190"/>
                    <a:pt x="167" y="360"/>
                  </a:cubicBezTo>
                  <a:cubicBezTo>
                    <a:pt x="83" y="426"/>
                    <a:pt x="1" y="515"/>
                    <a:pt x="14" y="619"/>
                  </a:cubicBezTo>
                  <a:cubicBezTo>
                    <a:pt x="20" y="685"/>
                    <a:pt x="68" y="742"/>
                    <a:pt x="127" y="775"/>
                  </a:cubicBezTo>
                  <a:cubicBezTo>
                    <a:pt x="183" y="808"/>
                    <a:pt x="250" y="822"/>
                    <a:pt x="316" y="825"/>
                  </a:cubicBezTo>
                  <a:cubicBezTo>
                    <a:pt x="334" y="826"/>
                    <a:pt x="351" y="826"/>
                    <a:pt x="368" y="826"/>
                  </a:cubicBezTo>
                  <a:cubicBezTo>
                    <a:pt x="678" y="826"/>
                    <a:pt x="966" y="660"/>
                    <a:pt x="1237" y="499"/>
                  </a:cubicBezTo>
                  <a:cubicBezTo>
                    <a:pt x="1270" y="476"/>
                    <a:pt x="1310" y="456"/>
                    <a:pt x="1333" y="423"/>
                  </a:cubicBezTo>
                  <a:cubicBezTo>
                    <a:pt x="1494" y="213"/>
                    <a:pt x="1193" y="0"/>
                    <a:pt x="9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0" name="Google Shape;1270;p33"/>
            <p:cNvSpPr/>
            <p:nvPr/>
          </p:nvSpPr>
          <p:spPr>
            <a:xfrm>
              <a:off x="7272228" y="2014470"/>
              <a:ext cx="61530" cy="24942"/>
            </a:xfrm>
            <a:custGeom>
              <a:rect b="b" l="l" r="r" t="t"/>
              <a:pathLst>
                <a:path extrusionOk="0" h="574" w="1416">
                  <a:moveTo>
                    <a:pt x="632" y="0"/>
                  </a:moveTo>
                  <a:cubicBezTo>
                    <a:pt x="497" y="0"/>
                    <a:pt x="358" y="27"/>
                    <a:pt x="243" y="65"/>
                  </a:cubicBezTo>
                  <a:cubicBezTo>
                    <a:pt x="184" y="85"/>
                    <a:pt x="124" y="111"/>
                    <a:pt x="77" y="154"/>
                  </a:cubicBezTo>
                  <a:cubicBezTo>
                    <a:pt x="30" y="201"/>
                    <a:pt x="0" y="264"/>
                    <a:pt x="14" y="327"/>
                  </a:cubicBezTo>
                  <a:cubicBezTo>
                    <a:pt x="27" y="401"/>
                    <a:pt x="93" y="454"/>
                    <a:pt x="164" y="477"/>
                  </a:cubicBezTo>
                  <a:cubicBezTo>
                    <a:pt x="233" y="501"/>
                    <a:pt x="306" y="501"/>
                    <a:pt x="379" y="504"/>
                  </a:cubicBezTo>
                  <a:cubicBezTo>
                    <a:pt x="585" y="520"/>
                    <a:pt x="784" y="573"/>
                    <a:pt x="989" y="573"/>
                  </a:cubicBezTo>
                  <a:cubicBezTo>
                    <a:pt x="996" y="573"/>
                    <a:pt x="1003" y="573"/>
                    <a:pt x="1011" y="573"/>
                  </a:cubicBezTo>
                  <a:cubicBezTo>
                    <a:pt x="1054" y="573"/>
                    <a:pt x="1101" y="570"/>
                    <a:pt x="1137" y="553"/>
                  </a:cubicBezTo>
                  <a:cubicBezTo>
                    <a:pt x="1416" y="414"/>
                    <a:pt x="1087" y="131"/>
                    <a:pt x="948" y="62"/>
                  </a:cubicBezTo>
                  <a:cubicBezTo>
                    <a:pt x="855" y="18"/>
                    <a:pt x="744" y="0"/>
                    <a:pt x="6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33"/>
            <p:cNvSpPr/>
            <p:nvPr/>
          </p:nvSpPr>
          <p:spPr>
            <a:xfrm>
              <a:off x="6719106" y="1942729"/>
              <a:ext cx="166119" cy="177243"/>
            </a:xfrm>
            <a:custGeom>
              <a:rect b="b" l="l" r="r" t="t"/>
              <a:pathLst>
                <a:path extrusionOk="0" h="4079" w="3823">
                  <a:moveTo>
                    <a:pt x="1669" y="1"/>
                  </a:moveTo>
                  <a:cubicBezTo>
                    <a:pt x="1564" y="1"/>
                    <a:pt x="1456" y="21"/>
                    <a:pt x="1347" y="64"/>
                  </a:cubicBezTo>
                  <a:cubicBezTo>
                    <a:pt x="1" y="603"/>
                    <a:pt x="1291" y="3667"/>
                    <a:pt x="2982" y="4079"/>
                  </a:cubicBezTo>
                  <a:lnTo>
                    <a:pt x="3823" y="2587"/>
                  </a:lnTo>
                  <a:cubicBezTo>
                    <a:pt x="3823" y="2587"/>
                    <a:pt x="2871" y="1"/>
                    <a:pt x="1669" y="1"/>
                  </a:cubicBezTo>
                  <a:close/>
                </a:path>
              </a:pathLst>
            </a:custGeom>
            <a:solidFill>
              <a:srgbClr val="E590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33"/>
            <p:cNvSpPr/>
            <p:nvPr/>
          </p:nvSpPr>
          <p:spPr>
            <a:xfrm>
              <a:off x="6771077" y="1965802"/>
              <a:ext cx="76782" cy="115499"/>
            </a:xfrm>
            <a:custGeom>
              <a:rect b="b" l="l" r="r" t="t"/>
              <a:pathLst>
                <a:path extrusionOk="0" h="2658" w="1767">
                  <a:moveTo>
                    <a:pt x="91" y="0"/>
                  </a:moveTo>
                  <a:cubicBezTo>
                    <a:pt x="21" y="0"/>
                    <a:pt x="1" y="115"/>
                    <a:pt x="78" y="142"/>
                  </a:cubicBezTo>
                  <a:cubicBezTo>
                    <a:pt x="642" y="354"/>
                    <a:pt x="1058" y="770"/>
                    <a:pt x="1297" y="1278"/>
                  </a:cubicBezTo>
                  <a:cubicBezTo>
                    <a:pt x="1116" y="1222"/>
                    <a:pt x="917" y="1185"/>
                    <a:pt x="722" y="1185"/>
                  </a:cubicBezTo>
                  <a:cubicBezTo>
                    <a:pt x="525" y="1185"/>
                    <a:pt x="331" y="1223"/>
                    <a:pt x="161" y="1318"/>
                  </a:cubicBezTo>
                  <a:cubicBezTo>
                    <a:pt x="90" y="1358"/>
                    <a:pt x="133" y="1453"/>
                    <a:pt x="197" y="1453"/>
                  </a:cubicBezTo>
                  <a:cubicBezTo>
                    <a:pt x="208" y="1453"/>
                    <a:pt x="219" y="1451"/>
                    <a:pt x="231" y="1444"/>
                  </a:cubicBezTo>
                  <a:cubicBezTo>
                    <a:pt x="380" y="1361"/>
                    <a:pt x="549" y="1328"/>
                    <a:pt x="722" y="1328"/>
                  </a:cubicBezTo>
                  <a:cubicBezTo>
                    <a:pt x="943" y="1328"/>
                    <a:pt x="1170" y="1382"/>
                    <a:pt x="1364" y="1451"/>
                  </a:cubicBezTo>
                  <a:lnTo>
                    <a:pt x="1371" y="1451"/>
                  </a:lnTo>
                  <a:cubicBezTo>
                    <a:pt x="1503" y="1806"/>
                    <a:pt x="1557" y="2196"/>
                    <a:pt x="1523" y="2587"/>
                  </a:cubicBezTo>
                  <a:cubicBezTo>
                    <a:pt x="1518" y="2634"/>
                    <a:pt x="1552" y="2657"/>
                    <a:pt x="1589" y="2657"/>
                  </a:cubicBezTo>
                  <a:cubicBezTo>
                    <a:pt x="1625" y="2657"/>
                    <a:pt x="1663" y="2634"/>
                    <a:pt x="1667" y="2587"/>
                  </a:cubicBezTo>
                  <a:cubicBezTo>
                    <a:pt x="1766" y="1481"/>
                    <a:pt x="1188" y="401"/>
                    <a:pt x="118" y="5"/>
                  </a:cubicBezTo>
                  <a:cubicBezTo>
                    <a:pt x="108" y="2"/>
                    <a:pt x="99" y="0"/>
                    <a:pt x="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33"/>
            <p:cNvSpPr/>
            <p:nvPr/>
          </p:nvSpPr>
          <p:spPr>
            <a:xfrm>
              <a:off x="6840690" y="2281536"/>
              <a:ext cx="6301" cy="32981"/>
            </a:xfrm>
            <a:custGeom>
              <a:rect b="b" l="l" r="r" t="t"/>
              <a:pathLst>
                <a:path extrusionOk="0" h="759" w="145">
                  <a:moveTo>
                    <a:pt x="73" y="1"/>
                  </a:moveTo>
                  <a:cubicBezTo>
                    <a:pt x="37" y="1"/>
                    <a:pt x="1" y="24"/>
                    <a:pt x="1" y="70"/>
                  </a:cubicBezTo>
                  <a:lnTo>
                    <a:pt x="1" y="688"/>
                  </a:lnTo>
                  <a:cubicBezTo>
                    <a:pt x="1" y="735"/>
                    <a:pt x="37" y="758"/>
                    <a:pt x="73" y="758"/>
                  </a:cubicBezTo>
                  <a:cubicBezTo>
                    <a:pt x="108" y="758"/>
                    <a:pt x="144" y="735"/>
                    <a:pt x="144" y="688"/>
                  </a:cubicBezTo>
                  <a:lnTo>
                    <a:pt x="144" y="70"/>
                  </a:lnTo>
                  <a:cubicBezTo>
                    <a:pt x="144" y="24"/>
                    <a:pt x="108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33"/>
            <p:cNvSpPr/>
            <p:nvPr/>
          </p:nvSpPr>
          <p:spPr>
            <a:xfrm>
              <a:off x="6854551" y="2296441"/>
              <a:ext cx="6301" cy="23552"/>
            </a:xfrm>
            <a:custGeom>
              <a:rect b="b" l="l" r="r" t="t"/>
              <a:pathLst>
                <a:path extrusionOk="0" h="542" w="145">
                  <a:moveTo>
                    <a:pt x="73" y="0"/>
                  </a:moveTo>
                  <a:cubicBezTo>
                    <a:pt x="37" y="0"/>
                    <a:pt x="1" y="24"/>
                    <a:pt x="1" y="70"/>
                  </a:cubicBezTo>
                  <a:lnTo>
                    <a:pt x="1" y="472"/>
                  </a:lnTo>
                  <a:cubicBezTo>
                    <a:pt x="1" y="519"/>
                    <a:pt x="37" y="542"/>
                    <a:pt x="73" y="542"/>
                  </a:cubicBezTo>
                  <a:cubicBezTo>
                    <a:pt x="109" y="542"/>
                    <a:pt x="144" y="519"/>
                    <a:pt x="144" y="472"/>
                  </a:cubicBezTo>
                  <a:lnTo>
                    <a:pt x="144" y="70"/>
                  </a:lnTo>
                  <a:cubicBezTo>
                    <a:pt x="144" y="24"/>
                    <a:pt x="109" y="0"/>
                    <a:pt x="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5" name="Google Shape;1275;p33"/>
            <p:cNvSpPr/>
            <p:nvPr/>
          </p:nvSpPr>
          <p:spPr>
            <a:xfrm>
              <a:off x="7076469" y="2327684"/>
              <a:ext cx="8778" cy="36718"/>
            </a:xfrm>
            <a:custGeom>
              <a:rect b="b" l="l" r="r" t="t"/>
              <a:pathLst>
                <a:path extrusionOk="0" h="845" w="202">
                  <a:moveTo>
                    <a:pt x="90" y="1"/>
                  </a:moveTo>
                  <a:cubicBezTo>
                    <a:pt x="48" y="1"/>
                    <a:pt x="1" y="36"/>
                    <a:pt x="9" y="92"/>
                  </a:cubicBezTo>
                  <a:cubicBezTo>
                    <a:pt x="46" y="318"/>
                    <a:pt x="55" y="544"/>
                    <a:pt x="42" y="777"/>
                  </a:cubicBezTo>
                  <a:cubicBezTo>
                    <a:pt x="39" y="822"/>
                    <a:pt x="73" y="844"/>
                    <a:pt x="108" y="844"/>
                  </a:cubicBezTo>
                  <a:cubicBezTo>
                    <a:pt x="144" y="844"/>
                    <a:pt x="182" y="822"/>
                    <a:pt x="185" y="777"/>
                  </a:cubicBezTo>
                  <a:cubicBezTo>
                    <a:pt x="202" y="531"/>
                    <a:pt x="188" y="292"/>
                    <a:pt x="149" y="52"/>
                  </a:cubicBezTo>
                  <a:cubicBezTo>
                    <a:pt x="143" y="16"/>
                    <a:pt x="118" y="1"/>
                    <a:pt x="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6" name="Google Shape;1276;p33"/>
            <p:cNvSpPr/>
            <p:nvPr/>
          </p:nvSpPr>
          <p:spPr>
            <a:xfrm>
              <a:off x="7088506" y="2350931"/>
              <a:ext cx="6301" cy="21770"/>
            </a:xfrm>
            <a:custGeom>
              <a:rect b="b" l="l" r="r" t="t"/>
              <a:pathLst>
                <a:path extrusionOk="0" h="501" w="145">
                  <a:moveTo>
                    <a:pt x="72" y="0"/>
                  </a:moveTo>
                  <a:cubicBezTo>
                    <a:pt x="36" y="0"/>
                    <a:pt x="1" y="23"/>
                    <a:pt x="1" y="69"/>
                  </a:cubicBezTo>
                  <a:lnTo>
                    <a:pt x="1" y="431"/>
                  </a:lnTo>
                  <a:cubicBezTo>
                    <a:pt x="1" y="478"/>
                    <a:pt x="37" y="501"/>
                    <a:pt x="73" y="501"/>
                  </a:cubicBezTo>
                  <a:cubicBezTo>
                    <a:pt x="108" y="501"/>
                    <a:pt x="144" y="478"/>
                    <a:pt x="144" y="431"/>
                  </a:cubicBezTo>
                  <a:lnTo>
                    <a:pt x="144" y="69"/>
                  </a:lnTo>
                  <a:cubicBezTo>
                    <a:pt x="144" y="23"/>
                    <a:pt x="108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7" name="Google Shape;1277;p33"/>
            <p:cNvSpPr/>
            <p:nvPr/>
          </p:nvSpPr>
          <p:spPr>
            <a:xfrm>
              <a:off x="7106061" y="2322295"/>
              <a:ext cx="7604" cy="24682"/>
            </a:xfrm>
            <a:custGeom>
              <a:rect b="b" l="l" r="r" t="t"/>
              <a:pathLst>
                <a:path extrusionOk="0" h="568" w="175">
                  <a:moveTo>
                    <a:pt x="86" y="0"/>
                  </a:moveTo>
                  <a:cubicBezTo>
                    <a:pt x="50" y="0"/>
                    <a:pt x="16" y="23"/>
                    <a:pt x="19" y="69"/>
                  </a:cubicBezTo>
                  <a:cubicBezTo>
                    <a:pt x="29" y="206"/>
                    <a:pt x="29" y="342"/>
                    <a:pt x="9" y="475"/>
                  </a:cubicBezTo>
                  <a:cubicBezTo>
                    <a:pt x="1" y="531"/>
                    <a:pt x="48" y="568"/>
                    <a:pt x="90" y="568"/>
                  </a:cubicBezTo>
                  <a:cubicBezTo>
                    <a:pt x="118" y="568"/>
                    <a:pt x="143" y="552"/>
                    <a:pt x="149" y="515"/>
                  </a:cubicBezTo>
                  <a:cubicBezTo>
                    <a:pt x="169" y="365"/>
                    <a:pt x="175" y="219"/>
                    <a:pt x="165" y="69"/>
                  </a:cubicBezTo>
                  <a:cubicBezTo>
                    <a:pt x="160" y="23"/>
                    <a:pt x="122" y="0"/>
                    <a:pt x="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8" name="Google Shape;1278;p33"/>
            <p:cNvSpPr/>
            <p:nvPr/>
          </p:nvSpPr>
          <p:spPr>
            <a:xfrm>
              <a:off x="7314813" y="2447094"/>
              <a:ext cx="7865" cy="20076"/>
            </a:xfrm>
            <a:custGeom>
              <a:rect b="b" l="l" r="r" t="t"/>
              <a:pathLst>
                <a:path extrusionOk="0" h="462" w="181">
                  <a:moveTo>
                    <a:pt x="90" y="1"/>
                  </a:moveTo>
                  <a:cubicBezTo>
                    <a:pt x="54" y="1"/>
                    <a:pt x="21" y="23"/>
                    <a:pt x="24" y="69"/>
                  </a:cubicBezTo>
                  <a:cubicBezTo>
                    <a:pt x="34" y="173"/>
                    <a:pt x="31" y="268"/>
                    <a:pt x="11" y="372"/>
                  </a:cubicBezTo>
                  <a:cubicBezTo>
                    <a:pt x="1" y="426"/>
                    <a:pt x="47" y="461"/>
                    <a:pt x="89" y="461"/>
                  </a:cubicBezTo>
                  <a:cubicBezTo>
                    <a:pt x="117" y="461"/>
                    <a:pt x="144" y="445"/>
                    <a:pt x="150" y="408"/>
                  </a:cubicBezTo>
                  <a:cubicBezTo>
                    <a:pt x="170" y="295"/>
                    <a:pt x="181" y="185"/>
                    <a:pt x="167" y="69"/>
                  </a:cubicBezTo>
                  <a:cubicBezTo>
                    <a:pt x="164" y="24"/>
                    <a:pt x="126" y="1"/>
                    <a:pt x="9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33"/>
            <p:cNvSpPr/>
            <p:nvPr/>
          </p:nvSpPr>
          <p:spPr>
            <a:xfrm>
              <a:off x="7328761" y="2421109"/>
              <a:ext cx="7604" cy="25551"/>
            </a:xfrm>
            <a:custGeom>
              <a:rect b="b" l="l" r="r" t="t"/>
              <a:pathLst>
                <a:path extrusionOk="0" h="588" w="175">
                  <a:moveTo>
                    <a:pt x="89" y="1"/>
                  </a:moveTo>
                  <a:cubicBezTo>
                    <a:pt x="48" y="1"/>
                    <a:pt x="1" y="37"/>
                    <a:pt x="9" y="93"/>
                  </a:cubicBezTo>
                  <a:cubicBezTo>
                    <a:pt x="29" y="232"/>
                    <a:pt x="32" y="375"/>
                    <a:pt x="22" y="518"/>
                  </a:cubicBezTo>
                  <a:cubicBezTo>
                    <a:pt x="21" y="564"/>
                    <a:pt x="56" y="588"/>
                    <a:pt x="92" y="588"/>
                  </a:cubicBezTo>
                  <a:cubicBezTo>
                    <a:pt x="128" y="588"/>
                    <a:pt x="165" y="564"/>
                    <a:pt x="168" y="518"/>
                  </a:cubicBezTo>
                  <a:cubicBezTo>
                    <a:pt x="175" y="361"/>
                    <a:pt x="168" y="208"/>
                    <a:pt x="145" y="53"/>
                  </a:cubicBezTo>
                  <a:cubicBezTo>
                    <a:pt x="141" y="17"/>
                    <a:pt x="116" y="1"/>
                    <a:pt x="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33"/>
            <p:cNvSpPr/>
            <p:nvPr/>
          </p:nvSpPr>
          <p:spPr>
            <a:xfrm>
              <a:off x="7345448" y="2436926"/>
              <a:ext cx="6388" cy="21814"/>
            </a:xfrm>
            <a:custGeom>
              <a:rect b="b" l="l" r="r" t="t"/>
              <a:pathLst>
                <a:path extrusionOk="0" h="502" w="147">
                  <a:moveTo>
                    <a:pt x="73" y="1"/>
                  </a:moveTo>
                  <a:cubicBezTo>
                    <a:pt x="37" y="1"/>
                    <a:pt x="0" y="24"/>
                    <a:pt x="0" y="71"/>
                  </a:cubicBezTo>
                  <a:lnTo>
                    <a:pt x="0" y="433"/>
                  </a:lnTo>
                  <a:cubicBezTo>
                    <a:pt x="0" y="478"/>
                    <a:pt x="38" y="501"/>
                    <a:pt x="75" y="501"/>
                  </a:cubicBezTo>
                  <a:cubicBezTo>
                    <a:pt x="111" y="501"/>
                    <a:pt x="146" y="479"/>
                    <a:pt x="146" y="433"/>
                  </a:cubicBezTo>
                  <a:lnTo>
                    <a:pt x="146" y="71"/>
                  </a:lnTo>
                  <a:cubicBezTo>
                    <a:pt x="146" y="24"/>
                    <a:pt x="110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33"/>
            <p:cNvSpPr/>
            <p:nvPr/>
          </p:nvSpPr>
          <p:spPr>
            <a:xfrm>
              <a:off x="7462642" y="2229783"/>
              <a:ext cx="7778" cy="22813"/>
            </a:xfrm>
            <a:custGeom>
              <a:rect b="b" l="l" r="r" t="t"/>
              <a:pathLst>
                <a:path extrusionOk="0" h="525" w="179">
                  <a:moveTo>
                    <a:pt x="90" y="0"/>
                  </a:moveTo>
                  <a:cubicBezTo>
                    <a:pt x="48" y="0"/>
                    <a:pt x="1" y="36"/>
                    <a:pt x="9" y="92"/>
                  </a:cubicBezTo>
                  <a:cubicBezTo>
                    <a:pt x="29" y="212"/>
                    <a:pt x="35" y="331"/>
                    <a:pt x="29" y="454"/>
                  </a:cubicBezTo>
                  <a:cubicBezTo>
                    <a:pt x="27" y="501"/>
                    <a:pt x="62" y="524"/>
                    <a:pt x="98" y="524"/>
                  </a:cubicBezTo>
                  <a:cubicBezTo>
                    <a:pt x="133" y="524"/>
                    <a:pt x="170" y="501"/>
                    <a:pt x="172" y="454"/>
                  </a:cubicBezTo>
                  <a:cubicBezTo>
                    <a:pt x="178" y="318"/>
                    <a:pt x="168" y="185"/>
                    <a:pt x="149" y="52"/>
                  </a:cubicBezTo>
                  <a:cubicBezTo>
                    <a:pt x="143" y="16"/>
                    <a:pt x="118" y="0"/>
                    <a:pt x="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33"/>
            <p:cNvSpPr/>
            <p:nvPr/>
          </p:nvSpPr>
          <p:spPr>
            <a:xfrm>
              <a:off x="7477808" y="2220658"/>
              <a:ext cx="9647" cy="24421"/>
            </a:xfrm>
            <a:custGeom>
              <a:rect b="b" l="l" r="r" t="t"/>
              <a:pathLst>
                <a:path extrusionOk="0" h="562" w="222">
                  <a:moveTo>
                    <a:pt x="89" y="0"/>
                  </a:moveTo>
                  <a:cubicBezTo>
                    <a:pt x="44" y="0"/>
                    <a:pt x="1" y="35"/>
                    <a:pt x="19" y="89"/>
                  </a:cubicBezTo>
                  <a:cubicBezTo>
                    <a:pt x="62" y="222"/>
                    <a:pt x="75" y="355"/>
                    <a:pt x="62" y="494"/>
                  </a:cubicBezTo>
                  <a:cubicBezTo>
                    <a:pt x="57" y="539"/>
                    <a:pt x="90" y="562"/>
                    <a:pt x="126" y="562"/>
                  </a:cubicBezTo>
                  <a:cubicBezTo>
                    <a:pt x="161" y="562"/>
                    <a:pt x="200" y="539"/>
                    <a:pt x="205" y="494"/>
                  </a:cubicBezTo>
                  <a:cubicBezTo>
                    <a:pt x="221" y="342"/>
                    <a:pt x="205" y="195"/>
                    <a:pt x="158" y="49"/>
                  </a:cubicBezTo>
                  <a:cubicBezTo>
                    <a:pt x="146" y="15"/>
                    <a:pt x="117" y="0"/>
                    <a:pt x="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33"/>
            <p:cNvSpPr/>
            <p:nvPr/>
          </p:nvSpPr>
          <p:spPr>
            <a:xfrm>
              <a:off x="7494972" y="2210359"/>
              <a:ext cx="10516" cy="43106"/>
            </a:xfrm>
            <a:custGeom>
              <a:rect b="b" l="l" r="r" t="t"/>
              <a:pathLst>
                <a:path extrusionOk="0" h="992" w="242">
                  <a:moveTo>
                    <a:pt x="90" y="0"/>
                  </a:moveTo>
                  <a:cubicBezTo>
                    <a:pt x="48" y="0"/>
                    <a:pt x="1" y="36"/>
                    <a:pt x="9" y="90"/>
                  </a:cubicBezTo>
                  <a:cubicBezTo>
                    <a:pt x="49" y="366"/>
                    <a:pt x="78" y="645"/>
                    <a:pt x="95" y="921"/>
                  </a:cubicBezTo>
                  <a:cubicBezTo>
                    <a:pt x="97" y="968"/>
                    <a:pt x="134" y="991"/>
                    <a:pt x="171" y="991"/>
                  </a:cubicBezTo>
                  <a:cubicBezTo>
                    <a:pt x="207" y="991"/>
                    <a:pt x="242" y="968"/>
                    <a:pt x="238" y="921"/>
                  </a:cubicBezTo>
                  <a:cubicBezTo>
                    <a:pt x="222" y="632"/>
                    <a:pt x="192" y="340"/>
                    <a:pt x="149" y="53"/>
                  </a:cubicBezTo>
                  <a:cubicBezTo>
                    <a:pt x="143" y="16"/>
                    <a:pt x="118" y="0"/>
                    <a:pt x="9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33"/>
            <p:cNvSpPr/>
            <p:nvPr/>
          </p:nvSpPr>
          <p:spPr>
            <a:xfrm>
              <a:off x="6883013" y="2119932"/>
              <a:ext cx="581191" cy="187328"/>
            </a:xfrm>
            <a:custGeom>
              <a:rect b="b" l="l" r="r" t="t"/>
              <a:pathLst>
                <a:path extrusionOk="0" h="4311" w="13375">
                  <a:moveTo>
                    <a:pt x="596" y="1"/>
                  </a:moveTo>
                  <a:cubicBezTo>
                    <a:pt x="596" y="1"/>
                    <a:pt x="1" y="3647"/>
                    <a:pt x="3154" y="3953"/>
                  </a:cubicBezTo>
                  <a:cubicBezTo>
                    <a:pt x="3413" y="3978"/>
                    <a:pt x="3652" y="3990"/>
                    <a:pt x="3874" y="3990"/>
                  </a:cubicBezTo>
                  <a:cubicBezTo>
                    <a:pt x="6363" y="3990"/>
                    <a:pt x="6638" y="2530"/>
                    <a:pt x="6638" y="2530"/>
                  </a:cubicBezTo>
                  <a:cubicBezTo>
                    <a:pt x="6638" y="2530"/>
                    <a:pt x="7669" y="4311"/>
                    <a:pt x="9844" y="4311"/>
                  </a:cubicBezTo>
                  <a:cubicBezTo>
                    <a:pt x="10083" y="4311"/>
                    <a:pt x="10336" y="4289"/>
                    <a:pt x="10603" y="4242"/>
                  </a:cubicBezTo>
                  <a:cubicBezTo>
                    <a:pt x="13294" y="3760"/>
                    <a:pt x="13374" y="629"/>
                    <a:pt x="13374" y="629"/>
                  </a:cubicBezTo>
                  <a:lnTo>
                    <a:pt x="13374" y="629"/>
                  </a:lnTo>
                  <a:cubicBezTo>
                    <a:pt x="13374" y="629"/>
                    <a:pt x="12243" y="1823"/>
                    <a:pt x="11138" y="1823"/>
                  </a:cubicBezTo>
                  <a:cubicBezTo>
                    <a:pt x="10786" y="1823"/>
                    <a:pt x="10437" y="1702"/>
                    <a:pt x="10127" y="1384"/>
                  </a:cubicBezTo>
                  <a:cubicBezTo>
                    <a:pt x="9268" y="502"/>
                    <a:pt x="8694" y="61"/>
                    <a:pt x="8013" y="61"/>
                  </a:cubicBezTo>
                  <a:cubicBezTo>
                    <a:pt x="7567" y="61"/>
                    <a:pt x="7076" y="250"/>
                    <a:pt x="6429" y="629"/>
                  </a:cubicBezTo>
                  <a:cubicBezTo>
                    <a:pt x="6429" y="629"/>
                    <a:pt x="5987" y="195"/>
                    <a:pt x="5189" y="195"/>
                  </a:cubicBezTo>
                  <a:cubicBezTo>
                    <a:pt x="5048" y="195"/>
                    <a:pt x="4896" y="208"/>
                    <a:pt x="4734" y="240"/>
                  </a:cubicBezTo>
                  <a:cubicBezTo>
                    <a:pt x="3650" y="453"/>
                    <a:pt x="3999" y="1596"/>
                    <a:pt x="2776" y="1596"/>
                  </a:cubicBezTo>
                  <a:cubicBezTo>
                    <a:pt x="1723" y="1596"/>
                    <a:pt x="885" y="885"/>
                    <a:pt x="5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33"/>
            <p:cNvSpPr/>
            <p:nvPr/>
          </p:nvSpPr>
          <p:spPr>
            <a:xfrm>
              <a:off x="6975005" y="2197019"/>
              <a:ext cx="6822" cy="23465"/>
            </a:xfrm>
            <a:custGeom>
              <a:rect b="b" l="l" r="r" t="t"/>
              <a:pathLst>
                <a:path extrusionOk="0" h="540" w="157">
                  <a:moveTo>
                    <a:pt x="80" y="1"/>
                  </a:moveTo>
                  <a:cubicBezTo>
                    <a:pt x="45" y="1"/>
                    <a:pt x="9" y="23"/>
                    <a:pt x="8" y="68"/>
                  </a:cubicBezTo>
                  <a:cubicBezTo>
                    <a:pt x="1" y="205"/>
                    <a:pt x="1" y="337"/>
                    <a:pt x="14" y="473"/>
                  </a:cubicBezTo>
                  <a:cubicBezTo>
                    <a:pt x="19" y="517"/>
                    <a:pt x="57" y="540"/>
                    <a:pt x="91" y="540"/>
                  </a:cubicBezTo>
                  <a:cubicBezTo>
                    <a:pt x="125" y="540"/>
                    <a:pt x="157" y="518"/>
                    <a:pt x="154" y="473"/>
                  </a:cubicBezTo>
                  <a:cubicBezTo>
                    <a:pt x="140" y="337"/>
                    <a:pt x="137" y="205"/>
                    <a:pt x="144" y="68"/>
                  </a:cubicBezTo>
                  <a:cubicBezTo>
                    <a:pt x="147" y="23"/>
                    <a:pt x="114" y="1"/>
                    <a:pt x="80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6" name="Google Shape;1286;p33"/>
            <p:cNvSpPr/>
            <p:nvPr/>
          </p:nvSpPr>
          <p:spPr>
            <a:xfrm>
              <a:off x="6989171" y="2208664"/>
              <a:ext cx="8387" cy="21118"/>
            </a:xfrm>
            <a:custGeom>
              <a:rect b="b" l="l" r="r" t="t"/>
              <a:pathLst>
                <a:path extrusionOk="0" h="486" w="193">
                  <a:moveTo>
                    <a:pt x="95" y="0"/>
                  </a:moveTo>
                  <a:cubicBezTo>
                    <a:pt x="60" y="0"/>
                    <a:pt x="22" y="22"/>
                    <a:pt x="18" y="66"/>
                  </a:cubicBezTo>
                  <a:cubicBezTo>
                    <a:pt x="1" y="192"/>
                    <a:pt x="10" y="316"/>
                    <a:pt x="47" y="438"/>
                  </a:cubicBezTo>
                  <a:cubicBezTo>
                    <a:pt x="56" y="471"/>
                    <a:pt x="82" y="485"/>
                    <a:pt x="109" y="485"/>
                  </a:cubicBezTo>
                  <a:cubicBezTo>
                    <a:pt x="150" y="485"/>
                    <a:pt x="193" y="452"/>
                    <a:pt x="177" y="402"/>
                  </a:cubicBezTo>
                  <a:cubicBezTo>
                    <a:pt x="147" y="288"/>
                    <a:pt x="140" y="179"/>
                    <a:pt x="153" y="66"/>
                  </a:cubicBezTo>
                  <a:cubicBezTo>
                    <a:pt x="160" y="22"/>
                    <a:pt x="129" y="0"/>
                    <a:pt x="95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33"/>
            <p:cNvSpPr/>
            <p:nvPr/>
          </p:nvSpPr>
          <p:spPr>
            <a:xfrm>
              <a:off x="7007378" y="2197758"/>
              <a:ext cx="6127" cy="14253"/>
            </a:xfrm>
            <a:custGeom>
              <a:rect b="b" l="l" r="r" t="t"/>
              <a:pathLst>
                <a:path extrusionOk="0" h="328" w="141">
                  <a:moveTo>
                    <a:pt x="70" y="0"/>
                  </a:moveTo>
                  <a:cubicBezTo>
                    <a:pt x="35" y="0"/>
                    <a:pt x="1" y="23"/>
                    <a:pt x="1" y="68"/>
                  </a:cubicBezTo>
                  <a:lnTo>
                    <a:pt x="1" y="260"/>
                  </a:lnTo>
                  <a:cubicBezTo>
                    <a:pt x="1" y="305"/>
                    <a:pt x="35" y="328"/>
                    <a:pt x="70" y="328"/>
                  </a:cubicBezTo>
                  <a:cubicBezTo>
                    <a:pt x="105" y="328"/>
                    <a:pt x="140" y="305"/>
                    <a:pt x="140" y="260"/>
                  </a:cubicBezTo>
                  <a:lnTo>
                    <a:pt x="140" y="68"/>
                  </a:lnTo>
                  <a:cubicBezTo>
                    <a:pt x="140" y="23"/>
                    <a:pt x="105" y="0"/>
                    <a:pt x="70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33"/>
            <p:cNvSpPr/>
            <p:nvPr/>
          </p:nvSpPr>
          <p:spPr>
            <a:xfrm>
              <a:off x="7215347" y="2151784"/>
              <a:ext cx="5953" cy="15730"/>
            </a:xfrm>
            <a:custGeom>
              <a:rect b="b" l="l" r="r" t="t"/>
              <a:pathLst>
                <a:path extrusionOk="0" h="362" w="137">
                  <a:moveTo>
                    <a:pt x="68" y="1"/>
                  </a:moveTo>
                  <a:cubicBezTo>
                    <a:pt x="34" y="1"/>
                    <a:pt x="0" y="22"/>
                    <a:pt x="0" y="65"/>
                  </a:cubicBezTo>
                  <a:lnTo>
                    <a:pt x="0" y="295"/>
                  </a:lnTo>
                  <a:cubicBezTo>
                    <a:pt x="0" y="340"/>
                    <a:pt x="34" y="362"/>
                    <a:pt x="68" y="362"/>
                  </a:cubicBezTo>
                  <a:cubicBezTo>
                    <a:pt x="102" y="362"/>
                    <a:pt x="137" y="340"/>
                    <a:pt x="137" y="295"/>
                  </a:cubicBezTo>
                  <a:lnTo>
                    <a:pt x="137" y="65"/>
                  </a:lnTo>
                  <a:cubicBezTo>
                    <a:pt x="137" y="22"/>
                    <a:pt x="102" y="1"/>
                    <a:pt x="68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9" name="Google Shape;1289;p33"/>
            <p:cNvSpPr/>
            <p:nvPr/>
          </p:nvSpPr>
          <p:spPr>
            <a:xfrm>
              <a:off x="7224603" y="2177161"/>
              <a:ext cx="8517" cy="17990"/>
            </a:xfrm>
            <a:custGeom>
              <a:rect b="b" l="l" r="r" t="t"/>
              <a:pathLst>
                <a:path extrusionOk="0" h="414" w="196">
                  <a:moveTo>
                    <a:pt x="85" y="1"/>
                  </a:moveTo>
                  <a:cubicBezTo>
                    <a:pt x="44" y="1"/>
                    <a:pt x="1" y="34"/>
                    <a:pt x="13" y="87"/>
                  </a:cubicBezTo>
                  <a:cubicBezTo>
                    <a:pt x="33" y="173"/>
                    <a:pt x="46" y="259"/>
                    <a:pt x="56" y="349"/>
                  </a:cubicBezTo>
                  <a:cubicBezTo>
                    <a:pt x="60" y="392"/>
                    <a:pt x="95" y="414"/>
                    <a:pt x="129" y="414"/>
                  </a:cubicBezTo>
                  <a:cubicBezTo>
                    <a:pt x="163" y="414"/>
                    <a:pt x="196" y="392"/>
                    <a:pt x="192" y="349"/>
                  </a:cubicBezTo>
                  <a:cubicBezTo>
                    <a:pt x="183" y="246"/>
                    <a:pt x="169" y="146"/>
                    <a:pt x="146" y="50"/>
                  </a:cubicBezTo>
                  <a:cubicBezTo>
                    <a:pt x="138" y="16"/>
                    <a:pt x="112" y="1"/>
                    <a:pt x="85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33"/>
            <p:cNvSpPr/>
            <p:nvPr/>
          </p:nvSpPr>
          <p:spPr>
            <a:xfrm>
              <a:off x="7238986" y="2160214"/>
              <a:ext cx="7387" cy="13471"/>
            </a:xfrm>
            <a:custGeom>
              <a:rect b="b" l="l" r="r" t="t"/>
              <a:pathLst>
                <a:path extrusionOk="0" h="310" w="170">
                  <a:moveTo>
                    <a:pt x="75" y="0"/>
                  </a:moveTo>
                  <a:cubicBezTo>
                    <a:pt x="41" y="0"/>
                    <a:pt x="6" y="23"/>
                    <a:pt x="4" y="67"/>
                  </a:cubicBezTo>
                  <a:cubicBezTo>
                    <a:pt x="1" y="134"/>
                    <a:pt x="7" y="197"/>
                    <a:pt x="24" y="260"/>
                  </a:cubicBezTo>
                  <a:cubicBezTo>
                    <a:pt x="32" y="295"/>
                    <a:pt x="58" y="310"/>
                    <a:pt x="85" y="310"/>
                  </a:cubicBezTo>
                  <a:cubicBezTo>
                    <a:pt x="126" y="310"/>
                    <a:pt x="169" y="276"/>
                    <a:pt x="157" y="224"/>
                  </a:cubicBezTo>
                  <a:cubicBezTo>
                    <a:pt x="144" y="170"/>
                    <a:pt x="137" y="121"/>
                    <a:pt x="141" y="67"/>
                  </a:cubicBezTo>
                  <a:cubicBezTo>
                    <a:pt x="142" y="23"/>
                    <a:pt x="109" y="0"/>
                    <a:pt x="75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33"/>
            <p:cNvSpPr/>
            <p:nvPr/>
          </p:nvSpPr>
          <p:spPr>
            <a:xfrm>
              <a:off x="7445304" y="1961153"/>
              <a:ext cx="50015" cy="20119"/>
            </a:xfrm>
            <a:custGeom>
              <a:rect b="b" l="l" r="r" t="t"/>
              <a:pathLst>
                <a:path extrusionOk="0" h="463" w="1151">
                  <a:moveTo>
                    <a:pt x="90" y="1"/>
                  </a:moveTo>
                  <a:cubicBezTo>
                    <a:pt x="23" y="1"/>
                    <a:pt x="1" y="116"/>
                    <a:pt x="75" y="145"/>
                  </a:cubicBezTo>
                  <a:cubicBezTo>
                    <a:pt x="388" y="269"/>
                    <a:pt x="717" y="355"/>
                    <a:pt x="1032" y="458"/>
                  </a:cubicBezTo>
                  <a:cubicBezTo>
                    <a:pt x="1041" y="461"/>
                    <a:pt x="1049" y="462"/>
                    <a:pt x="1057" y="462"/>
                  </a:cubicBezTo>
                  <a:cubicBezTo>
                    <a:pt x="1128" y="462"/>
                    <a:pt x="1150" y="346"/>
                    <a:pt x="1072" y="318"/>
                  </a:cubicBezTo>
                  <a:cubicBezTo>
                    <a:pt x="753" y="218"/>
                    <a:pt x="424" y="129"/>
                    <a:pt x="115" y="6"/>
                  </a:cubicBezTo>
                  <a:cubicBezTo>
                    <a:pt x="106" y="2"/>
                    <a:pt x="98" y="1"/>
                    <a:pt x="90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33"/>
            <p:cNvSpPr/>
            <p:nvPr/>
          </p:nvSpPr>
          <p:spPr>
            <a:xfrm>
              <a:off x="7400547" y="1948899"/>
              <a:ext cx="38283" cy="15078"/>
            </a:xfrm>
            <a:custGeom>
              <a:rect b="b" l="l" r="r" t="t"/>
              <a:pathLst>
                <a:path extrusionOk="0" h="347" w="881">
                  <a:moveTo>
                    <a:pt x="110" y="1"/>
                  </a:moveTo>
                  <a:cubicBezTo>
                    <a:pt x="31" y="1"/>
                    <a:pt x="0" y="123"/>
                    <a:pt x="88" y="142"/>
                  </a:cubicBezTo>
                  <a:cubicBezTo>
                    <a:pt x="317" y="188"/>
                    <a:pt x="544" y="255"/>
                    <a:pt x="766" y="341"/>
                  </a:cubicBezTo>
                  <a:cubicBezTo>
                    <a:pt x="775" y="345"/>
                    <a:pt x="784" y="346"/>
                    <a:pt x="792" y="346"/>
                  </a:cubicBezTo>
                  <a:cubicBezTo>
                    <a:pt x="859" y="346"/>
                    <a:pt x="880" y="231"/>
                    <a:pt x="803" y="201"/>
                  </a:cubicBezTo>
                  <a:cubicBezTo>
                    <a:pt x="584" y="115"/>
                    <a:pt x="357" y="52"/>
                    <a:pt x="125" y="2"/>
                  </a:cubicBezTo>
                  <a:cubicBezTo>
                    <a:pt x="120" y="1"/>
                    <a:pt x="115" y="1"/>
                    <a:pt x="110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3" name="Google Shape;1293;p33"/>
            <p:cNvSpPr/>
            <p:nvPr/>
          </p:nvSpPr>
          <p:spPr>
            <a:xfrm>
              <a:off x="7455472" y="1928432"/>
              <a:ext cx="203102" cy="172076"/>
            </a:xfrm>
            <a:custGeom>
              <a:rect b="b" l="l" r="r" t="t"/>
              <a:pathLst>
                <a:path extrusionOk="0" h="3960" w="4674">
                  <a:moveTo>
                    <a:pt x="2458" y="0"/>
                  </a:moveTo>
                  <a:cubicBezTo>
                    <a:pt x="924" y="0"/>
                    <a:pt x="1" y="2879"/>
                    <a:pt x="1" y="2879"/>
                  </a:cubicBezTo>
                  <a:lnTo>
                    <a:pt x="556" y="3959"/>
                  </a:lnTo>
                  <a:cubicBezTo>
                    <a:pt x="2058" y="3876"/>
                    <a:pt x="4673" y="689"/>
                    <a:pt x="2886" y="74"/>
                  </a:cubicBezTo>
                  <a:cubicBezTo>
                    <a:pt x="2738" y="23"/>
                    <a:pt x="2596" y="0"/>
                    <a:pt x="2458" y="0"/>
                  </a:cubicBezTo>
                  <a:close/>
                </a:path>
              </a:pathLst>
            </a:custGeom>
            <a:solidFill>
              <a:srgbClr val="E590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4" name="Google Shape;1294;p33"/>
            <p:cNvSpPr/>
            <p:nvPr/>
          </p:nvSpPr>
          <p:spPr>
            <a:xfrm>
              <a:off x="7491582" y="1965802"/>
              <a:ext cx="76782" cy="115499"/>
            </a:xfrm>
            <a:custGeom>
              <a:rect b="b" l="l" r="r" t="t"/>
              <a:pathLst>
                <a:path extrusionOk="0" h="2658" w="1767">
                  <a:moveTo>
                    <a:pt x="1675" y="0"/>
                  </a:moveTo>
                  <a:cubicBezTo>
                    <a:pt x="1667" y="0"/>
                    <a:pt x="1658" y="2"/>
                    <a:pt x="1649" y="5"/>
                  </a:cubicBezTo>
                  <a:cubicBezTo>
                    <a:pt x="579" y="401"/>
                    <a:pt x="1" y="1481"/>
                    <a:pt x="101" y="2587"/>
                  </a:cubicBezTo>
                  <a:cubicBezTo>
                    <a:pt x="104" y="2634"/>
                    <a:pt x="142" y="2657"/>
                    <a:pt x="178" y="2657"/>
                  </a:cubicBezTo>
                  <a:cubicBezTo>
                    <a:pt x="214" y="2657"/>
                    <a:pt x="248" y="2634"/>
                    <a:pt x="243" y="2587"/>
                  </a:cubicBezTo>
                  <a:cubicBezTo>
                    <a:pt x="210" y="2196"/>
                    <a:pt x="263" y="1806"/>
                    <a:pt x="396" y="1451"/>
                  </a:cubicBezTo>
                  <a:lnTo>
                    <a:pt x="403" y="1451"/>
                  </a:lnTo>
                  <a:cubicBezTo>
                    <a:pt x="595" y="1382"/>
                    <a:pt x="822" y="1328"/>
                    <a:pt x="1043" y="1328"/>
                  </a:cubicBezTo>
                  <a:cubicBezTo>
                    <a:pt x="1216" y="1328"/>
                    <a:pt x="1385" y="1361"/>
                    <a:pt x="1532" y="1444"/>
                  </a:cubicBezTo>
                  <a:cubicBezTo>
                    <a:pt x="1545" y="1451"/>
                    <a:pt x="1556" y="1453"/>
                    <a:pt x="1568" y="1453"/>
                  </a:cubicBezTo>
                  <a:cubicBezTo>
                    <a:pt x="1634" y="1453"/>
                    <a:pt x="1677" y="1358"/>
                    <a:pt x="1606" y="1318"/>
                  </a:cubicBezTo>
                  <a:cubicBezTo>
                    <a:pt x="1435" y="1223"/>
                    <a:pt x="1241" y="1185"/>
                    <a:pt x="1043" y="1185"/>
                  </a:cubicBezTo>
                  <a:cubicBezTo>
                    <a:pt x="848" y="1185"/>
                    <a:pt x="649" y="1222"/>
                    <a:pt x="469" y="1278"/>
                  </a:cubicBezTo>
                  <a:cubicBezTo>
                    <a:pt x="708" y="770"/>
                    <a:pt x="1121" y="354"/>
                    <a:pt x="1689" y="142"/>
                  </a:cubicBezTo>
                  <a:cubicBezTo>
                    <a:pt x="1766" y="115"/>
                    <a:pt x="1743" y="0"/>
                    <a:pt x="16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295" name="Google Shape;1295;p33"/>
            <p:cNvCxnSpPr/>
            <p:nvPr/>
          </p:nvCxnSpPr>
          <p:spPr>
            <a:xfrm>
              <a:off x="7168591" y="2066054"/>
              <a:ext cx="0" cy="130500"/>
            </a:xfrm>
            <a:prstGeom prst="straightConnector1">
              <a:avLst/>
            </a:prstGeom>
            <a:noFill/>
            <a:ln cap="flat" cmpd="sng" w="19050">
              <a:solidFill>
                <a:srgbClr val="E59089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296" name="Google Shape;1296;p33"/>
          <p:cNvSpPr txBox="1"/>
          <p:nvPr>
            <p:ph idx="1" type="subTitle"/>
          </p:nvPr>
        </p:nvSpPr>
        <p:spPr>
          <a:xfrm>
            <a:off x="-44000" y="2564575"/>
            <a:ext cx="8394000" cy="189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The “X” in Xmas means Christ in Greek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Santa wears red because of the Coca-Cola Company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500">
                <a:solidFill>
                  <a:srgbClr val="333333"/>
                </a:solidFill>
              </a:rPr>
              <a:t>"Jingle Bells" was the first song played in space.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500">
                <a:solidFill>
                  <a:srgbClr val="333333"/>
                </a:solidFill>
              </a:rPr>
              <a:t>Americans expect to spend around $800 on Christmas gifts each year.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500">
                <a:solidFill>
                  <a:srgbClr val="333333"/>
                </a:solidFill>
              </a:rPr>
              <a:t>Today, the Rockefeller Center Christmas tree features more than 25,000 lights.</a:t>
            </a:r>
            <a:endParaRPr/>
          </a:p>
          <a:p>
            <a:pPr indent="-3048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500">
                <a:solidFill>
                  <a:srgbClr val="333333"/>
                </a:solidFill>
              </a:rPr>
              <a:t>There are more than 630 different kinds of Christmas trees…And the U.S. grows 77 million of them annually.</a:t>
            </a:r>
            <a:endParaRPr sz="1500">
              <a:solidFill>
                <a:srgbClr val="333333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500">
                <a:solidFill>
                  <a:srgbClr val="333333"/>
                </a:solidFill>
              </a:rPr>
              <a:t>The tradition of putting up Christmas trees is more than 500 years old.</a:t>
            </a:r>
            <a:endParaRPr sz="1100">
              <a:solidFill>
                <a:srgbClr val="000000"/>
              </a:solidFill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500">
                <a:solidFill>
                  <a:srgbClr val="333333"/>
                </a:solidFill>
              </a:rPr>
              <a:t>Mariah Carey wrote "All I Want for Christmas Is You" in 15 minutes.</a:t>
            </a:r>
            <a:endParaRPr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500">
                <a:solidFill>
                  <a:srgbClr val="333333"/>
                </a:solidFill>
              </a:rPr>
              <a:t>The day </a:t>
            </a:r>
            <a:r>
              <a:rPr i="1" lang="en" sz="1500">
                <a:solidFill>
                  <a:srgbClr val="333333"/>
                </a:solidFill>
              </a:rPr>
              <a:t>after </a:t>
            </a:r>
            <a:r>
              <a:rPr lang="en" sz="1500">
                <a:solidFill>
                  <a:srgbClr val="333333"/>
                </a:solidFill>
              </a:rPr>
              <a:t>Christmas is National Candy Cane Day.</a:t>
            </a:r>
            <a:endParaRPr/>
          </a:p>
        </p:txBody>
      </p:sp>
      <p:sp>
        <p:nvSpPr>
          <p:cNvPr id="1297" name="Google Shape;1297;p33"/>
          <p:cNvSpPr txBox="1"/>
          <p:nvPr>
            <p:ph type="title"/>
          </p:nvPr>
        </p:nvSpPr>
        <p:spPr>
          <a:xfrm>
            <a:off x="0" y="676725"/>
            <a:ext cx="51507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Christmas Fun facts</a:t>
            </a:r>
            <a:endParaRPr/>
          </a:p>
        </p:txBody>
      </p:sp>
      <p:grpSp>
        <p:nvGrpSpPr>
          <p:cNvPr id="1298" name="Google Shape;1298;p33"/>
          <p:cNvGrpSpPr/>
          <p:nvPr/>
        </p:nvGrpSpPr>
        <p:grpSpPr>
          <a:xfrm>
            <a:off x="720000" y="4691329"/>
            <a:ext cx="6893100" cy="1515750"/>
            <a:chOff x="765425" y="3101404"/>
            <a:chExt cx="6893100" cy="1515750"/>
          </a:xfrm>
        </p:grpSpPr>
        <p:cxnSp>
          <p:nvCxnSpPr>
            <p:cNvPr id="1299" name="Google Shape;1299;p33"/>
            <p:cNvCxnSpPr/>
            <p:nvPr/>
          </p:nvCxnSpPr>
          <p:spPr>
            <a:xfrm>
              <a:off x="765425" y="3101404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00" name="Google Shape;1300;p33"/>
            <p:cNvCxnSpPr/>
            <p:nvPr/>
          </p:nvCxnSpPr>
          <p:spPr>
            <a:xfrm>
              <a:off x="765425" y="3354029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01" name="Google Shape;1301;p33"/>
            <p:cNvCxnSpPr/>
            <p:nvPr/>
          </p:nvCxnSpPr>
          <p:spPr>
            <a:xfrm>
              <a:off x="765425" y="3606654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02" name="Google Shape;1302;p33"/>
            <p:cNvCxnSpPr/>
            <p:nvPr/>
          </p:nvCxnSpPr>
          <p:spPr>
            <a:xfrm>
              <a:off x="765425" y="3859279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03" name="Google Shape;1303;p33"/>
            <p:cNvCxnSpPr/>
            <p:nvPr/>
          </p:nvCxnSpPr>
          <p:spPr>
            <a:xfrm>
              <a:off x="765425" y="4111904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04" name="Google Shape;1304;p33"/>
            <p:cNvCxnSpPr/>
            <p:nvPr/>
          </p:nvCxnSpPr>
          <p:spPr>
            <a:xfrm>
              <a:off x="765425" y="4364529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305" name="Google Shape;1305;p33"/>
            <p:cNvCxnSpPr/>
            <p:nvPr/>
          </p:nvCxnSpPr>
          <p:spPr>
            <a:xfrm>
              <a:off x="765425" y="4617154"/>
              <a:ext cx="6893100" cy="0"/>
            </a:xfrm>
            <a:prstGeom prst="straightConnector1">
              <a:avLst/>
            </a:prstGeom>
            <a:noFill/>
            <a:ln cap="flat" cmpd="sng" w="9525">
              <a:solidFill>
                <a:srgbClr val="CFD9E0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34"/>
          <p:cNvSpPr/>
          <p:nvPr/>
        </p:nvSpPr>
        <p:spPr>
          <a:xfrm flipH="1">
            <a:off x="1577338" y="3024525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1" name="Google Shape;1311;p34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Christmas foods</a:t>
            </a:r>
            <a:endParaRPr/>
          </a:p>
        </p:txBody>
      </p:sp>
      <p:grpSp>
        <p:nvGrpSpPr>
          <p:cNvPr id="1312" name="Google Shape;1312;p34"/>
          <p:cNvGrpSpPr/>
          <p:nvPr/>
        </p:nvGrpSpPr>
        <p:grpSpPr>
          <a:xfrm>
            <a:off x="4443800" y="3160240"/>
            <a:ext cx="256375" cy="366075"/>
            <a:chOff x="4443800" y="3160240"/>
            <a:chExt cx="256375" cy="366075"/>
          </a:xfrm>
        </p:grpSpPr>
        <p:sp>
          <p:nvSpPr>
            <p:cNvPr id="1313" name="Google Shape;1313;p34"/>
            <p:cNvSpPr/>
            <p:nvPr/>
          </p:nvSpPr>
          <p:spPr>
            <a:xfrm>
              <a:off x="4553375" y="3462140"/>
              <a:ext cx="37225" cy="64175"/>
            </a:xfrm>
            <a:custGeom>
              <a:rect b="b" l="l" r="r" t="t"/>
              <a:pathLst>
                <a:path extrusionOk="0" h="2567" w="1489">
                  <a:moveTo>
                    <a:pt x="0" y="0"/>
                  </a:moveTo>
                  <a:lnTo>
                    <a:pt x="0" y="2566"/>
                  </a:lnTo>
                  <a:lnTo>
                    <a:pt x="1488" y="2566"/>
                  </a:lnTo>
                  <a:lnTo>
                    <a:pt x="148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34"/>
            <p:cNvSpPr/>
            <p:nvPr/>
          </p:nvSpPr>
          <p:spPr>
            <a:xfrm>
              <a:off x="4553375" y="3462140"/>
              <a:ext cx="37225" cy="64175"/>
            </a:xfrm>
            <a:custGeom>
              <a:rect b="b" l="l" r="r" t="t"/>
              <a:pathLst>
                <a:path extrusionOk="0" h="2567" w="1489">
                  <a:moveTo>
                    <a:pt x="601" y="0"/>
                  </a:moveTo>
                  <a:lnTo>
                    <a:pt x="601" y="1241"/>
                  </a:lnTo>
                  <a:cubicBezTo>
                    <a:pt x="601" y="1483"/>
                    <a:pt x="401" y="1679"/>
                    <a:pt x="158" y="1679"/>
                  </a:cubicBezTo>
                  <a:lnTo>
                    <a:pt x="0" y="1679"/>
                  </a:lnTo>
                  <a:lnTo>
                    <a:pt x="0" y="2566"/>
                  </a:lnTo>
                  <a:lnTo>
                    <a:pt x="1488" y="2566"/>
                  </a:lnTo>
                  <a:lnTo>
                    <a:pt x="1488" y="0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34"/>
            <p:cNvSpPr/>
            <p:nvPr/>
          </p:nvSpPr>
          <p:spPr>
            <a:xfrm>
              <a:off x="4443800" y="3203865"/>
              <a:ext cx="256375" cy="280475"/>
            </a:xfrm>
            <a:custGeom>
              <a:rect b="b" l="l" r="r" t="t"/>
              <a:pathLst>
                <a:path extrusionOk="0" h="11219" w="10255">
                  <a:moveTo>
                    <a:pt x="4493" y="1"/>
                  </a:moveTo>
                  <a:lnTo>
                    <a:pt x="3301" y="2105"/>
                  </a:lnTo>
                  <a:lnTo>
                    <a:pt x="2099" y="4227"/>
                  </a:lnTo>
                  <a:cubicBezTo>
                    <a:pt x="1927" y="4527"/>
                    <a:pt x="1990" y="4904"/>
                    <a:pt x="2248" y="5138"/>
                  </a:cubicBezTo>
                  <a:lnTo>
                    <a:pt x="1264" y="6864"/>
                  </a:lnTo>
                  <a:cubicBezTo>
                    <a:pt x="1079" y="7198"/>
                    <a:pt x="1107" y="7608"/>
                    <a:pt x="1341" y="7909"/>
                  </a:cubicBezTo>
                  <a:lnTo>
                    <a:pt x="434" y="9511"/>
                  </a:lnTo>
                  <a:cubicBezTo>
                    <a:pt x="1" y="10269"/>
                    <a:pt x="549" y="11218"/>
                    <a:pt x="1418" y="11218"/>
                  </a:cubicBezTo>
                  <a:lnTo>
                    <a:pt x="8843" y="11218"/>
                  </a:lnTo>
                  <a:cubicBezTo>
                    <a:pt x="9710" y="11218"/>
                    <a:pt x="10254" y="10269"/>
                    <a:pt x="9825" y="9506"/>
                  </a:cubicBezTo>
                  <a:lnTo>
                    <a:pt x="8920" y="7909"/>
                  </a:lnTo>
                  <a:cubicBezTo>
                    <a:pt x="9153" y="7608"/>
                    <a:pt x="9182" y="7194"/>
                    <a:pt x="8991" y="6864"/>
                  </a:cubicBezTo>
                  <a:lnTo>
                    <a:pt x="8013" y="5138"/>
                  </a:lnTo>
                  <a:cubicBezTo>
                    <a:pt x="8271" y="4904"/>
                    <a:pt x="8328" y="4522"/>
                    <a:pt x="8156" y="4222"/>
                  </a:cubicBezTo>
                  <a:lnTo>
                    <a:pt x="6954" y="2105"/>
                  </a:lnTo>
                  <a:lnTo>
                    <a:pt x="57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34"/>
            <p:cNvSpPr/>
            <p:nvPr/>
          </p:nvSpPr>
          <p:spPr>
            <a:xfrm>
              <a:off x="4479225" y="3194665"/>
              <a:ext cx="220925" cy="289550"/>
            </a:xfrm>
            <a:custGeom>
              <a:rect b="b" l="l" r="r" t="t"/>
              <a:pathLst>
                <a:path extrusionOk="0" h="11582" w="8837">
                  <a:moveTo>
                    <a:pt x="3712" y="0"/>
                  </a:moveTo>
                  <a:cubicBezTo>
                    <a:pt x="3592" y="0"/>
                    <a:pt x="3470" y="30"/>
                    <a:pt x="3358" y="93"/>
                  </a:cubicBezTo>
                  <a:cubicBezTo>
                    <a:pt x="3310" y="116"/>
                    <a:pt x="3263" y="150"/>
                    <a:pt x="3224" y="188"/>
                  </a:cubicBezTo>
                  <a:lnTo>
                    <a:pt x="5647" y="4456"/>
                  </a:lnTo>
                  <a:cubicBezTo>
                    <a:pt x="5709" y="4571"/>
                    <a:pt x="5671" y="4714"/>
                    <a:pt x="5557" y="4780"/>
                  </a:cubicBezTo>
                  <a:cubicBezTo>
                    <a:pt x="5518" y="4800"/>
                    <a:pt x="5480" y="4809"/>
                    <a:pt x="5438" y="4809"/>
                  </a:cubicBezTo>
                  <a:lnTo>
                    <a:pt x="2409" y="4809"/>
                  </a:lnTo>
                  <a:cubicBezTo>
                    <a:pt x="1922" y="4809"/>
                    <a:pt x="1522" y="5205"/>
                    <a:pt x="1522" y="5691"/>
                  </a:cubicBezTo>
                  <a:lnTo>
                    <a:pt x="5680" y="5691"/>
                  </a:lnTo>
                  <a:lnTo>
                    <a:pt x="6277" y="6736"/>
                  </a:lnTo>
                  <a:lnTo>
                    <a:pt x="6653" y="7404"/>
                  </a:lnTo>
                  <a:cubicBezTo>
                    <a:pt x="6720" y="7518"/>
                    <a:pt x="6677" y="7661"/>
                    <a:pt x="6563" y="7723"/>
                  </a:cubicBezTo>
                  <a:cubicBezTo>
                    <a:pt x="6530" y="7742"/>
                    <a:pt x="6491" y="7756"/>
                    <a:pt x="6448" y="7756"/>
                  </a:cubicBezTo>
                  <a:lnTo>
                    <a:pt x="1641" y="7756"/>
                  </a:lnTo>
                  <a:cubicBezTo>
                    <a:pt x="1150" y="7756"/>
                    <a:pt x="754" y="8152"/>
                    <a:pt x="754" y="8639"/>
                  </a:cubicBezTo>
                  <a:lnTo>
                    <a:pt x="6686" y="8639"/>
                  </a:lnTo>
                  <a:lnTo>
                    <a:pt x="7635" y="10309"/>
                  </a:lnTo>
                  <a:cubicBezTo>
                    <a:pt x="7683" y="10395"/>
                    <a:pt x="7683" y="10494"/>
                    <a:pt x="7635" y="10575"/>
                  </a:cubicBezTo>
                  <a:cubicBezTo>
                    <a:pt x="7593" y="10652"/>
                    <a:pt x="7512" y="10699"/>
                    <a:pt x="7426" y="10699"/>
                  </a:cubicBezTo>
                  <a:lnTo>
                    <a:pt x="888" y="10699"/>
                  </a:lnTo>
                  <a:cubicBezTo>
                    <a:pt x="396" y="10699"/>
                    <a:pt x="1" y="11095"/>
                    <a:pt x="1" y="11582"/>
                  </a:cubicBezTo>
                  <a:lnTo>
                    <a:pt x="7426" y="11582"/>
                  </a:lnTo>
                  <a:cubicBezTo>
                    <a:pt x="7428" y="11582"/>
                    <a:pt x="7430" y="11582"/>
                    <a:pt x="7432" y="11582"/>
                  </a:cubicBezTo>
                  <a:cubicBezTo>
                    <a:pt x="8296" y="11582"/>
                    <a:pt x="8836" y="10635"/>
                    <a:pt x="8408" y="9874"/>
                  </a:cubicBezTo>
                  <a:lnTo>
                    <a:pt x="7503" y="8277"/>
                  </a:lnTo>
                  <a:cubicBezTo>
                    <a:pt x="7736" y="7976"/>
                    <a:pt x="7765" y="7562"/>
                    <a:pt x="7574" y="7232"/>
                  </a:cubicBezTo>
                  <a:lnTo>
                    <a:pt x="6596" y="5506"/>
                  </a:lnTo>
                  <a:cubicBezTo>
                    <a:pt x="6854" y="5272"/>
                    <a:pt x="6911" y="4890"/>
                    <a:pt x="6739" y="4590"/>
                  </a:cubicBezTo>
                  <a:lnTo>
                    <a:pt x="4345" y="369"/>
                  </a:lnTo>
                  <a:cubicBezTo>
                    <a:pt x="4213" y="133"/>
                    <a:pt x="3966" y="0"/>
                    <a:pt x="3712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34"/>
            <p:cNvSpPr/>
            <p:nvPr/>
          </p:nvSpPr>
          <p:spPr>
            <a:xfrm>
              <a:off x="4538225" y="3160240"/>
              <a:ext cx="33775" cy="64400"/>
            </a:xfrm>
            <a:custGeom>
              <a:rect b="b" l="l" r="r" t="t"/>
              <a:pathLst>
                <a:path extrusionOk="0" h="2576" w="1351">
                  <a:moveTo>
                    <a:pt x="1350" y="0"/>
                  </a:moveTo>
                  <a:cubicBezTo>
                    <a:pt x="1275" y="0"/>
                    <a:pt x="1198" y="44"/>
                    <a:pt x="1160" y="115"/>
                  </a:cubicBezTo>
                  <a:lnTo>
                    <a:pt x="788" y="755"/>
                  </a:lnTo>
                  <a:lnTo>
                    <a:pt x="206" y="850"/>
                  </a:lnTo>
                  <a:cubicBezTo>
                    <a:pt x="87" y="869"/>
                    <a:pt x="1" y="978"/>
                    <a:pt x="25" y="1103"/>
                  </a:cubicBezTo>
                  <a:cubicBezTo>
                    <a:pt x="29" y="1140"/>
                    <a:pt x="44" y="1173"/>
                    <a:pt x="67" y="1202"/>
                  </a:cubicBezTo>
                  <a:lnTo>
                    <a:pt x="439" y="1665"/>
                  </a:lnTo>
                  <a:lnTo>
                    <a:pt x="254" y="2309"/>
                  </a:lnTo>
                  <a:cubicBezTo>
                    <a:pt x="230" y="2428"/>
                    <a:pt x="306" y="2547"/>
                    <a:pt x="426" y="2571"/>
                  </a:cubicBezTo>
                  <a:cubicBezTo>
                    <a:pt x="442" y="2574"/>
                    <a:pt x="457" y="2576"/>
                    <a:pt x="473" y="2576"/>
                  </a:cubicBezTo>
                  <a:cubicBezTo>
                    <a:pt x="504" y="2576"/>
                    <a:pt x="534" y="2570"/>
                    <a:pt x="559" y="2557"/>
                  </a:cubicBezTo>
                  <a:lnTo>
                    <a:pt x="1350" y="2228"/>
                  </a:lnTo>
                  <a:lnTo>
                    <a:pt x="13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34"/>
            <p:cNvSpPr/>
            <p:nvPr/>
          </p:nvSpPr>
          <p:spPr>
            <a:xfrm>
              <a:off x="4571975" y="3160240"/>
              <a:ext cx="34025" cy="64400"/>
            </a:xfrm>
            <a:custGeom>
              <a:rect b="b" l="l" r="r" t="t"/>
              <a:pathLst>
                <a:path extrusionOk="0" h="2576" w="1361">
                  <a:moveTo>
                    <a:pt x="0" y="0"/>
                  </a:moveTo>
                  <a:lnTo>
                    <a:pt x="0" y="2228"/>
                  </a:lnTo>
                  <a:lnTo>
                    <a:pt x="792" y="2557"/>
                  </a:lnTo>
                  <a:cubicBezTo>
                    <a:pt x="821" y="2570"/>
                    <a:pt x="851" y="2575"/>
                    <a:pt x="881" y="2575"/>
                  </a:cubicBezTo>
                  <a:cubicBezTo>
                    <a:pt x="966" y="2575"/>
                    <a:pt x="1048" y="2529"/>
                    <a:pt x="1083" y="2447"/>
                  </a:cubicBezTo>
                  <a:cubicBezTo>
                    <a:pt x="1103" y="2404"/>
                    <a:pt x="1112" y="2357"/>
                    <a:pt x="1103" y="2314"/>
                  </a:cubicBezTo>
                  <a:lnTo>
                    <a:pt x="912" y="1665"/>
                  </a:lnTo>
                  <a:lnTo>
                    <a:pt x="1284" y="1202"/>
                  </a:lnTo>
                  <a:cubicBezTo>
                    <a:pt x="1360" y="1107"/>
                    <a:pt x="1345" y="969"/>
                    <a:pt x="1250" y="892"/>
                  </a:cubicBezTo>
                  <a:cubicBezTo>
                    <a:pt x="1222" y="869"/>
                    <a:pt x="1189" y="854"/>
                    <a:pt x="1150" y="850"/>
                  </a:cubicBezTo>
                  <a:lnTo>
                    <a:pt x="564" y="755"/>
                  </a:lnTo>
                  <a:lnTo>
                    <a:pt x="196" y="115"/>
                  </a:lnTo>
                  <a:cubicBezTo>
                    <a:pt x="154" y="44"/>
                    <a:pt x="82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34"/>
            <p:cNvSpPr/>
            <p:nvPr/>
          </p:nvSpPr>
          <p:spPr>
            <a:xfrm>
              <a:off x="4573775" y="3260765"/>
              <a:ext cx="22200" cy="22075"/>
            </a:xfrm>
            <a:custGeom>
              <a:rect b="b" l="l" r="r" t="t"/>
              <a:pathLst>
                <a:path extrusionOk="0" h="883" w="888">
                  <a:moveTo>
                    <a:pt x="443" y="0"/>
                  </a:moveTo>
                  <a:cubicBezTo>
                    <a:pt x="196" y="0"/>
                    <a:pt x="1" y="196"/>
                    <a:pt x="1" y="443"/>
                  </a:cubicBezTo>
                  <a:cubicBezTo>
                    <a:pt x="1" y="687"/>
                    <a:pt x="196" y="883"/>
                    <a:pt x="443" y="883"/>
                  </a:cubicBezTo>
                  <a:cubicBezTo>
                    <a:pt x="687" y="883"/>
                    <a:pt x="888" y="687"/>
                    <a:pt x="888" y="443"/>
                  </a:cubicBezTo>
                  <a:cubicBezTo>
                    <a:pt x="888" y="196"/>
                    <a:pt x="687" y="0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34"/>
            <p:cNvSpPr/>
            <p:nvPr/>
          </p:nvSpPr>
          <p:spPr>
            <a:xfrm>
              <a:off x="4529425" y="3293065"/>
              <a:ext cx="22200" cy="22200"/>
            </a:xfrm>
            <a:custGeom>
              <a:rect b="b" l="l" r="r" t="t"/>
              <a:pathLst>
                <a:path extrusionOk="0" h="888" w="888">
                  <a:moveTo>
                    <a:pt x="443" y="1"/>
                  </a:moveTo>
                  <a:cubicBezTo>
                    <a:pt x="196" y="1"/>
                    <a:pt x="0" y="201"/>
                    <a:pt x="0" y="444"/>
                  </a:cubicBezTo>
                  <a:cubicBezTo>
                    <a:pt x="0" y="687"/>
                    <a:pt x="196" y="888"/>
                    <a:pt x="443" y="888"/>
                  </a:cubicBezTo>
                  <a:cubicBezTo>
                    <a:pt x="687" y="888"/>
                    <a:pt x="887" y="687"/>
                    <a:pt x="887" y="444"/>
                  </a:cubicBezTo>
                  <a:cubicBezTo>
                    <a:pt x="887" y="201"/>
                    <a:pt x="687" y="1"/>
                    <a:pt x="4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34"/>
            <p:cNvSpPr/>
            <p:nvPr/>
          </p:nvSpPr>
          <p:spPr>
            <a:xfrm>
              <a:off x="4507125" y="3359365"/>
              <a:ext cx="22325" cy="22075"/>
            </a:xfrm>
            <a:custGeom>
              <a:rect b="b" l="l" r="r" t="t"/>
              <a:pathLst>
                <a:path extrusionOk="0" h="883" w="893">
                  <a:moveTo>
                    <a:pt x="444" y="1"/>
                  </a:moveTo>
                  <a:cubicBezTo>
                    <a:pt x="201" y="1"/>
                    <a:pt x="1" y="201"/>
                    <a:pt x="1" y="444"/>
                  </a:cubicBezTo>
                  <a:cubicBezTo>
                    <a:pt x="1" y="687"/>
                    <a:pt x="201" y="882"/>
                    <a:pt x="444" y="882"/>
                  </a:cubicBezTo>
                  <a:cubicBezTo>
                    <a:pt x="692" y="882"/>
                    <a:pt x="892" y="687"/>
                    <a:pt x="892" y="444"/>
                  </a:cubicBezTo>
                  <a:cubicBezTo>
                    <a:pt x="892" y="201"/>
                    <a:pt x="692" y="1"/>
                    <a:pt x="4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2" name="Google Shape;1322;p34"/>
            <p:cNvSpPr/>
            <p:nvPr/>
          </p:nvSpPr>
          <p:spPr>
            <a:xfrm>
              <a:off x="4610725" y="3359365"/>
              <a:ext cx="22200" cy="22200"/>
            </a:xfrm>
            <a:custGeom>
              <a:rect b="b" l="l" r="r" t="t"/>
              <a:pathLst>
                <a:path extrusionOk="0" h="888" w="888">
                  <a:moveTo>
                    <a:pt x="444" y="1"/>
                  </a:moveTo>
                  <a:cubicBezTo>
                    <a:pt x="196" y="1"/>
                    <a:pt x="0" y="201"/>
                    <a:pt x="0" y="444"/>
                  </a:cubicBezTo>
                  <a:cubicBezTo>
                    <a:pt x="0" y="687"/>
                    <a:pt x="196" y="888"/>
                    <a:pt x="444" y="888"/>
                  </a:cubicBezTo>
                  <a:cubicBezTo>
                    <a:pt x="687" y="888"/>
                    <a:pt x="887" y="687"/>
                    <a:pt x="887" y="444"/>
                  </a:cubicBezTo>
                  <a:cubicBezTo>
                    <a:pt x="887" y="201"/>
                    <a:pt x="687" y="1"/>
                    <a:pt x="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3" name="Google Shape;1323;p34"/>
            <p:cNvSpPr/>
            <p:nvPr/>
          </p:nvSpPr>
          <p:spPr>
            <a:xfrm>
              <a:off x="4560900" y="3440440"/>
              <a:ext cx="22200" cy="22075"/>
            </a:xfrm>
            <a:custGeom>
              <a:rect b="b" l="l" r="r" t="t"/>
              <a:pathLst>
                <a:path extrusionOk="0" h="883" w="888">
                  <a:moveTo>
                    <a:pt x="443" y="0"/>
                  </a:moveTo>
                  <a:cubicBezTo>
                    <a:pt x="201" y="0"/>
                    <a:pt x="0" y="196"/>
                    <a:pt x="0" y="439"/>
                  </a:cubicBezTo>
                  <a:cubicBezTo>
                    <a:pt x="0" y="683"/>
                    <a:pt x="201" y="883"/>
                    <a:pt x="443" y="883"/>
                  </a:cubicBezTo>
                  <a:cubicBezTo>
                    <a:pt x="692" y="883"/>
                    <a:pt x="888" y="683"/>
                    <a:pt x="888" y="439"/>
                  </a:cubicBezTo>
                  <a:cubicBezTo>
                    <a:pt x="888" y="196"/>
                    <a:pt x="692" y="0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4" name="Google Shape;1324;p34"/>
            <p:cNvSpPr/>
            <p:nvPr/>
          </p:nvSpPr>
          <p:spPr>
            <a:xfrm>
              <a:off x="4509125" y="3484315"/>
              <a:ext cx="22200" cy="22075"/>
            </a:xfrm>
            <a:custGeom>
              <a:rect b="b" l="l" r="r" t="t"/>
              <a:pathLst>
                <a:path extrusionOk="0" h="883" w="888">
                  <a:moveTo>
                    <a:pt x="445" y="0"/>
                  </a:moveTo>
                  <a:cubicBezTo>
                    <a:pt x="201" y="0"/>
                    <a:pt x="1" y="196"/>
                    <a:pt x="1" y="440"/>
                  </a:cubicBezTo>
                  <a:cubicBezTo>
                    <a:pt x="1" y="682"/>
                    <a:pt x="201" y="883"/>
                    <a:pt x="445" y="883"/>
                  </a:cubicBezTo>
                  <a:cubicBezTo>
                    <a:pt x="688" y="883"/>
                    <a:pt x="888" y="682"/>
                    <a:pt x="888" y="440"/>
                  </a:cubicBezTo>
                  <a:cubicBezTo>
                    <a:pt x="888" y="196"/>
                    <a:pt x="688" y="0"/>
                    <a:pt x="4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5" name="Google Shape;1325;p34"/>
            <p:cNvSpPr/>
            <p:nvPr/>
          </p:nvSpPr>
          <p:spPr>
            <a:xfrm>
              <a:off x="4612625" y="3484315"/>
              <a:ext cx="22200" cy="22075"/>
            </a:xfrm>
            <a:custGeom>
              <a:rect b="b" l="l" r="r" t="t"/>
              <a:pathLst>
                <a:path extrusionOk="0" h="883" w="888">
                  <a:moveTo>
                    <a:pt x="445" y="0"/>
                  </a:moveTo>
                  <a:cubicBezTo>
                    <a:pt x="201" y="0"/>
                    <a:pt x="1" y="196"/>
                    <a:pt x="1" y="440"/>
                  </a:cubicBezTo>
                  <a:cubicBezTo>
                    <a:pt x="1" y="687"/>
                    <a:pt x="201" y="883"/>
                    <a:pt x="445" y="883"/>
                  </a:cubicBezTo>
                  <a:cubicBezTo>
                    <a:pt x="692" y="883"/>
                    <a:pt x="888" y="687"/>
                    <a:pt x="888" y="440"/>
                  </a:cubicBezTo>
                  <a:cubicBezTo>
                    <a:pt x="888" y="196"/>
                    <a:pt x="692" y="0"/>
                    <a:pt x="4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26" name="Google Shape;1326;p34"/>
          <p:cNvGrpSpPr/>
          <p:nvPr/>
        </p:nvGrpSpPr>
        <p:grpSpPr>
          <a:xfrm>
            <a:off x="1728350" y="3160252"/>
            <a:ext cx="270675" cy="366025"/>
            <a:chOff x="1728350" y="3160252"/>
            <a:chExt cx="270675" cy="366025"/>
          </a:xfrm>
        </p:grpSpPr>
        <p:sp>
          <p:nvSpPr>
            <p:cNvPr id="1327" name="Google Shape;1327;p34"/>
            <p:cNvSpPr/>
            <p:nvPr/>
          </p:nvSpPr>
          <p:spPr>
            <a:xfrm>
              <a:off x="1837925" y="3462102"/>
              <a:ext cx="37100" cy="64175"/>
            </a:xfrm>
            <a:custGeom>
              <a:rect b="b" l="l" r="r" t="t"/>
              <a:pathLst>
                <a:path extrusionOk="0" h="2567" w="1484">
                  <a:moveTo>
                    <a:pt x="0" y="0"/>
                  </a:moveTo>
                  <a:lnTo>
                    <a:pt x="0" y="2566"/>
                  </a:lnTo>
                  <a:lnTo>
                    <a:pt x="1484" y="2566"/>
                  </a:lnTo>
                  <a:lnTo>
                    <a:pt x="14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34"/>
            <p:cNvSpPr/>
            <p:nvPr/>
          </p:nvSpPr>
          <p:spPr>
            <a:xfrm>
              <a:off x="1837925" y="3462102"/>
              <a:ext cx="37100" cy="64175"/>
            </a:xfrm>
            <a:custGeom>
              <a:rect b="b" l="l" r="r" t="t"/>
              <a:pathLst>
                <a:path extrusionOk="0" h="2567" w="1484">
                  <a:moveTo>
                    <a:pt x="597" y="0"/>
                  </a:moveTo>
                  <a:lnTo>
                    <a:pt x="597" y="1241"/>
                  </a:lnTo>
                  <a:cubicBezTo>
                    <a:pt x="597" y="1483"/>
                    <a:pt x="401" y="1679"/>
                    <a:pt x="153" y="1679"/>
                  </a:cubicBezTo>
                  <a:lnTo>
                    <a:pt x="0" y="1679"/>
                  </a:lnTo>
                  <a:lnTo>
                    <a:pt x="0" y="2566"/>
                  </a:lnTo>
                  <a:lnTo>
                    <a:pt x="1484" y="2566"/>
                  </a:lnTo>
                  <a:lnTo>
                    <a:pt x="1484" y="0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34"/>
            <p:cNvSpPr/>
            <p:nvPr/>
          </p:nvSpPr>
          <p:spPr>
            <a:xfrm>
              <a:off x="1928550" y="3332252"/>
              <a:ext cx="70475" cy="121400"/>
            </a:xfrm>
            <a:custGeom>
              <a:rect b="b" l="l" r="r" t="t"/>
              <a:pathLst>
                <a:path extrusionOk="0" h="4856" w="2819">
                  <a:moveTo>
                    <a:pt x="0" y="1"/>
                  </a:moveTo>
                  <a:lnTo>
                    <a:pt x="0" y="4855"/>
                  </a:lnTo>
                  <a:lnTo>
                    <a:pt x="2046" y="4855"/>
                  </a:lnTo>
                  <a:cubicBezTo>
                    <a:pt x="2519" y="4855"/>
                    <a:pt x="2818" y="4355"/>
                    <a:pt x="2590" y="3945"/>
                  </a:cubicBezTo>
                  <a:lnTo>
                    <a:pt x="2585" y="3935"/>
                  </a:lnTo>
                  <a:lnTo>
                    <a:pt x="1907" y="2738"/>
                  </a:lnTo>
                  <a:cubicBezTo>
                    <a:pt x="2061" y="2257"/>
                    <a:pt x="2004" y="1732"/>
                    <a:pt x="1755" y="1293"/>
                  </a:cubicBezTo>
                  <a:lnTo>
                    <a:pt x="1522" y="883"/>
                  </a:lnTo>
                  <a:cubicBezTo>
                    <a:pt x="1211" y="340"/>
                    <a:pt x="630" y="1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34"/>
            <p:cNvSpPr/>
            <p:nvPr/>
          </p:nvSpPr>
          <p:spPr>
            <a:xfrm>
              <a:off x="1733350" y="3337002"/>
              <a:ext cx="60350" cy="56550"/>
            </a:xfrm>
            <a:custGeom>
              <a:rect b="b" l="l" r="r" t="t"/>
              <a:pathLst>
                <a:path extrusionOk="0" h="2262" w="2414">
                  <a:moveTo>
                    <a:pt x="1374" y="1"/>
                  </a:moveTo>
                  <a:cubicBezTo>
                    <a:pt x="1093" y="1"/>
                    <a:pt x="831" y="150"/>
                    <a:pt x="692" y="392"/>
                  </a:cubicBezTo>
                  <a:lnTo>
                    <a:pt x="292" y="1103"/>
                  </a:lnTo>
                  <a:lnTo>
                    <a:pt x="287" y="1117"/>
                  </a:lnTo>
                  <a:cubicBezTo>
                    <a:pt x="1" y="1632"/>
                    <a:pt x="377" y="2262"/>
                    <a:pt x="969" y="2262"/>
                  </a:cubicBezTo>
                  <a:lnTo>
                    <a:pt x="2414" y="2262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34"/>
            <p:cNvSpPr/>
            <p:nvPr/>
          </p:nvSpPr>
          <p:spPr>
            <a:xfrm>
              <a:off x="1728350" y="3203827"/>
              <a:ext cx="256375" cy="280475"/>
            </a:xfrm>
            <a:custGeom>
              <a:rect b="b" l="l" r="r" t="t"/>
              <a:pathLst>
                <a:path extrusionOk="0" h="11219" w="10255">
                  <a:moveTo>
                    <a:pt x="4493" y="1"/>
                  </a:moveTo>
                  <a:lnTo>
                    <a:pt x="3301" y="2105"/>
                  </a:lnTo>
                  <a:lnTo>
                    <a:pt x="2099" y="4227"/>
                  </a:lnTo>
                  <a:cubicBezTo>
                    <a:pt x="1927" y="4527"/>
                    <a:pt x="1984" y="4904"/>
                    <a:pt x="2242" y="5138"/>
                  </a:cubicBezTo>
                  <a:lnTo>
                    <a:pt x="1264" y="6864"/>
                  </a:lnTo>
                  <a:cubicBezTo>
                    <a:pt x="1073" y="7198"/>
                    <a:pt x="1102" y="7608"/>
                    <a:pt x="1336" y="7909"/>
                  </a:cubicBezTo>
                  <a:lnTo>
                    <a:pt x="430" y="9511"/>
                  </a:lnTo>
                  <a:cubicBezTo>
                    <a:pt x="1" y="10269"/>
                    <a:pt x="544" y="11218"/>
                    <a:pt x="1412" y="11218"/>
                  </a:cubicBezTo>
                  <a:lnTo>
                    <a:pt x="8838" y="11218"/>
                  </a:lnTo>
                  <a:cubicBezTo>
                    <a:pt x="9706" y="11218"/>
                    <a:pt x="10254" y="10269"/>
                    <a:pt x="9820" y="9506"/>
                  </a:cubicBezTo>
                  <a:lnTo>
                    <a:pt x="8914" y="7909"/>
                  </a:lnTo>
                  <a:cubicBezTo>
                    <a:pt x="9148" y="7603"/>
                    <a:pt x="9177" y="7194"/>
                    <a:pt x="8986" y="6864"/>
                  </a:cubicBezTo>
                  <a:lnTo>
                    <a:pt x="8008" y="5138"/>
                  </a:lnTo>
                  <a:cubicBezTo>
                    <a:pt x="8266" y="4904"/>
                    <a:pt x="8323" y="4522"/>
                    <a:pt x="8151" y="4222"/>
                  </a:cubicBezTo>
                  <a:lnTo>
                    <a:pt x="6950" y="2105"/>
                  </a:lnTo>
                  <a:lnTo>
                    <a:pt x="576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34"/>
            <p:cNvSpPr/>
            <p:nvPr/>
          </p:nvSpPr>
          <p:spPr>
            <a:xfrm>
              <a:off x="1763625" y="3194627"/>
              <a:ext cx="221075" cy="289550"/>
            </a:xfrm>
            <a:custGeom>
              <a:rect b="b" l="l" r="r" t="t"/>
              <a:pathLst>
                <a:path extrusionOk="0" h="11582" w="8843">
                  <a:moveTo>
                    <a:pt x="3717" y="0"/>
                  </a:moveTo>
                  <a:cubicBezTo>
                    <a:pt x="3596" y="0"/>
                    <a:pt x="3473" y="30"/>
                    <a:pt x="3359" y="93"/>
                  </a:cubicBezTo>
                  <a:cubicBezTo>
                    <a:pt x="3311" y="116"/>
                    <a:pt x="3268" y="150"/>
                    <a:pt x="3225" y="188"/>
                  </a:cubicBezTo>
                  <a:lnTo>
                    <a:pt x="5649" y="4456"/>
                  </a:lnTo>
                  <a:cubicBezTo>
                    <a:pt x="5710" y="4571"/>
                    <a:pt x="5671" y="4714"/>
                    <a:pt x="5557" y="4780"/>
                  </a:cubicBezTo>
                  <a:cubicBezTo>
                    <a:pt x="5524" y="4800"/>
                    <a:pt x="5481" y="4809"/>
                    <a:pt x="5442" y="4809"/>
                  </a:cubicBezTo>
                  <a:lnTo>
                    <a:pt x="3597" y="4809"/>
                  </a:lnTo>
                  <a:lnTo>
                    <a:pt x="3597" y="5691"/>
                  </a:lnTo>
                  <a:lnTo>
                    <a:pt x="5686" y="5691"/>
                  </a:lnTo>
                  <a:lnTo>
                    <a:pt x="6278" y="6736"/>
                  </a:lnTo>
                  <a:lnTo>
                    <a:pt x="6655" y="7404"/>
                  </a:lnTo>
                  <a:cubicBezTo>
                    <a:pt x="6721" y="7518"/>
                    <a:pt x="6683" y="7661"/>
                    <a:pt x="6569" y="7723"/>
                  </a:cubicBezTo>
                  <a:cubicBezTo>
                    <a:pt x="6530" y="7742"/>
                    <a:pt x="6492" y="7756"/>
                    <a:pt x="6450" y="7756"/>
                  </a:cubicBezTo>
                  <a:lnTo>
                    <a:pt x="1642" y="7756"/>
                  </a:lnTo>
                  <a:cubicBezTo>
                    <a:pt x="1156" y="7756"/>
                    <a:pt x="755" y="8152"/>
                    <a:pt x="755" y="8639"/>
                  </a:cubicBezTo>
                  <a:lnTo>
                    <a:pt x="6692" y="8639"/>
                  </a:lnTo>
                  <a:lnTo>
                    <a:pt x="7637" y="10309"/>
                  </a:lnTo>
                  <a:cubicBezTo>
                    <a:pt x="7689" y="10395"/>
                    <a:pt x="7685" y="10494"/>
                    <a:pt x="7637" y="10575"/>
                  </a:cubicBezTo>
                  <a:cubicBezTo>
                    <a:pt x="7594" y="10652"/>
                    <a:pt x="7513" y="10699"/>
                    <a:pt x="7427" y="10699"/>
                  </a:cubicBezTo>
                  <a:lnTo>
                    <a:pt x="888" y="10699"/>
                  </a:lnTo>
                  <a:cubicBezTo>
                    <a:pt x="402" y="10699"/>
                    <a:pt x="1" y="11095"/>
                    <a:pt x="1" y="11582"/>
                  </a:cubicBezTo>
                  <a:lnTo>
                    <a:pt x="7427" y="11582"/>
                  </a:lnTo>
                  <a:cubicBezTo>
                    <a:pt x="7429" y="11582"/>
                    <a:pt x="7431" y="11582"/>
                    <a:pt x="7434" y="11582"/>
                  </a:cubicBezTo>
                  <a:cubicBezTo>
                    <a:pt x="8298" y="11582"/>
                    <a:pt x="8842" y="10635"/>
                    <a:pt x="8409" y="9874"/>
                  </a:cubicBezTo>
                  <a:lnTo>
                    <a:pt x="7503" y="8277"/>
                  </a:lnTo>
                  <a:cubicBezTo>
                    <a:pt x="7737" y="7971"/>
                    <a:pt x="7766" y="7562"/>
                    <a:pt x="7575" y="7232"/>
                  </a:cubicBezTo>
                  <a:lnTo>
                    <a:pt x="6597" y="5506"/>
                  </a:lnTo>
                  <a:cubicBezTo>
                    <a:pt x="6855" y="5272"/>
                    <a:pt x="6912" y="4890"/>
                    <a:pt x="6740" y="4590"/>
                  </a:cubicBezTo>
                  <a:lnTo>
                    <a:pt x="4351" y="369"/>
                  </a:lnTo>
                  <a:cubicBezTo>
                    <a:pt x="4218" y="133"/>
                    <a:pt x="3971" y="0"/>
                    <a:pt x="3717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3" name="Google Shape;1333;p34"/>
            <p:cNvSpPr/>
            <p:nvPr/>
          </p:nvSpPr>
          <p:spPr>
            <a:xfrm>
              <a:off x="1782500" y="3388527"/>
              <a:ext cx="62975" cy="22075"/>
            </a:xfrm>
            <a:custGeom>
              <a:rect b="b" l="l" r="r" t="t"/>
              <a:pathLst>
                <a:path extrusionOk="0" h="883" w="2519">
                  <a:moveTo>
                    <a:pt x="887" y="0"/>
                  </a:moveTo>
                  <a:cubicBezTo>
                    <a:pt x="401" y="0"/>
                    <a:pt x="0" y="396"/>
                    <a:pt x="0" y="883"/>
                  </a:cubicBezTo>
                  <a:lnTo>
                    <a:pt x="2518" y="883"/>
                  </a:lnTo>
                  <a:cubicBezTo>
                    <a:pt x="2518" y="396"/>
                    <a:pt x="2118" y="0"/>
                    <a:pt x="16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34"/>
            <p:cNvSpPr/>
            <p:nvPr/>
          </p:nvSpPr>
          <p:spPr>
            <a:xfrm>
              <a:off x="1810975" y="3314827"/>
              <a:ext cx="91025" cy="22200"/>
            </a:xfrm>
            <a:custGeom>
              <a:rect b="b" l="l" r="r" t="t"/>
              <a:pathLst>
                <a:path extrusionOk="0" h="888" w="3641">
                  <a:moveTo>
                    <a:pt x="887" y="1"/>
                  </a:moveTo>
                  <a:cubicBezTo>
                    <a:pt x="396" y="1"/>
                    <a:pt x="0" y="397"/>
                    <a:pt x="0" y="888"/>
                  </a:cubicBezTo>
                  <a:lnTo>
                    <a:pt x="3640" y="888"/>
                  </a:lnTo>
                  <a:cubicBezTo>
                    <a:pt x="3640" y="397"/>
                    <a:pt x="3244" y="1"/>
                    <a:pt x="27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34"/>
            <p:cNvSpPr/>
            <p:nvPr/>
          </p:nvSpPr>
          <p:spPr>
            <a:xfrm>
              <a:off x="1796550" y="3160252"/>
              <a:ext cx="119850" cy="103100"/>
            </a:xfrm>
            <a:custGeom>
              <a:rect b="b" l="l" r="r" t="t"/>
              <a:pathLst>
                <a:path extrusionOk="0" h="4124" w="4794">
                  <a:moveTo>
                    <a:pt x="2399" y="1"/>
                  </a:moveTo>
                  <a:cubicBezTo>
                    <a:pt x="2215" y="1"/>
                    <a:pt x="2035" y="98"/>
                    <a:pt x="1937" y="271"/>
                  </a:cubicBezTo>
                  <a:lnTo>
                    <a:pt x="1074" y="1792"/>
                  </a:lnTo>
                  <a:lnTo>
                    <a:pt x="205" y="3328"/>
                  </a:lnTo>
                  <a:cubicBezTo>
                    <a:pt x="0" y="3680"/>
                    <a:pt x="258" y="4123"/>
                    <a:pt x="663" y="4123"/>
                  </a:cubicBezTo>
                  <a:lnTo>
                    <a:pt x="4131" y="4123"/>
                  </a:lnTo>
                  <a:cubicBezTo>
                    <a:pt x="4536" y="4123"/>
                    <a:pt x="4794" y="3680"/>
                    <a:pt x="4594" y="3328"/>
                  </a:cubicBezTo>
                  <a:lnTo>
                    <a:pt x="4594" y="3328"/>
                  </a:lnTo>
                  <a:cubicBezTo>
                    <a:pt x="4594" y="3328"/>
                    <a:pt x="4594" y="3329"/>
                    <a:pt x="4594" y="3329"/>
                  </a:cubicBezTo>
                  <a:cubicBezTo>
                    <a:pt x="4590" y="3329"/>
                    <a:pt x="2890" y="332"/>
                    <a:pt x="2857" y="271"/>
                  </a:cubicBezTo>
                  <a:cubicBezTo>
                    <a:pt x="2809" y="185"/>
                    <a:pt x="2738" y="113"/>
                    <a:pt x="2652" y="66"/>
                  </a:cubicBezTo>
                  <a:cubicBezTo>
                    <a:pt x="2572" y="22"/>
                    <a:pt x="2485" y="1"/>
                    <a:pt x="23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34"/>
            <p:cNvSpPr/>
            <p:nvPr/>
          </p:nvSpPr>
          <p:spPr>
            <a:xfrm>
              <a:off x="1820525" y="3160252"/>
              <a:ext cx="95875" cy="103100"/>
            </a:xfrm>
            <a:custGeom>
              <a:rect b="b" l="l" r="r" t="t"/>
              <a:pathLst>
                <a:path extrusionOk="0" h="4124" w="3835">
                  <a:moveTo>
                    <a:pt x="1436" y="1"/>
                  </a:moveTo>
                  <a:cubicBezTo>
                    <a:pt x="1350" y="1"/>
                    <a:pt x="1263" y="22"/>
                    <a:pt x="1183" y="66"/>
                  </a:cubicBezTo>
                  <a:cubicBezTo>
                    <a:pt x="1097" y="113"/>
                    <a:pt x="1026" y="185"/>
                    <a:pt x="978" y="271"/>
                  </a:cubicBezTo>
                  <a:lnTo>
                    <a:pt x="930" y="356"/>
                  </a:lnTo>
                  <a:lnTo>
                    <a:pt x="1126" y="704"/>
                  </a:lnTo>
                  <a:lnTo>
                    <a:pt x="2566" y="3242"/>
                  </a:lnTo>
                  <a:lnTo>
                    <a:pt x="888" y="3242"/>
                  </a:lnTo>
                  <a:cubicBezTo>
                    <a:pt x="396" y="3242"/>
                    <a:pt x="0" y="3637"/>
                    <a:pt x="0" y="4123"/>
                  </a:cubicBezTo>
                  <a:lnTo>
                    <a:pt x="3172" y="4123"/>
                  </a:lnTo>
                  <a:cubicBezTo>
                    <a:pt x="3577" y="4123"/>
                    <a:pt x="3835" y="3680"/>
                    <a:pt x="3635" y="3328"/>
                  </a:cubicBezTo>
                  <a:lnTo>
                    <a:pt x="3635" y="3328"/>
                  </a:lnTo>
                  <a:cubicBezTo>
                    <a:pt x="3635" y="3328"/>
                    <a:pt x="3635" y="3329"/>
                    <a:pt x="3635" y="3329"/>
                  </a:cubicBezTo>
                  <a:cubicBezTo>
                    <a:pt x="3631" y="3329"/>
                    <a:pt x="1931" y="332"/>
                    <a:pt x="1898" y="271"/>
                  </a:cubicBezTo>
                  <a:cubicBezTo>
                    <a:pt x="1801" y="98"/>
                    <a:pt x="1621" y="1"/>
                    <a:pt x="1436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34"/>
            <p:cNvSpPr/>
            <p:nvPr/>
          </p:nvSpPr>
          <p:spPr>
            <a:xfrm>
              <a:off x="1826850" y="3229127"/>
              <a:ext cx="11100" cy="11000"/>
            </a:xfrm>
            <a:custGeom>
              <a:rect b="b" l="l" r="r" t="t"/>
              <a:pathLst>
                <a:path extrusionOk="0" h="440" w="444">
                  <a:moveTo>
                    <a:pt x="224" y="1"/>
                  </a:moveTo>
                  <a:cubicBezTo>
                    <a:pt x="100" y="1"/>
                    <a:pt x="0" y="100"/>
                    <a:pt x="0" y="219"/>
                  </a:cubicBezTo>
                  <a:cubicBezTo>
                    <a:pt x="0" y="344"/>
                    <a:pt x="100" y="439"/>
                    <a:pt x="224" y="439"/>
                  </a:cubicBezTo>
                  <a:cubicBezTo>
                    <a:pt x="344" y="439"/>
                    <a:pt x="443" y="344"/>
                    <a:pt x="443" y="219"/>
                  </a:cubicBezTo>
                  <a:cubicBezTo>
                    <a:pt x="443" y="96"/>
                    <a:pt x="344" y="1"/>
                    <a:pt x="224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34"/>
            <p:cNvSpPr/>
            <p:nvPr/>
          </p:nvSpPr>
          <p:spPr>
            <a:xfrm>
              <a:off x="1841625" y="3201077"/>
              <a:ext cx="11225" cy="11150"/>
            </a:xfrm>
            <a:custGeom>
              <a:rect b="b" l="l" r="r" t="t"/>
              <a:pathLst>
                <a:path extrusionOk="0" h="446" w="449">
                  <a:moveTo>
                    <a:pt x="224" y="1"/>
                  </a:moveTo>
                  <a:cubicBezTo>
                    <a:pt x="101" y="1"/>
                    <a:pt x="0" y="102"/>
                    <a:pt x="0" y="221"/>
                  </a:cubicBezTo>
                  <a:cubicBezTo>
                    <a:pt x="0" y="344"/>
                    <a:pt x="101" y="445"/>
                    <a:pt x="224" y="445"/>
                  </a:cubicBezTo>
                  <a:cubicBezTo>
                    <a:pt x="348" y="445"/>
                    <a:pt x="449" y="344"/>
                    <a:pt x="449" y="221"/>
                  </a:cubicBezTo>
                  <a:cubicBezTo>
                    <a:pt x="449" y="102"/>
                    <a:pt x="348" y="1"/>
                    <a:pt x="224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34"/>
            <p:cNvSpPr/>
            <p:nvPr/>
          </p:nvSpPr>
          <p:spPr>
            <a:xfrm>
              <a:off x="1854250" y="3219452"/>
              <a:ext cx="11100" cy="11125"/>
            </a:xfrm>
            <a:custGeom>
              <a:rect b="b" l="l" r="r" t="t"/>
              <a:pathLst>
                <a:path extrusionOk="0" h="445" w="444">
                  <a:moveTo>
                    <a:pt x="221" y="1"/>
                  </a:moveTo>
                  <a:cubicBezTo>
                    <a:pt x="101" y="1"/>
                    <a:pt x="1" y="101"/>
                    <a:pt x="1" y="225"/>
                  </a:cubicBezTo>
                  <a:cubicBezTo>
                    <a:pt x="1" y="344"/>
                    <a:pt x="101" y="445"/>
                    <a:pt x="221" y="445"/>
                  </a:cubicBezTo>
                  <a:cubicBezTo>
                    <a:pt x="344" y="445"/>
                    <a:pt x="444" y="344"/>
                    <a:pt x="444" y="225"/>
                  </a:cubicBezTo>
                  <a:cubicBezTo>
                    <a:pt x="444" y="101"/>
                    <a:pt x="344" y="1"/>
                    <a:pt x="221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0" name="Google Shape;1340;p34"/>
          <p:cNvGrpSpPr/>
          <p:nvPr/>
        </p:nvGrpSpPr>
        <p:grpSpPr>
          <a:xfrm>
            <a:off x="3078438" y="1722613"/>
            <a:ext cx="278800" cy="365700"/>
            <a:chOff x="3078438" y="1722613"/>
            <a:chExt cx="278800" cy="365700"/>
          </a:xfrm>
        </p:grpSpPr>
        <p:sp>
          <p:nvSpPr>
            <p:cNvPr id="1341" name="Google Shape;1341;p34"/>
            <p:cNvSpPr/>
            <p:nvPr/>
          </p:nvSpPr>
          <p:spPr>
            <a:xfrm>
              <a:off x="3078438" y="1777913"/>
              <a:ext cx="278800" cy="310400"/>
            </a:xfrm>
            <a:custGeom>
              <a:rect b="b" l="l" r="r" t="t"/>
              <a:pathLst>
                <a:path extrusionOk="0" h="12416" w="11152">
                  <a:moveTo>
                    <a:pt x="4689" y="1"/>
                  </a:moveTo>
                  <a:lnTo>
                    <a:pt x="0" y="2061"/>
                  </a:lnTo>
                  <a:lnTo>
                    <a:pt x="0" y="11238"/>
                  </a:lnTo>
                  <a:cubicBezTo>
                    <a:pt x="0" y="11891"/>
                    <a:pt x="530" y="12415"/>
                    <a:pt x="1184" y="12415"/>
                  </a:cubicBezTo>
                  <a:lnTo>
                    <a:pt x="9969" y="12415"/>
                  </a:lnTo>
                  <a:cubicBezTo>
                    <a:pt x="10621" y="12415"/>
                    <a:pt x="11151" y="11891"/>
                    <a:pt x="11151" y="11238"/>
                  </a:cubicBezTo>
                  <a:lnTo>
                    <a:pt x="11151" y="2061"/>
                  </a:lnTo>
                  <a:lnTo>
                    <a:pt x="46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34"/>
            <p:cNvSpPr/>
            <p:nvPr/>
          </p:nvSpPr>
          <p:spPr>
            <a:xfrm>
              <a:off x="3087388" y="1822763"/>
              <a:ext cx="269850" cy="265550"/>
            </a:xfrm>
            <a:custGeom>
              <a:rect b="b" l="l" r="r" t="t"/>
              <a:pathLst>
                <a:path extrusionOk="0" h="10622" w="10794">
                  <a:moveTo>
                    <a:pt x="9949" y="0"/>
                  </a:moveTo>
                  <a:cubicBezTo>
                    <a:pt x="9920" y="86"/>
                    <a:pt x="9906" y="177"/>
                    <a:pt x="9906" y="267"/>
                  </a:cubicBezTo>
                  <a:lnTo>
                    <a:pt x="9906" y="9444"/>
                  </a:lnTo>
                  <a:cubicBezTo>
                    <a:pt x="9906" y="9605"/>
                    <a:pt x="9772" y="9739"/>
                    <a:pt x="9611" y="9739"/>
                  </a:cubicBezTo>
                  <a:lnTo>
                    <a:pt x="826" y="9739"/>
                  </a:lnTo>
                  <a:cubicBezTo>
                    <a:pt x="463" y="9739"/>
                    <a:pt x="134" y="9959"/>
                    <a:pt x="1" y="10292"/>
                  </a:cubicBezTo>
                  <a:cubicBezTo>
                    <a:pt x="219" y="10502"/>
                    <a:pt x="516" y="10621"/>
                    <a:pt x="826" y="10621"/>
                  </a:cubicBezTo>
                  <a:lnTo>
                    <a:pt x="9611" y="10621"/>
                  </a:lnTo>
                  <a:cubicBezTo>
                    <a:pt x="10263" y="10621"/>
                    <a:pt x="10793" y="10097"/>
                    <a:pt x="10793" y="9444"/>
                  </a:cubicBezTo>
                  <a:lnTo>
                    <a:pt x="10793" y="267"/>
                  </a:lnTo>
                  <a:lnTo>
                    <a:pt x="9949" y="0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34"/>
            <p:cNvSpPr/>
            <p:nvPr/>
          </p:nvSpPr>
          <p:spPr>
            <a:xfrm>
              <a:off x="3078438" y="1755863"/>
              <a:ext cx="278800" cy="73600"/>
            </a:xfrm>
            <a:custGeom>
              <a:rect b="b" l="l" r="r" t="t"/>
              <a:pathLst>
                <a:path extrusionOk="0" h="2944" w="11152">
                  <a:moveTo>
                    <a:pt x="1184" y="0"/>
                  </a:moveTo>
                  <a:cubicBezTo>
                    <a:pt x="530" y="0"/>
                    <a:pt x="0" y="526"/>
                    <a:pt x="0" y="1178"/>
                  </a:cubicBezTo>
                  <a:lnTo>
                    <a:pt x="0" y="2943"/>
                  </a:lnTo>
                  <a:lnTo>
                    <a:pt x="11151" y="2943"/>
                  </a:lnTo>
                  <a:lnTo>
                    <a:pt x="11151" y="1178"/>
                  </a:lnTo>
                  <a:cubicBezTo>
                    <a:pt x="11151" y="526"/>
                    <a:pt x="10621" y="0"/>
                    <a:pt x="99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34"/>
            <p:cNvSpPr/>
            <p:nvPr/>
          </p:nvSpPr>
          <p:spPr>
            <a:xfrm>
              <a:off x="3078438" y="1756838"/>
              <a:ext cx="278800" cy="72625"/>
            </a:xfrm>
            <a:custGeom>
              <a:rect b="b" l="l" r="r" t="t"/>
              <a:pathLst>
                <a:path extrusionOk="0" h="2905" w="11152">
                  <a:moveTo>
                    <a:pt x="10264" y="0"/>
                  </a:moveTo>
                  <a:lnTo>
                    <a:pt x="10264" y="2022"/>
                  </a:lnTo>
                  <a:lnTo>
                    <a:pt x="0" y="2022"/>
                  </a:lnTo>
                  <a:lnTo>
                    <a:pt x="0" y="2904"/>
                  </a:lnTo>
                  <a:lnTo>
                    <a:pt x="11151" y="2904"/>
                  </a:lnTo>
                  <a:lnTo>
                    <a:pt x="11151" y="1139"/>
                  </a:lnTo>
                  <a:cubicBezTo>
                    <a:pt x="11151" y="601"/>
                    <a:pt x="10784" y="133"/>
                    <a:pt x="102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34"/>
            <p:cNvSpPr/>
            <p:nvPr/>
          </p:nvSpPr>
          <p:spPr>
            <a:xfrm>
              <a:off x="3132813" y="1722613"/>
              <a:ext cx="22200" cy="81075"/>
            </a:xfrm>
            <a:custGeom>
              <a:rect b="b" l="l" r="r" t="t"/>
              <a:pathLst>
                <a:path extrusionOk="0" h="3243" w="888">
                  <a:moveTo>
                    <a:pt x="445" y="0"/>
                  </a:moveTo>
                  <a:cubicBezTo>
                    <a:pt x="206" y="0"/>
                    <a:pt x="5" y="189"/>
                    <a:pt x="0" y="429"/>
                  </a:cubicBezTo>
                  <a:lnTo>
                    <a:pt x="0" y="2805"/>
                  </a:lnTo>
                  <a:cubicBezTo>
                    <a:pt x="0" y="3047"/>
                    <a:pt x="196" y="3243"/>
                    <a:pt x="444" y="3243"/>
                  </a:cubicBezTo>
                  <a:cubicBezTo>
                    <a:pt x="687" y="3243"/>
                    <a:pt x="887" y="3047"/>
                    <a:pt x="887" y="2805"/>
                  </a:cubicBezTo>
                  <a:lnTo>
                    <a:pt x="887" y="429"/>
                  </a:lnTo>
                  <a:cubicBezTo>
                    <a:pt x="878" y="196"/>
                    <a:pt x="687" y="5"/>
                    <a:pt x="454" y="0"/>
                  </a:cubicBezTo>
                  <a:cubicBezTo>
                    <a:pt x="451" y="0"/>
                    <a:pt x="448" y="0"/>
                    <a:pt x="4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34"/>
            <p:cNvSpPr/>
            <p:nvPr/>
          </p:nvSpPr>
          <p:spPr>
            <a:xfrm>
              <a:off x="3280663" y="1722613"/>
              <a:ext cx="22200" cy="81075"/>
            </a:xfrm>
            <a:custGeom>
              <a:rect b="b" l="l" r="r" t="t"/>
              <a:pathLst>
                <a:path extrusionOk="0" h="3243" w="888">
                  <a:moveTo>
                    <a:pt x="445" y="0"/>
                  </a:moveTo>
                  <a:cubicBezTo>
                    <a:pt x="205" y="0"/>
                    <a:pt x="5" y="189"/>
                    <a:pt x="1" y="429"/>
                  </a:cubicBezTo>
                  <a:lnTo>
                    <a:pt x="1" y="2805"/>
                  </a:lnTo>
                  <a:cubicBezTo>
                    <a:pt x="1" y="3047"/>
                    <a:pt x="201" y="3243"/>
                    <a:pt x="444" y="3243"/>
                  </a:cubicBezTo>
                  <a:cubicBezTo>
                    <a:pt x="687" y="3243"/>
                    <a:pt x="888" y="3047"/>
                    <a:pt x="888" y="2805"/>
                  </a:cubicBezTo>
                  <a:lnTo>
                    <a:pt x="888" y="429"/>
                  </a:lnTo>
                  <a:cubicBezTo>
                    <a:pt x="883" y="196"/>
                    <a:pt x="692" y="5"/>
                    <a:pt x="454" y="0"/>
                  </a:cubicBezTo>
                  <a:cubicBezTo>
                    <a:pt x="451" y="0"/>
                    <a:pt x="448" y="0"/>
                    <a:pt x="4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34"/>
            <p:cNvSpPr/>
            <p:nvPr/>
          </p:nvSpPr>
          <p:spPr>
            <a:xfrm>
              <a:off x="3206738" y="2045963"/>
              <a:ext cx="22225" cy="42350"/>
            </a:xfrm>
            <a:custGeom>
              <a:rect b="b" l="l" r="r" t="t"/>
              <a:pathLst>
                <a:path extrusionOk="0" h="1694" w="889">
                  <a:moveTo>
                    <a:pt x="1" y="1"/>
                  </a:moveTo>
                  <a:lnTo>
                    <a:pt x="1" y="1693"/>
                  </a:lnTo>
                  <a:lnTo>
                    <a:pt x="888" y="1693"/>
                  </a:lnTo>
                  <a:lnTo>
                    <a:pt x="88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34"/>
            <p:cNvSpPr/>
            <p:nvPr/>
          </p:nvSpPr>
          <p:spPr>
            <a:xfrm>
              <a:off x="3135663" y="1876613"/>
              <a:ext cx="164350" cy="180450"/>
            </a:xfrm>
            <a:custGeom>
              <a:rect b="b" l="l" r="r" t="t"/>
              <a:pathLst>
                <a:path extrusionOk="0" h="7218" w="6574">
                  <a:moveTo>
                    <a:pt x="3286" y="0"/>
                  </a:moveTo>
                  <a:cubicBezTo>
                    <a:pt x="3171" y="0"/>
                    <a:pt x="3055" y="28"/>
                    <a:pt x="2948" y="88"/>
                  </a:cubicBezTo>
                  <a:cubicBezTo>
                    <a:pt x="2834" y="149"/>
                    <a:pt x="2743" y="240"/>
                    <a:pt x="2681" y="354"/>
                  </a:cubicBezTo>
                  <a:lnTo>
                    <a:pt x="1346" y="2716"/>
                  </a:lnTo>
                  <a:cubicBezTo>
                    <a:pt x="1236" y="2911"/>
                    <a:pt x="1275" y="3154"/>
                    <a:pt x="1442" y="3302"/>
                  </a:cubicBezTo>
                  <a:lnTo>
                    <a:pt x="812" y="4418"/>
                  </a:lnTo>
                  <a:cubicBezTo>
                    <a:pt x="692" y="4628"/>
                    <a:pt x="707" y="4895"/>
                    <a:pt x="859" y="5086"/>
                  </a:cubicBezTo>
                  <a:lnTo>
                    <a:pt x="278" y="6116"/>
                  </a:lnTo>
                  <a:cubicBezTo>
                    <a:pt x="1" y="6607"/>
                    <a:pt x="349" y="7217"/>
                    <a:pt x="907" y="7217"/>
                  </a:cubicBezTo>
                  <a:lnTo>
                    <a:pt x="5662" y="7217"/>
                  </a:lnTo>
                  <a:cubicBezTo>
                    <a:pt x="6221" y="7217"/>
                    <a:pt x="6573" y="6607"/>
                    <a:pt x="6296" y="6116"/>
                  </a:cubicBezTo>
                  <a:lnTo>
                    <a:pt x="5715" y="5086"/>
                  </a:lnTo>
                  <a:cubicBezTo>
                    <a:pt x="5862" y="4895"/>
                    <a:pt x="5882" y="4628"/>
                    <a:pt x="5763" y="4418"/>
                  </a:cubicBezTo>
                  <a:lnTo>
                    <a:pt x="5133" y="3307"/>
                  </a:lnTo>
                  <a:cubicBezTo>
                    <a:pt x="5299" y="3154"/>
                    <a:pt x="5338" y="2911"/>
                    <a:pt x="5228" y="2716"/>
                  </a:cubicBezTo>
                  <a:lnTo>
                    <a:pt x="3892" y="354"/>
                  </a:lnTo>
                  <a:cubicBezTo>
                    <a:pt x="3766" y="128"/>
                    <a:pt x="3529" y="0"/>
                    <a:pt x="3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34"/>
            <p:cNvSpPr/>
            <p:nvPr/>
          </p:nvSpPr>
          <p:spPr>
            <a:xfrm>
              <a:off x="3138313" y="1876613"/>
              <a:ext cx="161700" cy="180450"/>
            </a:xfrm>
            <a:custGeom>
              <a:rect b="b" l="l" r="r" t="t"/>
              <a:pathLst>
                <a:path extrusionOk="0" h="7218" w="6468">
                  <a:moveTo>
                    <a:pt x="3180" y="0"/>
                  </a:moveTo>
                  <a:cubicBezTo>
                    <a:pt x="3065" y="0"/>
                    <a:pt x="2949" y="28"/>
                    <a:pt x="2842" y="88"/>
                  </a:cubicBezTo>
                  <a:cubicBezTo>
                    <a:pt x="2785" y="121"/>
                    <a:pt x="2732" y="160"/>
                    <a:pt x="2685" y="207"/>
                  </a:cubicBezTo>
                  <a:lnTo>
                    <a:pt x="3014" y="789"/>
                  </a:lnTo>
                  <a:cubicBezTo>
                    <a:pt x="3033" y="827"/>
                    <a:pt x="3405" y="1481"/>
                    <a:pt x="3749" y="2091"/>
                  </a:cubicBezTo>
                  <a:cubicBezTo>
                    <a:pt x="3811" y="2201"/>
                    <a:pt x="3773" y="2335"/>
                    <a:pt x="3663" y="2392"/>
                  </a:cubicBezTo>
                  <a:cubicBezTo>
                    <a:pt x="3630" y="2410"/>
                    <a:pt x="3596" y="2420"/>
                    <a:pt x="3558" y="2420"/>
                  </a:cubicBezTo>
                  <a:lnTo>
                    <a:pt x="1407" y="2420"/>
                  </a:lnTo>
                  <a:cubicBezTo>
                    <a:pt x="1359" y="2506"/>
                    <a:pt x="1307" y="2597"/>
                    <a:pt x="1240" y="2716"/>
                  </a:cubicBezTo>
                  <a:cubicBezTo>
                    <a:pt x="1130" y="2911"/>
                    <a:pt x="1169" y="3154"/>
                    <a:pt x="1336" y="3307"/>
                  </a:cubicBezTo>
                  <a:lnTo>
                    <a:pt x="4011" y="3307"/>
                  </a:lnTo>
                  <a:lnTo>
                    <a:pt x="4330" y="3874"/>
                  </a:lnTo>
                  <a:cubicBezTo>
                    <a:pt x="4392" y="3979"/>
                    <a:pt x="4354" y="4118"/>
                    <a:pt x="4244" y="4175"/>
                  </a:cubicBezTo>
                  <a:cubicBezTo>
                    <a:pt x="4211" y="4195"/>
                    <a:pt x="4173" y="4204"/>
                    <a:pt x="4134" y="4204"/>
                  </a:cubicBezTo>
                  <a:lnTo>
                    <a:pt x="825" y="4204"/>
                  </a:lnTo>
                  <a:lnTo>
                    <a:pt x="706" y="4418"/>
                  </a:lnTo>
                  <a:cubicBezTo>
                    <a:pt x="586" y="4628"/>
                    <a:pt x="601" y="4895"/>
                    <a:pt x="753" y="5086"/>
                  </a:cubicBezTo>
                  <a:lnTo>
                    <a:pt x="4588" y="5086"/>
                  </a:lnTo>
                  <a:lnTo>
                    <a:pt x="5107" y="6002"/>
                  </a:lnTo>
                  <a:cubicBezTo>
                    <a:pt x="5165" y="6112"/>
                    <a:pt x="5127" y="6245"/>
                    <a:pt x="5022" y="6302"/>
                  </a:cubicBezTo>
                  <a:cubicBezTo>
                    <a:pt x="4988" y="6321"/>
                    <a:pt x="4951" y="6330"/>
                    <a:pt x="4913" y="6330"/>
                  </a:cubicBezTo>
                  <a:lnTo>
                    <a:pt x="90" y="6330"/>
                  </a:lnTo>
                  <a:cubicBezTo>
                    <a:pt x="0" y="6770"/>
                    <a:pt x="324" y="7217"/>
                    <a:pt x="801" y="7217"/>
                  </a:cubicBezTo>
                  <a:lnTo>
                    <a:pt x="5556" y="7217"/>
                  </a:lnTo>
                  <a:cubicBezTo>
                    <a:pt x="6115" y="7217"/>
                    <a:pt x="6467" y="6607"/>
                    <a:pt x="6190" y="6116"/>
                  </a:cubicBezTo>
                  <a:lnTo>
                    <a:pt x="5609" y="5086"/>
                  </a:lnTo>
                  <a:cubicBezTo>
                    <a:pt x="5756" y="4895"/>
                    <a:pt x="5776" y="4628"/>
                    <a:pt x="5657" y="4418"/>
                  </a:cubicBezTo>
                  <a:lnTo>
                    <a:pt x="5027" y="3307"/>
                  </a:lnTo>
                  <a:cubicBezTo>
                    <a:pt x="5193" y="3154"/>
                    <a:pt x="5232" y="2911"/>
                    <a:pt x="5122" y="2716"/>
                  </a:cubicBezTo>
                  <a:lnTo>
                    <a:pt x="3786" y="354"/>
                  </a:lnTo>
                  <a:cubicBezTo>
                    <a:pt x="3660" y="128"/>
                    <a:pt x="3423" y="0"/>
                    <a:pt x="31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34"/>
            <p:cNvSpPr/>
            <p:nvPr/>
          </p:nvSpPr>
          <p:spPr>
            <a:xfrm>
              <a:off x="3200163" y="1849238"/>
              <a:ext cx="34850" cy="33225"/>
            </a:xfrm>
            <a:custGeom>
              <a:rect b="b" l="l" r="r" t="t"/>
              <a:pathLst>
                <a:path extrusionOk="0" h="1329" w="1394">
                  <a:moveTo>
                    <a:pt x="698" y="0"/>
                  </a:moveTo>
                  <a:cubicBezTo>
                    <a:pt x="573" y="0"/>
                    <a:pt x="478" y="100"/>
                    <a:pt x="478" y="219"/>
                  </a:cubicBezTo>
                  <a:lnTo>
                    <a:pt x="478" y="401"/>
                  </a:lnTo>
                  <a:lnTo>
                    <a:pt x="326" y="353"/>
                  </a:lnTo>
                  <a:cubicBezTo>
                    <a:pt x="300" y="343"/>
                    <a:pt x="274" y="339"/>
                    <a:pt x="249" y="339"/>
                  </a:cubicBezTo>
                  <a:cubicBezTo>
                    <a:pt x="160" y="339"/>
                    <a:pt x="77" y="393"/>
                    <a:pt x="44" y="482"/>
                  </a:cubicBezTo>
                  <a:cubicBezTo>
                    <a:pt x="1" y="597"/>
                    <a:pt x="64" y="725"/>
                    <a:pt x="178" y="768"/>
                  </a:cubicBezTo>
                  <a:lnTo>
                    <a:pt x="187" y="768"/>
                  </a:lnTo>
                  <a:lnTo>
                    <a:pt x="354" y="825"/>
                  </a:lnTo>
                  <a:lnTo>
                    <a:pt x="249" y="978"/>
                  </a:lnTo>
                  <a:cubicBezTo>
                    <a:pt x="178" y="1077"/>
                    <a:pt x="207" y="1216"/>
                    <a:pt x="306" y="1288"/>
                  </a:cubicBezTo>
                  <a:cubicBezTo>
                    <a:pt x="345" y="1313"/>
                    <a:pt x="388" y="1325"/>
                    <a:pt x="431" y="1325"/>
                  </a:cubicBezTo>
                  <a:cubicBezTo>
                    <a:pt x="501" y="1325"/>
                    <a:pt x="570" y="1293"/>
                    <a:pt x="612" y="1231"/>
                  </a:cubicBezTo>
                  <a:lnTo>
                    <a:pt x="702" y="1097"/>
                  </a:lnTo>
                  <a:lnTo>
                    <a:pt x="797" y="1226"/>
                  </a:lnTo>
                  <a:cubicBezTo>
                    <a:pt x="840" y="1292"/>
                    <a:pt x="912" y="1328"/>
                    <a:pt x="984" y="1328"/>
                  </a:cubicBezTo>
                  <a:cubicBezTo>
                    <a:pt x="1025" y="1328"/>
                    <a:pt x="1066" y="1317"/>
                    <a:pt x="1103" y="1292"/>
                  </a:cubicBezTo>
                  <a:cubicBezTo>
                    <a:pt x="1208" y="1226"/>
                    <a:pt x="1237" y="1088"/>
                    <a:pt x="1169" y="987"/>
                  </a:cubicBezTo>
                  <a:cubicBezTo>
                    <a:pt x="1165" y="982"/>
                    <a:pt x="1165" y="978"/>
                    <a:pt x="1160" y="973"/>
                  </a:cubicBezTo>
                  <a:lnTo>
                    <a:pt x="1050" y="820"/>
                  </a:lnTo>
                  <a:lnTo>
                    <a:pt x="1217" y="763"/>
                  </a:lnTo>
                  <a:cubicBezTo>
                    <a:pt x="1332" y="720"/>
                    <a:pt x="1394" y="597"/>
                    <a:pt x="1351" y="482"/>
                  </a:cubicBezTo>
                  <a:cubicBezTo>
                    <a:pt x="1317" y="392"/>
                    <a:pt x="1234" y="334"/>
                    <a:pt x="1144" y="334"/>
                  </a:cubicBezTo>
                  <a:cubicBezTo>
                    <a:pt x="1120" y="334"/>
                    <a:pt x="1095" y="339"/>
                    <a:pt x="1070" y="348"/>
                  </a:cubicBezTo>
                  <a:lnTo>
                    <a:pt x="1074" y="344"/>
                  </a:lnTo>
                  <a:lnTo>
                    <a:pt x="922" y="396"/>
                  </a:lnTo>
                  <a:lnTo>
                    <a:pt x="922" y="219"/>
                  </a:lnTo>
                  <a:cubicBezTo>
                    <a:pt x="922" y="95"/>
                    <a:pt x="821" y="0"/>
                    <a:pt x="6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1" name="Google Shape;1351;p34"/>
          <p:cNvGrpSpPr/>
          <p:nvPr/>
        </p:nvGrpSpPr>
        <p:grpSpPr>
          <a:xfrm>
            <a:off x="7104538" y="3160290"/>
            <a:ext cx="351500" cy="365975"/>
            <a:chOff x="7104538" y="3160290"/>
            <a:chExt cx="351500" cy="365975"/>
          </a:xfrm>
        </p:grpSpPr>
        <p:sp>
          <p:nvSpPr>
            <p:cNvPr id="1352" name="Google Shape;1352;p34"/>
            <p:cNvSpPr/>
            <p:nvPr/>
          </p:nvSpPr>
          <p:spPr>
            <a:xfrm>
              <a:off x="7106088" y="3160290"/>
              <a:ext cx="186950" cy="311925"/>
            </a:xfrm>
            <a:custGeom>
              <a:rect b="b" l="l" r="r" t="t"/>
              <a:pathLst>
                <a:path extrusionOk="0" h="12477" w="7478">
                  <a:moveTo>
                    <a:pt x="3152" y="1"/>
                  </a:moveTo>
                  <a:lnTo>
                    <a:pt x="3152" y="6506"/>
                  </a:lnTo>
                  <a:lnTo>
                    <a:pt x="859" y="8795"/>
                  </a:lnTo>
                  <a:cubicBezTo>
                    <a:pt x="9" y="9629"/>
                    <a:pt x="0" y="10989"/>
                    <a:pt x="834" y="11837"/>
                  </a:cubicBezTo>
                  <a:cubicBezTo>
                    <a:pt x="1258" y="12263"/>
                    <a:pt x="1816" y="12477"/>
                    <a:pt x="2374" y="12477"/>
                  </a:cubicBezTo>
                  <a:cubicBezTo>
                    <a:pt x="2922" y="12477"/>
                    <a:pt x="3471" y="12270"/>
                    <a:pt x="3892" y="11857"/>
                  </a:cubicBezTo>
                  <a:cubicBezTo>
                    <a:pt x="3901" y="11852"/>
                    <a:pt x="3907" y="11842"/>
                    <a:pt x="3916" y="11837"/>
                  </a:cubicBezTo>
                  <a:lnTo>
                    <a:pt x="6969" y="8795"/>
                  </a:lnTo>
                  <a:cubicBezTo>
                    <a:pt x="7292" y="8471"/>
                    <a:pt x="7478" y="8031"/>
                    <a:pt x="7478" y="7574"/>
                  </a:cubicBezTo>
                  <a:lnTo>
                    <a:pt x="74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34"/>
            <p:cNvSpPr/>
            <p:nvPr/>
          </p:nvSpPr>
          <p:spPr>
            <a:xfrm>
              <a:off x="7270738" y="3160290"/>
              <a:ext cx="22300" cy="144650"/>
            </a:xfrm>
            <a:custGeom>
              <a:rect b="b" l="l" r="r" t="t"/>
              <a:pathLst>
                <a:path extrusionOk="0" h="5786" w="892">
                  <a:moveTo>
                    <a:pt x="0" y="1"/>
                  </a:moveTo>
                  <a:lnTo>
                    <a:pt x="0" y="5786"/>
                  </a:lnTo>
                  <a:lnTo>
                    <a:pt x="892" y="5638"/>
                  </a:lnTo>
                  <a:lnTo>
                    <a:pt x="892" y="1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4" name="Google Shape;1354;p34"/>
            <p:cNvSpPr/>
            <p:nvPr/>
          </p:nvSpPr>
          <p:spPr>
            <a:xfrm>
              <a:off x="7181088" y="3396115"/>
              <a:ext cx="64750" cy="72050"/>
            </a:xfrm>
            <a:custGeom>
              <a:rect b="b" l="l" r="r" t="t"/>
              <a:pathLst>
                <a:path extrusionOk="0" h="2882" w="2590">
                  <a:moveTo>
                    <a:pt x="2070" y="1"/>
                  </a:moveTo>
                  <a:lnTo>
                    <a:pt x="286" y="1779"/>
                  </a:lnTo>
                  <a:cubicBezTo>
                    <a:pt x="200" y="1865"/>
                    <a:pt x="105" y="1937"/>
                    <a:pt x="0" y="1994"/>
                  </a:cubicBezTo>
                  <a:lnTo>
                    <a:pt x="186" y="2882"/>
                  </a:lnTo>
                  <a:cubicBezTo>
                    <a:pt x="458" y="2772"/>
                    <a:pt x="706" y="2609"/>
                    <a:pt x="916" y="2404"/>
                  </a:cubicBezTo>
                  <a:lnTo>
                    <a:pt x="2589" y="735"/>
                  </a:lnTo>
                  <a:lnTo>
                    <a:pt x="2070" y="1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5" name="Google Shape;1355;p34"/>
            <p:cNvSpPr/>
            <p:nvPr/>
          </p:nvSpPr>
          <p:spPr>
            <a:xfrm>
              <a:off x="7217913" y="3301215"/>
              <a:ext cx="75125" cy="113300"/>
            </a:xfrm>
            <a:custGeom>
              <a:rect b="b" l="l" r="r" t="t"/>
              <a:pathLst>
                <a:path extrusionOk="0" h="4532" w="3005">
                  <a:moveTo>
                    <a:pt x="3005" y="1"/>
                  </a:moveTo>
                  <a:lnTo>
                    <a:pt x="2113" y="149"/>
                  </a:lnTo>
                  <a:cubicBezTo>
                    <a:pt x="726" y="640"/>
                    <a:pt x="0" y="2156"/>
                    <a:pt x="492" y="3539"/>
                  </a:cubicBezTo>
                  <a:cubicBezTo>
                    <a:pt x="521" y="3625"/>
                    <a:pt x="559" y="3711"/>
                    <a:pt x="597" y="3797"/>
                  </a:cubicBezTo>
                  <a:lnTo>
                    <a:pt x="1122" y="4531"/>
                  </a:lnTo>
                  <a:lnTo>
                    <a:pt x="30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6" name="Google Shape;1356;p34"/>
            <p:cNvSpPr/>
            <p:nvPr/>
          </p:nvSpPr>
          <p:spPr>
            <a:xfrm>
              <a:off x="7104538" y="3398265"/>
              <a:ext cx="81200" cy="73650"/>
            </a:xfrm>
            <a:custGeom>
              <a:rect b="b" l="l" r="r" t="t"/>
              <a:pathLst>
                <a:path extrusionOk="0" h="2946" w="3248">
                  <a:moveTo>
                    <a:pt x="439" y="0"/>
                  </a:moveTo>
                  <a:lnTo>
                    <a:pt x="439" y="0"/>
                  </a:lnTo>
                  <a:cubicBezTo>
                    <a:pt x="0" y="1107"/>
                    <a:pt x="544" y="2357"/>
                    <a:pt x="1655" y="2796"/>
                  </a:cubicBezTo>
                  <a:cubicBezTo>
                    <a:pt x="1911" y="2896"/>
                    <a:pt x="2180" y="2946"/>
                    <a:pt x="2450" y="2946"/>
                  </a:cubicBezTo>
                  <a:cubicBezTo>
                    <a:pt x="2720" y="2946"/>
                    <a:pt x="2990" y="2896"/>
                    <a:pt x="3248" y="2796"/>
                  </a:cubicBezTo>
                  <a:lnTo>
                    <a:pt x="3062" y="1908"/>
                  </a:lnTo>
                  <a:cubicBezTo>
                    <a:pt x="2642" y="812"/>
                    <a:pt x="1616" y="62"/>
                    <a:pt x="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7" name="Google Shape;1357;p34"/>
            <p:cNvSpPr/>
            <p:nvPr/>
          </p:nvSpPr>
          <p:spPr>
            <a:xfrm>
              <a:off x="7143988" y="3445965"/>
              <a:ext cx="41750" cy="25950"/>
            </a:xfrm>
            <a:custGeom>
              <a:rect b="b" l="l" r="r" t="t"/>
              <a:pathLst>
                <a:path extrusionOk="0" h="1038" w="1670">
                  <a:moveTo>
                    <a:pt x="1484" y="0"/>
                  </a:moveTo>
                  <a:cubicBezTo>
                    <a:pt x="1293" y="100"/>
                    <a:pt x="1084" y="153"/>
                    <a:pt x="868" y="153"/>
                  </a:cubicBezTo>
                  <a:cubicBezTo>
                    <a:pt x="449" y="157"/>
                    <a:pt x="87" y="449"/>
                    <a:pt x="1" y="859"/>
                  </a:cubicBezTo>
                  <a:cubicBezTo>
                    <a:pt x="277" y="978"/>
                    <a:pt x="573" y="1038"/>
                    <a:pt x="869" y="1038"/>
                  </a:cubicBezTo>
                  <a:cubicBezTo>
                    <a:pt x="1140" y="1038"/>
                    <a:pt x="1412" y="988"/>
                    <a:pt x="1670" y="888"/>
                  </a:cubicBezTo>
                  <a:cubicBezTo>
                    <a:pt x="1651" y="582"/>
                    <a:pt x="1589" y="282"/>
                    <a:pt x="1484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8" name="Google Shape;1358;p34"/>
            <p:cNvSpPr/>
            <p:nvPr/>
          </p:nvSpPr>
          <p:spPr>
            <a:xfrm>
              <a:off x="7232813" y="3301215"/>
              <a:ext cx="60225" cy="113300"/>
            </a:xfrm>
            <a:custGeom>
              <a:rect b="b" l="l" r="r" t="t"/>
              <a:pathLst>
                <a:path extrusionOk="0" h="4532" w="2409">
                  <a:moveTo>
                    <a:pt x="2409" y="1"/>
                  </a:moveTo>
                  <a:cubicBezTo>
                    <a:pt x="2104" y="1"/>
                    <a:pt x="1803" y="48"/>
                    <a:pt x="1517" y="149"/>
                  </a:cubicBezTo>
                  <a:lnTo>
                    <a:pt x="1517" y="1760"/>
                  </a:lnTo>
                  <a:cubicBezTo>
                    <a:pt x="1517" y="2099"/>
                    <a:pt x="1384" y="2418"/>
                    <a:pt x="1145" y="2656"/>
                  </a:cubicBezTo>
                  <a:lnTo>
                    <a:pt x="1" y="3797"/>
                  </a:lnTo>
                  <a:cubicBezTo>
                    <a:pt x="135" y="4069"/>
                    <a:pt x="311" y="4316"/>
                    <a:pt x="520" y="4531"/>
                  </a:cubicBezTo>
                  <a:lnTo>
                    <a:pt x="1975" y="3086"/>
                  </a:lnTo>
                  <a:cubicBezTo>
                    <a:pt x="2252" y="2810"/>
                    <a:pt x="2409" y="2433"/>
                    <a:pt x="2409" y="2042"/>
                  </a:cubicBezTo>
                  <a:lnTo>
                    <a:pt x="240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34"/>
            <p:cNvSpPr/>
            <p:nvPr/>
          </p:nvSpPr>
          <p:spPr>
            <a:xfrm>
              <a:off x="7173813" y="3160290"/>
              <a:ext cx="130350" cy="44250"/>
            </a:xfrm>
            <a:custGeom>
              <a:rect b="b" l="l" r="r" t="t"/>
              <a:pathLst>
                <a:path extrusionOk="0" h="1770" w="5214">
                  <a:moveTo>
                    <a:pt x="443" y="1"/>
                  </a:moveTo>
                  <a:cubicBezTo>
                    <a:pt x="201" y="1"/>
                    <a:pt x="0" y="195"/>
                    <a:pt x="0" y="444"/>
                  </a:cubicBezTo>
                  <a:lnTo>
                    <a:pt x="0" y="1326"/>
                  </a:lnTo>
                  <a:cubicBezTo>
                    <a:pt x="0" y="1569"/>
                    <a:pt x="201" y="1769"/>
                    <a:pt x="443" y="1769"/>
                  </a:cubicBezTo>
                  <a:lnTo>
                    <a:pt x="4769" y="1769"/>
                  </a:lnTo>
                  <a:cubicBezTo>
                    <a:pt x="5013" y="1769"/>
                    <a:pt x="5213" y="1569"/>
                    <a:pt x="5213" y="1326"/>
                  </a:cubicBezTo>
                  <a:lnTo>
                    <a:pt x="5213" y="444"/>
                  </a:lnTo>
                  <a:cubicBezTo>
                    <a:pt x="5213" y="195"/>
                    <a:pt x="5013" y="1"/>
                    <a:pt x="4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34"/>
            <p:cNvSpPr/>
            <p:nvPr/>
          </p:nvSpPr>
          <p:spPr>
            <a:xfrm>
              <a:off x="7173813" y="3160290"/>
              <a:ext cx="130350" cy="44250"/>
            </a:xfrm>
            <a:custGeom>
              <a:rect b="b" l="l" r="r" t="t"/>
              <a:pathLst>
                <a:path extrusionOk="0" h="1770" w="5214">
                  <a:moveTo>
                    <a:pt x="4326" y="1"/>
                  </a:moveTo>
                  <a:lnTo>
                    <a:pt x="4326" y="882"/>
                  </a:lnTo>
                  <a:lnTo>
                    <a:pt x="0" y="882"/>
                  </a:lnTo>
                  <a:lnTo>
                    <a:pt x="0" y="1326"/>
                  </a:lnTo>
                  <a:cubicBezTo>
                    <a:pt x="0" y="1569"/>
                    <a:pt x="201" y="1769"/>
                    <a:pt x="443" y="1769"/>
                  </a:cubicBezTo>
                  <a:lnTo>
                    <a:pt x="4769" y="1769"/>
                  </a:lnTo>
                  <a:cubicBezTo>
                    <a:pt x="5013" y="1769"/>
                    <a:pt x="5213" y="1569"/>
                    <a:pt x="5213" y="1326"/>
                  </a:cubicBezTo>
                  <a:lnTo>
                    <a:pt x="5213" y="444"/>
                  </a:lnTo>
                  <a:cubicBezTo>
                    <a:pt x="5213" y="195"/>
                    <a:pt x="5013" y="1"/>
                    <a:pt x="4769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34"/>
            <p:cNvSpPr/>
            <p:nvPr/>
          </p:nvSpPr>
          <p:spPr>
            <a:xfrm>
              <a:off x="7258338" y="3214515"/>
              <a:ext cx="186625" cy="311700"/>
            </a:xfrm>
            <a:custGeom>
              <a:rect b="b" l="l" r="r" t="t"/>
              <a:pathLst>
                <a:path extrusionOk="0" h="12468" w="7465">
                  <a:moveTo>
                    <a:pt x="3144" y="1"/>
                  </a:moveTo>
                  <a:lnTo>
                    <a:pt x="3144" y="6511"/>
                  </a:lnTo>
                  <a:lnTo>
                    <a:pt x="850" y="8796"/>
                  </a:lnTo>
                  <a:cubicBezTo>
                    <a:pt x="1" y="9635"/>
                    <a:pt x="1" y="10999"/>
                    <a:pt x="844" y="11838"/>
                  </a:cubicBezTo>
                  <a:cubicBezTo>
                    <a:pt x="1267" y="12258"/>
                    <a:pt x="1820" y="12468"/>
                    <a:pt x="2373" y="12468"/>
                  </a:cubicBezTo>
                  <a:cubicBezTo>
                    <a:pt x="2927" y="12468"/>
                    <a:pt x="3480" y="12258"/>
                    <a:pt x="3902" y="11838"/>
                  </a:cubicBezTo>
                  <a:lnTo>
                    <a:pt x="6959" y="8796"/>
                  </a:lnTo>
                  <a:cubicBezTo>
                    <a:pt x="7283" y="8471"/>
                    <a:pt x="7465" y="8037"/>
                    <a:pt x="7465" y="7579"/>
                  </a:cubicBezTo>
                  <a:lnTo>
                    <a:pt x="746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34"/>
            <p:cNvSpPr/>
            <p:nvPr/>
          </p:nvSpPr>
          <p:spPr>
            <a:xfrm>
              <a:off x="7422763" y="3214515"/>
              <a:ext cx="22200" cy="144800"/>
            </a:xfrm>
            <a:custGeom>
              <a:rect b="b" l="l" r="r" t="t"/>
              <a:pathLst>
                <a:path extrusionOk="0" h="5792" w="888">
                  <a:moveTo>
                    <a:pt x="1" y="1"/>
                  </a:moveTo>
                  <a:lnTo>
                    <a:pt x="1" y="5791"/>
                  </a:lnTo>
                  <a:lnTo>
                    <a:pt x="888" y="5638"/>
                  </a:lnTo>
                  <a:lnTo>
                    <a:pt x="888" y="1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34"/>
            <p:cNvSpPr/>
            <p:nvPr/>
          </p:nvSpPr>
          <p:spPr>
            <a:xfrm>
              <a:off x="7332963" y="3450365"/>
              <a:ext cx="64900" cy="72050"/>
            </a:xfrm>
            <a:custGeom>
              <a:rect b="b" l="l" r="r" t="t"/>
              <a:pathLst>
                <a:path extrusionOk="0" h="2882" w="2596">
                  <a:moveTo>
                    <a:pt x="2076" y="1"/>
                  </a:moveTo>
                  <a:lnTo>
                    <a:pt x="292" y="1779"/>
                  </a:lnTo>
                  <a:cubicBezTo>
                    <a:pt x="206" y="1865"/>
                    <a:pt x="106" y="1937"/>
                    <a:pt x="1" y="1995"/>
                  </a:cubicBezTo>
                  <a:lnTo>
                    <a:pt x="187" y="2882"/>
                  </a:lnTo>
                  <a:cubicBezTo>
                    <a:pt x="463" y="2776"/>
                    <a:pt x="712" y="2614"/>
                    <a:pt x="917" y="2404"/>
                  </a:cubicBezTo>
                  <a:lnTo>
                    <a:pt x="2596" y="736"/>
                  </a:lnTo>
                  <a:lnTo>
                    <a:pt x="2076" y="1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34"/>
            <p:cNvSpPr/>
            <p:nvPr/>
          </p:nvSpPr>
          <p:spPr>
            <a:xfrm>
              <a:off x="7369838" y="3355465"/>
              <a:ext cx="75125" cy="113300"/>
            </a:xfrm>
            <a:custGeom>
              <a:rect b="b" l="l" r="r" t="t"/>
              <a:pathLst>
                <a:path extrusionOk="0" h="4532" w="3005">
                  <a:moveTo>
                    <a:pt x="3005" y="0"/>
                  </a:moveTo>
                  <a:lnTo>
                    <a:pt x="2118" y="153"/>
                  </a:lnTo>
                  <a:cubicBezTo>
                    <a:pt x="729" y="640"/>
                    <a:pt x="0" y="2161"/>
                    <a:pt x="491" y="3539"/>
                  </a:cubicBezTo>
                  <a:cubicBezTo>
                    <a:pt x="524" y="3630"/>
                    <a:pt x="558" y="3715"/>
                    <a:pt x="601" y="3797"/>
                  </a:cubicBezTo>
                  <a:lnTo>
                    <a:pt x="1121" y="4532"/>
                  </a:lnTo>
                  <a:lnTo>
                    <a:pt x="30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5" name="Google Shape;1365;p34"/>
            <p:cNvSpPr/>
            <p:nvPr/>
          </p:nvSpPr>
          <p:spPr>
            <a:xfrm>
              <a:off x="7256538" y="3452640"/>
              <a:ext cx="81125" cy="73625"/>
            </a:xfrm>
            <a:custGeom>
              <a:rect b="b" l="l" r="r" t="t"/>
              <a:pathLst>
                <a:path extrusionOk="0" h="2945" w="3245">
                  <a:moveTo>
                    <a:pt x="440" y="0"/>
                  </a:moveTo>
                  <a:cubicBezTo>
                    <a:pt x="1" y="1102"/>
                    <a:pt x="544" y="2357"/>
                    <a:pt x="1651" y="2791"/>
                  </a:cubicBezTo>
                  <a:cubicBezTo>
                    <a:pt x="1909" y="2893"/>
                    <a:pt x="2179" y="2944"/>
                    <a:pt x="2449" y="2944"/>
                  </a:cubicBezTo>
                  <a:cubicBezTo>
                    <a:pt x="2720" y="2944"/>
                    <a:pt x="2989" y="2893"/>
                    <a:pt x="3244" y="2791"/>
                  </a:cubicBezTo>
                  <a:lnTo>
                    <a:pt x="3058" y="1904"/>
                  </a:lnTo>
                  <a:cubicBezTo>
                    <a:pt x="2643" y="806"/>
                    <a:pt x="1613" y="57"/>
                    <a:pt x="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34"/>
            <p:cNvSpPr/>
            <p:nvPr/>
          </p:nvSpPr>
          <p:spPr>
            <a:xfrm>
              <a:off x="7296038" y="3500215"/>
              <a:ext cx="41625" cy="26050"/>
            </a:xfrm>
            <a:custGeom>
              <a:rect b="b" l="l" r="r" t="t"/>
              <a:pathLst>
                <a:path extrusionOk="0" h="1042" w="1665">
                  <a:moveTo>
                    <a:pt x="1478" y="1"/>
                  </a:moveTo>
                  <a:cubicBezTo>
                    <a:pt x="1292" y="105"/>
                    <a:pt x="1082" y="157"/>
                    <a:pt x="868" y="157"/>
                  </a:cubicBezTo>
                  <a:cubicBezTo>
                    <a:pt x="448" y="157"/>
                    <a:pt x="86" y="448"/>
                    <a:pt x="0" y="859"/>
                  </a:cubicBezTo>
                  <a:cubicBezTo>
                    <a:pt x="276" y="981"/>
                    <a:pt x="571" y="1042"/>
                    <a:pt x="866" y="1042"/>
                  </a:cubicBezTo>
                  <a:cubicBezTo>
                    <a:pt x="1137" y="1042"/>
                    <a:pt x="1408" y="990"/>
                    <a:pt x="1664" y="888"/>
                  </a:cubicBezTo>
                  <a:cubicBezTo>
                    <a:pt x="1650" y="587"/>
                    <a:pt x="1588" y="287"/>
                    <a:pt x="1478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34"/>
            <p:cNvSpPr/>
            <p:nvPr/>
          </p:nvSpPr>
          <p:spPr>
            <a:xfrm>
              <a:off x="7384863" y="3355465"/>
              <a:ext cx="60100" cy="113300"/>
            </a:xfrm>
            <a:custGeom>
              <a:rect b="b" l="l" r="r" t="t"/>
              <a:pathLst>
                <a:path extrusionOk="0" h="4532" w="2404">
                  <a:moveTo>
                    <a:pt x="2404" y="0"/>
                  </a:moveTo>
                  <a:cubicBezTo>
                    <a:pt x="2103" y="0"/>
                    <a:pt x="1803" y="53"/>
                    <a:pt x="1517" y="153"/>
                  </a:cubicBezTo>
                  <a:lnTo>
                    <a:pt x="1517" y="1765"/>
                  </a:lnTo>
                  <a:cubicBezTo>
                    <a:pt x="1517" y="2099"/>
                    <a:pt x="1383" y="2423"/>
                    <a:pt x="1145" y="2657"/>
                  </a:cubicBezTo>
                  <a:lnTo>
                    <a:pt x="0" y="3797"/>
                  </a:lnTo>
                  <a:cubicBezTo>
                    <a:pt x="128" y="4069"/>
                    <a:pt x="305" y="4316"/>
                    <a:pt x="520" y="4532"/>
                  </a:cubicBezTo>
                  <a:lnTo>
                    <a:pt x="1970" y="3086"/>
                  </a:lnTo>
                  <a:cubicBezTo>
                    <a:pt x="2246" y="2810"/>
                    <a:pt x="2404" y="2432"/>
                    <a:pt x="2404" y="2042"/>
                  </a:cubicBezTo>
                  <a:lnTo>
                    <a:pt x="24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34"/>
            <p:cNvSpPr/>
            <p:nvPr/>
          </p:nvSpPr>
          <p:spPr>
            <a:xfrm>
              <a:off x="7325813" y="3214515"/>
              <a:ext cx="130225" cy="44275"/>
            </a:xfrm>
            <a:custGeom>
              <a:rect b="b" l="l" r="r" t="t"/>
              <a:pathLst>
                <a:path extrusionOk="0" h="1771" w="5209">
                  <a:moveTo>
                    <a:pt x="445" y="1"/>
                  </a:moveTo>
                  <a:cubicBezTo>
                    <a:pt x="196" y="1"/>
                    <a:pt x="1" y="201"/>
                    <a:pt x="1" y="445"/>
                  </a:cubicBezTo>
                  <a:lnTo>
                    <a:pt x="1" y="1327"/>
                  </a:lnTo>
                  <a:cubicBezTo>
                    <a:pt x="1" y="1575"/>
                    <a:pt x="196" y="1770"/>
                    <a:pt x="445" y="1770"/>
                  </a:cubicBezTo>
                  <a:lnTo>
                    <a:pt x="4766" y="1770"/>
                  </a:lnTo>
                  <a:cubicBezTo>
                    <a:pt x="5008" y="1770"/>
                    <a:pt x="5209" y="1575"/>
                    <a:pt x="5209" y="1332"/>
                  </a:cubicBezTo>
                  <a:lnTo>
                    <a:pt x="5209" y="445"/>
                  </a:lnTo>
                  <a:cubicBezTo>
                    <a:pt x="5209" y="201"/>
                    <a:pt x="5013" y="1"/>
                    <a:pt x="47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34"/>
            <p:cNvSpPr/>
            <p:nvPr/>
          </p:nvSpPr>
          <p:spPr>
            <a:xfrm>
              <a:off x="7325813" y="3214515"/>
              <a:ext cx="130225" cy="44275"/>
            </a:xfrm>
            <a:custGeom>
              <a:rect b="b" l="l" r="r" t="t"/>
              <a:pathLst>
                <a:path extrusionOk="0" h="1771" w="5209">
                  <a:moveTo>
                    <a:pt x="4322" y="1"/>
                  </a:moveTo>
                  <a:lnTo>
                    <a:pt x="4322" y="888"/>
                  </a:lnTo>
                  <a:lnTo>
                    <a:pt x="1" y="888"/>
                  </a:lnTo>
                  <a:lnTo>
                    <a:pt x="1" y="1332"/>
                  </a:lnTo>
                  <a:cubicBezTo>
                    <a:pt x="1" y="1575"/>
                    <a:pt x="196" y="1770"/>
                    <a:pt x="445" y="1770"/>
                  </a:cubicBezTo>
                  <a:lnTo>
                    <a:pt x="4766" y="1770"/>
                  </a:lnTo>
                  <a:cubicBezTo>
                    <a:pt x="5013" y="1770"/>
                    <a:pt x="5209" y="1575"/>
                    <a:pt x="5209" y="1332"/>
                  </a:cubicBezTo>
                  <a:lnTo>
                    <a:pt x="5209" y="445"/>
                  </a:lnTo>
                  <a:cubicBezTo>
                    <a:pt x="5209" y="201"/>
                    <a:pt x="5013" y="1"/>
                    <a:pt x="4766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70" name="Google Shape;1370;p34"/>
          <p:cNvSpPr/>
          <p:nvPr/>
        </p:nvSpPr>
        <p:spPr>
          <a:xfrm>
            <a:off x="5639800" y="1619113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71" name="Google Shape;1371;p34"/>
          <p:cNvGrpSpPr/>
          <p:nvPr/>
        </p:nvGrpSpPr>
        <p:grpSpPr>
          <a:xfrm>
            <a:off x="5770793" y="1696526"/>
            <a:ext cx="336625" cy="366050"/>
            <a:chOff x="5770793" y="1696526"/>
            <a:chExt cx="336625" cy="366050"/>
          </a:xfrm>
        </p:grpSpPr>
        <p:sp>
          <p:nvSpPr>
            <p:cNvPr id="1372" name="Google Shape;1372;p34"/>
            <p:cNvSpPr/>
            <p:nvPr/>
          </p:nvSpPr>
          <p:spPr>
            <a:xfrm>
              <a:off x="5770893" y="1702026"/>
              <a:ext cx="336375" cy="204850"/>
            </a:xfrm>
            <a:custGeom>
              <a:rect b="b" l="l" r="r" t="t"/>
              <a:pathLst>
                <a:path extrusionOk="0" h="8194" w="13455">
                  <a:moveTo>
                    <a:pt x="6728" y="1"/>
                  </a:moveTo>
                  <a:cubicBezTo>
                    <a:pt x="6507" y="1"/>
                    <a:pt x="6286" y="69"/>
                    <a:pt x="6100" y="204"/>
                  </a:cubicBezTo>
                  <a:lnTo>
                    <a:pt x="612" y="4230"/>
                  </a:lnTo>
                  <a:cubicBezTo>
                    <a:pt x="388" y="4393"/>
                    <a:pt x="220" y="4635"/>
                    <a:pt x="120" y="4888"/>
                  </a:cubicBezTo>
                  <a:cubicBezTo>
                    <a:pt x="44" y="5060"/>
                    <a:pt x="1" y="5246"/>
                    <a:pt x="1" y="5436"/>
                  </a:cubicBezTo>
                  <a:lnTo>
                    <a:pt x="1" y="8194"/>
                  </a:lnTo>
                  <a:lnTo>
                    <a:pt x="13455" y="8194"/>
                  </a:lnTo>
                  <a:lnTo>
                    <a:pt x="13455" y="5436"/>
                  </a:lnTo>
                  <a:cubicBezTo>
                    <a:pt x="13455" y="5246"/>
                    <a:pt x="13421" y="5055"/>
                    <a:pt x="13350" y="4879"/>
                  </a:cubicBezTo>
                  <a:cubicBezTo>
                    <a:pt x="13245" y="4622"/>
                    <a:pt x="13069" y="4393"/>
                    <a:pt x="12840" y="4230"/>
                  </a:cubicBezTo>
                  <a:lnTo>
                    <a:pt x="7355" y="204"/>
                  </a:lnTo>
                  <a:cubicBezTo>
                    <a:pt x="7169" y="69"/>
                    <a:pt x="6948" y="1"/>
                    <a:pt x="67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34"/>
            <p:cNvSpPr/>
            <p:nvPr/>
          </p:nvSpPr>
          <p:spPr>
            <a:xfrm>
              <a:off x="5821343" y="1795601"/>
              <a:ext cx="235500" cy="193175"/>
            </a:xfrm>
            <a:custGeom>
              <a:rect b="b" l="l" r="r" t="t"/>
              <a:pathLst>
                <a:path extrusionOk="0" h="7727" w="9420">
                  <a:moveTo>
                    <a:pt x="673" y="1"/>
                  </a:moveTo>
                  <a:cubicBezTo>
                    <a:pt x="301" y="1"/>
                    <a:pt x="1" y="302"/>
                    <a:pt x="1" y="674"/>
                  </a:cubicBezTo>
                  <a:lnTo>
                    <a:pt x="1" y="4942"/>
                  </a:lnTo>
                  <a:lnTo>
                    <a:pt x="2691" y="7727"/>
                  </a:lnTo>
                  <a:lnTo>
                    <a:pt x="6730" y="7727"/>
                  </a:lnTo>
                  <a:lnTo>
                    <a:pt x="9420" y="4942"/>
                  </a:lnTo>
                  <a:lnTo>
                    <a:pt x="9420" y="793"/>
                  </a:lnTo>
                  <a:cubicBezTo>
                    <a:pt x="9420" y="421"/>
                    <a:pt x="9119" y="1"/>
                    <a:pt x="87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34"/>
            <p:cNvSpPr/>
            <p:nvPr/>
          </p:nvSpPr>
          <p:spPr>
            <a:xfrm>
              <a:off x="5770793" y="1846501"/>
              <a:ext cx="336475" cy="216075"/>
            </a:xfrm>
            <a:custGeom>
              <a:rect b="b" l="l" r="r" t="t"/>
              <a:pathLst>
                <a:path extrusionOk="0" h="8643" w="13459">
                  <a:moveTo>
                    <a:pt x="5" y="1"/>
                  </a:moveTo>
                  <a:lnTo>
                    <a:pt x="5" y="7637"/>
                  </a:lnTo>
                  <a:cubicBezTo>
                    <a:pt x="0" y="8190"/>
                    <a:pt x="453" y="8643"/>
                    <a:pt x="1011" y="8643"/>
                  </a:cubicBezTo>
                  <a:lnTo>
                    <a:pt x="12452" y="8643"/>
                  </a:lnTo>
                  <a:cubicBezTo>
                    <a:pt x="13011" y="8643"/>
                    <a:pt x="13459" y="8190"/>
                    <a:pt x="13459" y="7637"/>
                  </a:cubicBezTo>
                  <a:lnTo>
                    <a:pt x="13459" y="1"/>
                  </a:lnTo>
                  <a:lnTo>
                    <a:pt x="8752" y="4962"/>
                  </a:lnTo>
                  <a:lnTo>
                    <a:pt x="4713" y="496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34"/>
            <p:cNvSpPr/>
            <p:nvPr/>
          </p:nvSpPr>
          <p:spPr>
            <a:xfrm>
              <a:off x="5780693" y="1824001"/>
              <a:ext cx="326725" cy="238575"/>
            </a:xfrm>
            <a:custGeom>
              <a:rect b="b" l="l" r="r" t="t"/>
              <a:pathLst>
                <a:path extrusionOk="0" h="9543" w="13069">
                  <a:moveTo>
                    <a:pt x="12958" y="0"/>
                  </a:moveTo>
                  <a:lnTo>
                    <a:pt x="12410" y="577"/>
                  </a:lnTo>
                  <a:lnTo>
                    <a:pt x="12410" y="8537"/>
                  </a:lnTo>
                  <a:cubicBezTo>
                    <a:pt x="12410" y="8732"/>
                    <a:pt x="12252" y="8889"/>
                    <a:pt x="12056" y="8889"/>
                  </a:cubicBezTo>
                  <a:lnTo>
                    <a:pt x="630" y="8889"/>
                  </a:lnTo>
                  <a:cubicBezTo>
                    <a:pt x="626" y="8889"/>
                    <a:pt x="622" y="8889"/>
                    <a:pt x="619" y="8889"/>
                  </a:cubicBezTo>
                  <a:cubicBezTo>
                    <a:pt x="337" y="8889"/>
                    <a:pt x="89" y="9064"/>
                    <a:pt x="0" y="9329"/>
                  </a:cubicBezTo>
                  <a:cubicBezTo>
                    <a:pt x="14" y="9338"/>
                    <a:pt x="29" y="9353"/>
                    <a:pt x="42" y="9362"/>
                  </a:cubicBezTo>
                  <a:cubicBezTo>
                    <a:pt x="210" y="9481"/>
                    <a:pt x="410" y="9543"/>
                    <a:pt x="615" y="9543"/>
                  </a:cubicBezTo>
                  <a:lnTo>
                    <a:pt x="12056" y="9543"/>
                  </a:lnTo>
                  <a:cubicBezTo>
                    <a:pt x="12261" y="9543"/>
                    <a:pt x="12462" y="9481"/>
                    <a:pt x="12629" y="9362"/>
                  </a:cubicBezTo>
                  <a:cubicBezTo>
                    <a:pt x="12681" y="9329"/>
                    <a:pt x="12730" y="9290"/>
                    <a:pt x="12772" y="9247"/>
                  </a:cubicBezTo>
                  <a:cubicBezTo>
                    <a:pt x="12958" y="9061"/>
                    <a:pt x="13068" y="8803"/>
                    <a:pt x="13068" y="8537"/>
                  </a:cubicBezTo>
                  <a:lnTo>
                    <a:pt x="13068" y="557"/>
                  </a:lnTo>
                  <a:cubicBezTo>
                    <a:pt x="13068" y="367"/>
                    <a:pt x="13029" y="176"/>
                    <a:pt x="12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34"/>
            <p:cNvSpPr/>
            <p:nvPr/>
          </p:nvSpPr>
          <p:spPr>
            <a:xfrm>
              <a:off x="5778318" y="1966351"/>
              <a:ext cx="321575" cy="96225"/>
            </a:xfrm>
            <a:custGeom>
              <a:rect b="b" l="l" r="r" t="t"/>
              <a:pathLst>
                <a:path extrusionOk="0" h="3849" w="12863">
                  <a:moveTo>
                    <a:pt x="4759" y="1"/>
                  </a:moveTo>
                  <a:cubicBezTo>
                    <a:pt x="4535" y="1"/>
                    <a:pt x="4326" y="91"/>
                    <a:pt x="4168" y="248"/>
                  </a:cubicBezTo>
                  <a:lnTo>
                    <a:pt x="0" y="3553"/>
                  </a:lnTo>
                  <a:cubicBezTo>
                    <a:pt x="186" y="3745"/>
                    <a:pt x="443" y="3849"/>
                    <a:pt x="710" y="3849"/>
                  </a:cubicBezTo>
                  <a:lnTo>
                    <a:pt x="12151" y="3849"/>
                  </a:lnTo>
                  <a:cubicBezTo>
                    <a:pt x="12419" y="3849"/>
                    <a:pt x="12677" y="3745"/>
                    <a:pt x="12862" y="3553"/>
                  </a:cubicBezTo>
                  <a:lnTo>
                    <a:pt x="8694" y="248"/>
                  </a:lnTo>
                  <a:cubicBezTo>
                    <a:pt x="8537" y="91"/>
                    <a:pt x="8322" y="1"/>
                    <a:pt x="81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7" name="Google Shape;1377;p34"/>
            <p:cNvSpPr/>
            <p:nvPr/>
          </p:nvSpPr>
          <p:spPr>
            <a:xfrm>
              <a:off x="5864718" y="1812276"/>
              <a:ext cx="36400" cy="43550"/>
            </a:xfrm>
            <a:custGeom>
              <a:rect b="b" l="l" r="r" t="t"/>
              <a:pathLst>
                <a:path extrusionOk="0" h="1742" w="1456">
                  <a:moveTo>
                    <a:pt x="584" y="436"/>
                  </a:moveTo>
                  <a:cubicBezTo>
                    <a:pt x="826" y="436"/>
                    <a:pt x="1022" y="630"/>
                    <a:pt x="1022" y="874"/>
                  </a:cubicBezTo>
                  <a:cubicBezTo>
                    <a:pt x="1022" y="1112"/>
                    <a:pt x="826" y="1308"/>
                    <a:pt x="584" y="1308"/>
                  </a:cubicBezTo>
                  <a:lnTo>
                    <a:pt x="436" y="1308"/>
                  </a:lnTo>
                  <a:lnTo>
                    <a:pt x="436" y="436"/>
                  </a:lnTo>
                  <a:close/>
                  <a:moveTo>
                    <a:pt x="221" y="1"/>
                  </a:moveTo>
                  <a:cubicBezTo>
                    <a:pt x="97" y="1"/>
                    <a:pt x="1" y="102"/>
                    <a:pt x="1" y="221"/>
                  </a:cubicBezTo>
                  <a:lnTo>
                    <a:pt x="1" y="1523"/>
                  </a:lnTo>
                  <a:cubicBezTo>
                    <a:pt x="1" y="1647"/>
                    <a:pt x="97" y="1742"/>
                    <a:pt x="221" y="1742"/>
                  </a:cubicBezTo>
                  <a:lnTo>
                    <a:pt x="584" y="1742"/>
                  </a:lnTo>
                  <a:cubicBezTo>
                    <a:pt x="1065" y="1742"/>
                    <a:pt x="1456" y="1352"/>
                    <a:pt x="1456" y="874"/>
                  </a:cubicBezTo>
                  <a:cubicBezTo>
                    <a:pt x="1456" y="392"/>
                    <a:pt x="1065" y="1"/>
                    <a:pt x="5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34"/>
            <p:cNvSpPr/>
            <p:nvPr/>
          </p:nvSpPr>
          <p:spPr>
            <a:xfrm>
              <a:off x="5907318" y="1812276"/>
              <a:ext cx="27800" cy="43550"/>
            </a:xfrm>
            <a:custGeom>
              <a:rect b="b" l="l" r="r" t="t"/>
              <a:pathLst>
                <a:path extrusionOk="0" h="1742" w="1112">
                  <a:moveTo>
                    <a:pt x="220" y="1"/>
                  </a:moveTo>
                  <a:cubicBezTo>
                    <a:pt x="100" y="1"/>
                    <a:pt x="0" y="102"/>
                    <a:pt x="0" y="221"/>
                  </a:cubicBezTo>
                  <a:lnTo>
                    <a:pt x="0" y="1528"/>
                  </a:lnTo>
                  <a:cubicBezTo>
                    <a:pt x="0" y="1647"/>
                    <a:pt x="100" y="1742"/>
                    <a:pt x="220" y="1742"/>
                  </a:cubicBezTo>
                  <a:lnTo>
                    <a:pt x="892" y="1742"/>
                  </a:lnTo>
                  <a:cubicBezTo>
                    <a:pt x="1011" y="1742"/>
                    <a:pt x="1112" y="1647"/>
                    <a:pt x="1112" y="1523"/>
                  </a:cubicBezTo>
                  <a:cubicBezTo>
                    <a:pt x="1112" y="1403"/>
                    <a:pt x="1011" y="1308"/>
                    <a:pt x="892" y="1308"/>
                  </a:cubicBezTo>
                  <a:lnTo>
                    <a:pt x="438" y="1308"/>
                  </a:lnTo>
                  <a:lnTo>
                    <a:pt x="438" y="1088"/>
                  </a:lnTo>
                  <a:lnTo>
                    <a:pt x="715" y="1088"/>
                  </a:lnTo>
                  <a:cubicBezTo>
                    <a:pt x="835" y="1088"/>
                    <a:pt x="935" y="993"/>
                    <a:pt x="935" y="874"/>
                  </a:cubicBezTo>
                  <a:cubicBezTo>
                    <a:pt x="935" y="751"/>
                    <a:pt x="835" y="654"/>
                    <a:pt x="715" y="654"/>
                  </a:cubicBezTo>
                  <a:lnTo>
                    <a:pt x="438" y="654"/>
                  </a:lnTo>
                  <a:lnTo>
                    <a:pt x="438" y="436"/>
                  </a:lnTo>
                  <a:lnTo>
                    <a:pt x="892" y="436"/>
                  </a:lnTo>
                  <a:cubicBezTo>
                    <a:pt x="1011" y="436"/>
                    <a:pt x="1107" y="331"/>
                    <a:pt x="1101" y="212"/>
                  </a:cubicBezTo>
                  <a:cubicBezTo>
                    <a:pt x="1097" y="97"/>
                    <a:pt x="1006" y="7"/>
                    <a:pt x="8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34"/>
            <p:cNvSpPr/>
            <p:nvPr/>
          </p:nvSpPr>
          <p:spPr>
            <a:xfrm>
              <a:off x="5940568" y="1812301"/>
              <a:ext cx="36875" cy="43550"/>
            </a:xfrm>
            <a:custGeom>
              <a:rect b="b" l="l" r="r" t="t"/>
              <a:pathLst>
                <a:path extrusionOk="0" h="1742" w="1475">
                  <a:moveTo>
                    <a:pt x="740" y="840"/>
                  </a:moveTo>
                  <a:lnTo>
                    <a:pt x="830" y="1087"/>
                  </a:lnTo>
                  <a:lnTo>
                    <a:pt x="645" y="1087"/>
                  </a:lnTo>
                  <a:lnTo>
                    <a:pt x="740" y="840"/>
                  </a:lnTo>
                  <a:close/>
                  <a:moveTo>
                    <a:pt x="740" y="0"/>
                  </a:moveTo>
                  <a:cubicBezTo>
                    <a:pt x="714" y="0"/>
                    <a:pt x="689" y="5"/>
                    <a:pt x="664" y="15"/>
                  </a:cubicBezTo>
                  <a:cubicBezTo>
                    <a:pt x="601" y="39"/>
                    <a:pt x="554" y="81"/>
                    <a:pt x="535" y="143"/>
                  </a:cubicBezTo>
                  <a:lnTo>
                    <a:pt x="44" y="1446"/>
                  </a:lnTo>
                  <a:cubicBezTo>
                    <a:pt x="0" y="1560"/>
                    <a:pt x="57" y="1684"/>
                    <a:pt x="167" y="1727"/>
                  </a:cubicBezTo>
                  <a:cubicBezTo>
                    <a:pt x="193" y="1737"/>
                    <a:pt x="219" y="1741"/>
                    <a:pt x="245" y="1741"/>
                  </a:cubicBezTo>
                  <a:cubicBezTo>
                    <a:pt x="335" y="1741"/>
                    <a:pt x="420" y="1688"/>
                    <a:pt x="449" y="1602"/>
                  </a:cubicBezTo>
                  <a:lnTo>
                    <a:pt x="477" y="1522"/>
                  </a:lnTo>
                  <a:lnTo>
                    <a:pt x="997" y="1522"/>
                  </a:lnTo>
                  <a:lnTo>
                    <a:pt x="1026" y="1602"/>
                  </a:lnTo>
                  <a:cubicBezTo>
                    <a:pt x="1059" y="1687"/>
                    <a:pt x="1142" y="1737"/>
                    <a:pt x="1229" y="1737"/>
                  </a:cubicBezTo>
                  <a:cubicBezTo>
                    <a:pt x="1255" y="1737"/>
                    <a:pt x="1282" y="1732"/>
                    <a:pt x="1307" y="1723"/>
                  </a:cubicBezTo>
                  <a:cubicBezTo>
                    <a:pt x="1417" y="1679"/>
                    <a:pt x="1474" y="1560"/>
                    <a:pt x="1437" y="1446"/>
                  </a:cubicBezTo>
                  <a:lnTo>
                    <a:pt x="944" y="143"/>
                  </a:lnTo>
                  <a:cubicBezTo>
                    <a:pt x="912" y="55"/>
                    <a:pt x="827" y="0"/>
                    <a:pt x="7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34"/>
            <p:cNvSpPr/>
            <p:nvPr/>
          </p:nvSpPr>
          <p:spPr>
            <a:xfrm>
              <a:off x="5983018" y="1812426"/>
              <a:ext cx="34475" cy="43400"/>
            </a:xfrm>
            <a:custGeom>
              <a:rect b="b" l="l" r="r" t="t"/>
              <a:pathLst>
                <a:path extrusionOk="0" h="1736" w="1379">
                  <a:moveTo>
                    <a:pt x="644" y="430"/>
                  </a:moveTo>
                  <a:cubicBezTo>
                    <a:pt x="763" y="434"/>
                    <a:pt x="859" y="534"/>
                    <a:pt x="855" y="659"/>
                  </a:cubicBezTo>
                  <a:cubicBezTo>
                    <a:pt x="849" y="773"/>
                    <a:pt x="759" y="864"/>
                    <a:pt x="644" y="868"/>
                  </a:cubicBezTo>
                  <a:lnTo>
                    <a:pt x="435" y="868"/>
                  </a:lnTo>
                  <a:lnTo>
                    <a:pt x="435" y="430"/>
                  </a:lnTo>
                  <a:close/>
                  <a:moveTo>
                    <a:pt x="205" y="0"/>
                  </a:moveTo>
                  <a:cubicBezTo>
                    <a:pt x="91" y="0"/>
                    <a:pt x="1" y="99"/>
                    <a:pt x="1" y="215"/>
                  </a:cubicBezTo>
                  <a:lnTo>
                    <a:pt x="1" y="1522"/>
                  </a:lnTo>
                  <a:cubicBezTo>
                    <a:pt x="1" y="1641"/>
                    <a:pt x="96" y="1736"/>
                    <a:pt x="215" y="1736"/>
                  </a:cubicBezTo>
                  <a:cubicBezTo>
                    <a:pt x="340" y="1736"/>
                    <a:pt x="435" y="1641"/>
                    <a:pt x="435" y="1517"/>
                  </a:cubicBezTo>
                  <a:lnTo>
                    <a:pt x="435" y="1302"/>
                  </a:lnTo>
                  <a:lnTo>
                    <a:pt x="554" y="1302"/>
                  </a:lnTo>
                  <a:lnTo>
                    <a:pt x="921" y="1674"/>
                  </a:lnTo>
                  <a:cubicBezTo>
                    <a:pt x="962" y="1713"/>
                    <a:pt x="1015" y="1732"/>
                    <a:pt x="1069" y="1732"/>
                  </a:cubicBezTo>
                  <a:cubicBezTo>
                    <a:pt x="1128" y="1732"/>
                    <a:pt x="1187" y="1710"/>
                    <a:pt x="1231" y="1665"/>
                  </a:cubicBezTo>
                  <a:cubicBezTo>
                    <a:pt x="1307" y="1579"/>
                    <a:pt x="1313" y="1450"/>
                    <a:pt x="1231" y="1368"/>
                  </a:cubicBezTo>
                  <a:lnTo>
                    <a:pt x="1036" y="1168"/>
                  </a:lnTo>
                  <a:cubicBezTo>
                    <a:pt x="1322" y="950"/>
                    <a:pt x="1379" y="544"/>
                    <a:pt x="1159" y="252"/>
                  </a:cubicBezTo>
                  <a:cubicBezTo>
                    <a:pt x="1036" y="96"/>
                    <a:pt x="844" y="1"/>
                    <a:pt x="644" y="1"/>
                  </a:cubicBezTo>
                  <a:lnTo>
                    <a:pt x="215" y="1"/>
                  </a:lnTo>
                  <a:cubicBezTo>
                    <a:pt x="212" y="0"/>
                    <a:pt x="208" y="0"/>
                    <a:pt x="2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34"/>
            <p:cNvSpPr/>
            <p:nvPr/>
          </p:nvSpPr>
          <p:spPr>
            <a:xfrm>
              <a:off x="5849368" y="1864501"/>
              <a:ext cx="27325" cy="43550"/>
            </a:xfrm>
            <a:custGeom>
              <a:rect b="b" l="l" r="r" t="t"/>
              <a:pathLst>
                <a:path extrusionOk="0" h="1742" w="1093">
                  <a:moveTo>
                    <a:pt x="548" y="1"/>
                  </a:moveTo>
                  <a:cubicBezTo>
                    <a:pt x="243" y="1"/>
                    <a:pt x="0" y="245"/>
                    <a:pt x="0" y="545"/>
                  </a:cubicBezTo>
                  <a:cubicBezTo>
                    <a:pt x="0" y="846"/>
                    <a:pt x="243" y="1088"/>
                    <a:pt x="548" y="1088"/>
                  </a:cubicBezTo>
                  <a:cubicBezTo>
                    <a:pt x="606" y="1094"/>
                    <a:pt x="654" y="1145"/>
                    <a:pt x="649" y="1203"/>
                  </a:cubicBezTo>
                  <a:cubicBezTo>
                    <a:pt x="649" y="1260"/>
                    <a:pt x="601" y="1303"/>
                    <a:pt x="548" y="1308"/>
                  </a:cubicBezTo>
                  <a:lnTo>
                    <a:pt x="220" y="1308"/>
                  </a:lnTo>
                  <a:cubicBezTo>
                    <a:pt x="100" y="1308"/>
                    <a:pt x="0" y="1403"/>
                    <a:pt x="0" y="1528"/>
                  </a:cubicBezTo>
                  <a:cubicBezTo>
                    <a:pt x="0" y="1647"/>
                    <a:pt x="100" y="1742"/>
                    <a:pt x="220" y="1742"/>
                  </a:cubicBezTo>
                  <a:lnTo>
                    <a:pt x="548" y="1742"/>
                  </a:lnTo>
                  <a:cubicBezTo>
                    <a:pt x="850" y="1742"/>
                    <a:pt x="1092" y="1499"/>
                    <a:pt x="1092" y="1198"/>
                  </a:cubicBezTo>
                  <a:cubicBezTo>
                    <a:pt x="1092" y="898"/>
                    <a:pt x="850" y="654"/>
                    <a:pt x="548" y="654"/>
                  </a:cubicBezTo>
                  <a:cubicBezTo>
                    <a:pt x="546" y="655"/>
                    <a:pt x="543" y="655"/>
                    <a:pt x="540" y="655"/>
                  </a:cubicBezTo>
                  <a:cubicBezTo>
                    <a:pt x="482" y="655"/>
                    <a:pt x="434" y="609"/>
                    <a:pt x="434" y="550"/>
                  </a:cubicBezTo>
                  <a:cubicBezTo>
                    <a:pt x="429" y="493"/>
                    <a:pt x="478" y="440"/>
                    <a:pt x="535" y="436"/>
                  </a:cubicBezTo>
                  <a:lnTo>
                    <a:pt x="701" y="436"/>
                  </a:lnTo>
                  <a:cubicBezTo>
                    <a:pt x="821" y="436"/>
                    <a:pt x="916" y="330"/>
                    <a:pt x="911" y="211"/>
                  </a:cubicBezTo>
                  <a:cubicBezTo>
                    <a:pt x="907" y="97"/>
                    <a:pt x="815" y="7"/>
                    <a:pt x="7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34"/>
            <p:cNvSpPr/>
            <p:nvPr/>
          </p:nvSpPr>
          <p:spPr>
            <a:xfrm>
              <a:off x="5881668" y="1864526"/>
              <a:ext cx="36750" cy="43550"/>
            </a:xfrm>
            <a:custGeom>
              <a:rect b="b" l="l" r="r" t="t"/>
              <a:pathLst>
                <a:path extrusionOk="0" h="1742" w="1470">
                  <a:moveTo>
                    <a:pt x="735" y="840"/>
                  </a:moveTo>
                  <a:lnTo>
                    <a:pt x="830" y="1087"/>
                  </a:lnTo>
                  <a:lnTo>
                    <a:pt x="645" y="1087"/>
                  </a:lnTo>
                  <a:lnTo>
                    <a:pt x="735" y="840"/>
                  </a:lnTo>
                  <a:close/>
                  <a:moveTo>
                    <a:pt x="737" y="0"/>
                  </a:moveTo>
                  <a:cubicBezTo>
                    <a:pt x="711" y="0"/>
                    <a:pt x="685" y="5"/>
                    <a:pt x="659" y="15"/>
                  </a:cubicBezTo>
                  <a:cubicBezTo>
                    <a:pt x="601" y="39"/>
                    <a:pt x="553" y="81"/>
                    <a:pt x="530" y="143"/>
                  </a:cubicBezTo>
                  <a:lnTo>
                    <a:pt x="38" y="1450"/>
                  </a:lnTo>
                  <a:cubicBezTo>
                    <a:pt x="1" y="1560"/>
                    <a:pt x="58" y="1684"/>
                    <a:pt x="172" y="1727"/>
                  </a:cubicBezTo>
                  <a:cubicBezTo>
                    <a:pt x="196" y="1735"/>
                    <a:pt x="221" y="1739"/>
                    <a:pt x="245" y="1739"/>
                  </a:cubicBezTo>
                  <a:cubicBezTo>
                    <a:pt x="332" y="1739"/>
                    <a:pt x="415" y="1688"/>
                    <a:pt x="449" y="1602"/>
                  </a:cubicBezTo>
                  <a:lnTo>
                    <a:pt x="478" y="1527"/>
                  </a:lnTo>
                  <a:lnTo>
                    <a:pt x="993" y="1527"/>
                  </a:lnTo>
                  <a:lnTo>
                    <a:pt x="1022" y="1602"/>
                  </a:lnTo>
                  <a:cubicBezTo>
                    <a:pt x="1058" y="1688"/>
                    <a:pt x="1141" y="1741"/>
                    <a:pt x="1230" y="1741"/>
                  </a:cubicBezTo>
                  <a:cubicBezTo>
                    <a:pt x="1256" y="1741"/>
                    <a:pt x="1282" y="1737"/>
                    <a:pt x="1308" y="1727"/>
                  </a:cubicBezTo>
                  <a:cubicBezTo>
                    <a:pt x="1418" y="1684"/>
                    <a:pt x="1469" y="1560"/>
                    <a:pt x="1431" y="1450"/>
                  </a:cubicBezTo>
                  <a:lnTo>
                    <a:pt x="940" y="143"/>
                  </a:lnTo>
                  <a:cubicBezTo>
                    <a:pt x="907" y="54"/>
                    <a:pt x="825" y="0"/>
                    <a:pt x="7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34"/>
            <p:cNvSpPr/>
            <p:nvPr/>
          </p:nvSpPr>
          <p:spPr>
            <a:xfrm>
              <a:off x="5923993" y="1864501"/>
              <a:ext cx="34950" cy="43550"/>
            </a:xfrm>
            <a:custGeom>
              <a:rect b="b" l="l" r="r" t="t"/>
              <a:pathLst>
                <a:path extrusionOk="0" h="1742" w="1398">
                  <a:moveTo>
                    <a:pt x="1184" y="1"/>
                  </a:moveTo>
                  <a:cubicBezTo>
                    <a:pt x="1059" y="1"/>
                    <a:pt x="964" y="102"/>
                    <a:pt x="964" y="221"/>
                  </a:cubicBezTo>
                  <a:lnTo>
                    <a:pt x="964" y="859"/>
                  </a:lnTo>
                  <a:lnTo>
                    <a:pt x="396" y="92"/>
                  </a:lnTo>
                  <a:cubicBezTo>
                    <a:pt x="354" y="32"/>
                    <a:pt x="288" y="1"/>
                    <a:pt x="220" y="1"/>
                  </a:cubicBezTo>
                  <a:cubicBezTo>
                    <a:pt x="175" y="1"/>
                    <a:pt x="130" y="15"/>
                    <a:pt x="91" y="44"/>
                  </a:cubicBezTo>
                  <a:cubicBezTo>
                    <a:pt x="34" y="82"/>
                    <a:pt x="0" y="150"/>
                    <a:pt x="0" y="221"/>
                  </a:cubicBezTo>
                  <a:lnTo>
                    <a:pt x="0" y="1523"/>
                  </a:lnTo>
                  <a:cubicBezTo>
                    <a:pt x="0" y="1647"/>
                    <a:pt x="101" y="1742"/>
                    <a:pt x="220" y="1742"/>
                  </a:cubicBezTo>
                  <a:cubicBezTo>
                    <a:pt x="339" y="1742"/>
                    <a:pt x="440" y="1647"/>
                    <a:pt x="440" y="1523"/>
                  </a:cubicBezTo>
                  <a:lnTo>
                    <a:pt x="440" y="883"/>
                  </a:lnTo>
                  <a:lnTo>
                    <a:pt x="1007" y="1656"/>
                  </a:lnTo>
                  <a:cubicBezTo>
                    <a:pt x="1045" y="1709"/>
                    <a:pt x="1112" y="1742"/>
                    <a:pt x="1184" y="1742"/>
                  </a:cubicBezTo>
                  <a:cubicBezTo>
                    <a:pt x="1202" y="1742"/>
                    <a:pt x="1226" y="1737"/>
                    <a:pt x="1250" y="1733"/>
                  </a:cubicBezTo>
                  <a:cubicBezTo>
                    <a:pt x="1341" y="1704"/>
                    <a:pt x="1398" y="1618"/>
                    <a:pt x="1398" y="1528"/>
                  </a:cubicBezTo>
                  <a:lnTo>
                    <a:pt x="1398" y="221"/>
                  </a:lnTo>
                  <a:cubicBezTo>
                    <a:pt x="1398" y="102"/>
                    <a:pt x="1303" y="1"/>
                    <a:pt x="1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34"/>
            <p:cNvSpPr/>
            <p:nvPr/>
          </p:nvSpPr>
          <p:spPr>
            <a:xfrm>
              <a:off x="5962168" y="1864501"/>
              <a:ext cx="35650" cy="43675"/>
            </a:xfrm>
            <a:custGeom>
              <a:rect b="b" l="l" r="r" t="t"/>
              <a:pathLst>
                <a:path extrusionOk="0" h="1747" w="1426">
                  <a:moveTo>
                    <a:pt x="214" y="1"/>
                  </a:moveTo>
                  <a:cubicBezTo>
                    <a:pt x="95" y="7"/>
                    <a:pt x="0" y="106"/>
                    <a:pt x="5" y="225"/>
                  </a:cubicBezTo>
                  <a:cubicBezTo>
                    <a:pt x="10" y="340"/>
                    <a:pt x="100" y="436"/>
                    <a:pt x="214" y="436"/>
                  </a:cubicBezTo>
                  <a:lnTo>
                    <a:pt x="491" y="436"/>
                  </a:lnTo>
                  <a:lnTo>
                    <a:pt x="491" y="1523"/>
                  </a:lnTo>
                  <a:cubicBezTo>
                    <a:pt x="487" y="1642"/>
                    <a:pt x="582" y="1746"/>
                    <a:pt x="701" y="1746"/>
                  </a:cubicBezTo>
                  <a:cubicBezTo>
                    <a:pt x="705" y="1747"/>
                    <a:pt x="708" y="1747"/>
                    <a:pt x="712" y="1747"/>
                  </a:cubicBezTo>
                  <a:cubicBezTo>
                    <a:pt x="830" y="1747"/>
                    <a:pt x="925" y="1657"/>
                    <a:pt x="930" y="1542"/>
                  </a:cubicBezTo>
                  <a:lnTo>
                    <a:pt x="930" y="1523"/>
                  </a:lnTo>
                  <a:lnTo>
                    <a:pt x="930" y="436"/>
                  </a:lnTo>
                  <a:lnTo>
                    <a:pt x="1207" y="436"/>
                  </a:lnTo>
                  <a:cubicBezTo>
                    <a:pt x="1209" y="436"/>
                    <a:pt x="1212" y="436"/>
                    <a:pt x="1215" y="436"/>
                  </a:cubicBezTo>
                  <a:cubicBezTo>
                    <a:pt x="1330" y="436"/>
                    <a:pt x="1425" y="337"/>
                    <a:pt x="1425" y="221"/>
                  </a:cubicBezTo>
                  <a:cubicBezTo>
                    <a:pt x="1425" y="102"/>
                    <a:pt x="1326" y="1"/>
                    <a:pt x="12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34"/>
            <p:cNvSpPr/>
            <p:nvPr/>
          </p:nvSpPr>
          <p:spPr>
            <a:xfrm>
              <a:off x="5993868" y="1864526"/>
              <a:ext cx="36850" cy="43550"/>
            </a:xfrm>
            <a:custGeom>
              <a:rect b="b" l="l" r="r" t="t"/>
              <a:pathLst>
                <a:path extrusionOk="0" h="1742" w="1474">
                  <a:moveTo>
                    <a:pt x="740" y="840"/>
                  </a:moveTo>
                  <a:lnTo>
                    <a:pt x="835" y="1087"/>
                  </a:lnTo>
                  <a:lnTo>
                    <a:pt x="644" y="1087"/>
                  </a:lnTo>
                  <a:lnTo>
                    <a:pt x="740" y="840"/>
                  </a:lnTo>
                  <a:close/>
                  <a:moveTo>
                    <a:pt x="740" y="0"/>
                  </a:moveTo>
                  <a:cubicBezTo>
                    <a:pt x="714" y="0"/>
                    <a:pt x="688" y="5"/>
                    <a:pt x="663" y="15"/>
                  </a:cubicBezTo>
                  <a:cubicBezTo>
                    <a:pt x="602" y="39"/>
                    <a:pt x="558" y="81"/>
                    <a:pt x="535" y="143"/>
                  </a:cubicBezTo>
                  <a:lnTo>
                    <a:pt x="43" y="1450"/>
                  </a:lnTo>
                  <a:cubicBezTo>
                    <a:pt x="1" y="1560"/>
                    <a:pt x="58" y="1684"/>
                    <a:pt x="168" y="1727"/>
                  </a:cubicBezTo>
                  <a:cubicBezTo>
                    <a:pt x="193" y="1737"/>
                    <a:pt x="220" y="1741"/>
                    <a:pt x="246" y="1741"/>
                  </a:cubicBezTo>
                  <a:cubicBezTo>
                    <a:pt x="335" y="1741"/>
                    <a:pt x="420" y="1688"/>
                    <a:pt x="454" y="1602"/>
                  </a:cubicBezTo>
                  <a:lnTo>
                    <a:pt x="482" y="1527"/>
                  </a:lnTo>
                  <a:lnTo>
                    <a:pt x="998" y="1527"/>
                  </a:lnTo>
                  <a:lnTo>
                    <a:pt x="1026" y="1602"/>
                  </a:lnTo>
                  <a:cubicBezTo>
                    <a:pt x="1059" y="1688"/>
                    <a:pt x="1144" y="1741"/>
                    <a:pt x="1232" y="1741"/>
                  </a:cubicBezTo>
                  <a:cubicBezTo>
                    <a:pt x="1257" y="1741"/>
                    <a:pt x="1283" y="1737"/>
                    <a:pt x="1308" y="1727"/>
                  </a:cubicBezTo>
                  <a:cubicBezTo>
                    <a:pt x="1417" y="1684"/>
                    <a:pt x="1474" y="1560"/>
                    <a:pt x="1436" y="1450"/>
                  </a:cubicBezTo>
                  <a:lnTo>
                    <a:pt x="945" y="143"/>
                  </a:lnTo>
                  <a:cubicBezTo>
                    <a:pt x="911" y="54"/>
                    <a:pt x="827" y="0"/>
                    <a:pt x="7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34"/>
            <p:cNvSpPr/>
            <p:nvPr/>
          </p:nvSpPr>
          <p:spPr>
            <a:xfrm>
              <a:off x="5836368" y="1696526"/>
              <a:ext cx="30525" cy="28450"/>
            </a:xfrm>
            <a:custGeom>
              <a:rect b="b" l="l" r="r" t="t"/>
              <a:pathLst>
                <a:path extrusionOk="0" h="1138" w="1221">
                  <a:moveTo>
                    <a:pt x="611" y="1"/>
                  </a:moveTo>
                  <a:cubicBezTo>
                    <a:pt x="492" y="1"/>
                    <a:pt x="391" y="100"/>
                    <a:pt x="391" y="220"/>
                  </a:cubicBezTo>
                  <a:lnTo>
                    <a:pt x="391" y="305"/>
                  </a:lnTo>
                  <a:lnTo>
                    <a:pt x="315" y="277"/>
                  </a:lnTo>
                  <a:cubicBezTo>
                    <a:pt x="294" y="271"/>
                    <a:pt x="273" y="268"/>
                    <a:pt x="252" y="268"/>
                  </a:cubicBezTo>
                  <a:cubicBezTo>
                    <a:pt x="158" y="268"/>
                    <a:pt x="69" y="326"/>
                    <a:pt x="38" y="420"/>
                  </a:cubicBezTo>
                  <a:cubicBezTo>
                    <a:pt x="1" y="530"/>
                    <a:pt x="62" y="653"/>
                    <a:pt x="177" y="692"/>
                  </a:cubicBezTo>
                  <a:lnTo>
                    <a:pt x="258" y="721"/>
                  </a:lnTo>
                  <a:lnTo>
                    <a:pt x="210" y="787"/>
                  </a:lnTo>
                  <a:cubicBezTo>
                    <a:pt x="139" y="888"/>
                    <a:pt x="162" y="1021"/>
                    <a:pt x="258" y="1093"/>
                  </a:cubicBezTo>
                  <a:cubicBezTo>
                    <a:pt x="297" y="1121"/>
                    <a:pt x="342" y="1134"/>
                    <a:pt x="386" y="1134"/>
                  </a:cubicBezTo>
                  <a:cubicBezTo>
                    <a:pt x="453" y="1134"/>
                    <a:pt x="519" y="1102"/>
                    <a:pt x="563" y="1045"/>
                  </a:cubicBezTo>
                  <a:lnTo>
                    <a:pt x="611" y="978"/>
                  </a:lnTo>
                  <a:lnTo>
                    <a:pt x="659" y="1045"/>
                  </a:lnTo>
                  <a:cubicBezTo>
                    <a:pt x="703" y="1104"/>
                    <a:pt x="771" y="1137"/>
                    <a:pt x="840" y="1137"/>
                  </a:cubicBezTo>
                  <a:cubicBezTo>
                    <a:pt x="882" y="1137"/>
                    <a:pt x="925" y="1124"/>
                    <a:pt x="963" y="1097"/>
                  </a:cubicBezTo>
                  <a:cubicBezTo>
                    <a:pt x="1064" y="1031"/>
                    <a:pt x="1088" y="897"/>
                    <a:pt x="1020" y="796"/>
                  </a:cubicBezTo>
                  <a:cubicBezTo>
                    <a:pt x="1016" y="792"/>
                    <a:pt x="1016" y="792"/>
                    <a:pt x="1016" y="787"/>
                  </a:cubicBezTo>
                  <a:lnTo>
                    <a:pt x="963" y="721"/>
                  </a:lnTo>
                  <a:lnTo>
                    <a:pt x="1044" y="692"/>
                  </a:lnTo>
                  <a:cubicBezTo>
                    <a:pt x="1159" y="653"/>
                    <a:pt x="1221" y="530"/>
                    <a:pt x="1183" y="420"/>
                  </a:cubicBezTo>
                  <a:cubicBezTo>
                    <a:pt x="1152" y="326"/>
                    <a:pt x="1063" y="268"/>
                    <a:pt x="969" y="268"/>
                  </a:cubicBezTo>
                  <a:cubicBezTo>
                    <a:pt x="948" y="268"/>
                    <a:pt x="927" y="271"/>
                    <a:pt x="906" y="277"/>
                  </a:cubicBezTo>
                  <a:lnTo>
                    <a:pt x="830" y="305"/>
                  </a:lnTo>
                  <a:lnTo>
                    <a:pt x="830" y="220"/>
                  </a:lnTo>
                  <a:cubicBezTo>
                    <a:pt x="830" y="100"/>
                    <a:pt x="730" y="1"/>
                    <a:pt x="6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7" name="Google Shape;1387;p34"/>
            <p:cNvSpPr/>
            <p:nvPr/>
          </p:nvSpPr>
          <p:spPr>
            <a:xfrm>
              <a:off x="6086268" y="1762801"/>
              <a:ext cx="10875" cy="11025"/>
            </a:xfrm>
            <a:custGeom>
              <a:rect b="b" l="l" r="r" t="t"/>
              <a:pathLst>
                <a:path extrusionOk="0" h="441" w="435">
                  <a:moveTo>
                    <a:pt x="216" y="1"/>
                  </a:moveTo>
                  <a:cubicBezTo>
                    <a:pt x="96" y="5"/>
                    <a:pt x="1" y="102"/>
                    <a:pt x="1" y="221"/>
                  </a:cubicBezTo>
                  <a:cubicBezTo>
                    <a:pt x="1" y="340"/>
                    <a:pt x="96" y="440"/>
                    <a:pt x="220" y="440"/>
                  </a:cubicBezTo>
                  <a:cubicBezTo>
                    <a:pt x="339" y="440"/>
                    <a:pt x="434" y="340"/>
                    <a:pt x="434" y="221"/>
                  </a:cubicBezTo>
                  <a:cubicBezTo>
                    <a:pt x="434" y="102"/>
                    <a:pt x="339" y="5"/>
                    <a:pt x="2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8" name="Google Shape;1388;p34"/>
            <p:cNvSpPr/>
            <p:nvPr/>
          </p:nvSpPr>
          <p:spPr>
            <a:xfrm>
              <a:off x="5794768" y="1723726"/>
              <a:ext cx="10975" cy="10875"/>
            </a:xfrm>
            <a:custGeom>
              <a:rect b="b" l="l" r="r" t="t"/>
              <a:pathLst>
                <a:path extrusionOk="0" h="435" w="439">
                  <a:moveTo>
                    <a:pt x="219" y="0"/>
                  </a:moveTo>
                  <a:cubicBezTo>
                    <a:pt x="100" y="0"/>
                    <a:pt x="0" y="100"/>
                    <a:pt x="5" y="219"/>
                  </a:cubicBezTo>
                  <a:cubicBezTo>
                    <a:pt x="5" y="335"/>
                    <a:pt x="96" y="434"/>
                    <a:pt x="215" y="434"/>
                  </a:cubicBezTo>
                  <a:cubicBezTo>
                    <a:pt x="218" y="434"/>
                    <a:pt x="221" y="434"/>
                    <a:pt x="223" y="434"/>
                  </a:cubicBezTo>
                  <a:cubicBezTo>
                    <a:pt x="344" y="434"/>
                    <a:pt x="439" y="338"/>
                    <a:pt x="439" y="219"/>
                  </a:cubicBezTo>
                  <a:cubicBezTo>
                    <a:pt x="439" y="95"/>
                    <a:pt x="344" y="0"/>
                    <a:pt x="2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34"/>
            <p:cNvSpPr/>
            <p:nvPr/>
          </p:nvSpPr>
          <p:spPr>
            <a:xfrm>
              <a:off x="6020693" y="1703801"/>
              <a:ext cx="10900" cy="10875"/>
            </a:xfrm>
            <a:custGeom>
              <a:rect b="b" l="l" r="r" t="t"/>
              <a:pathLst>
                <a:path extrusionOk="0" h="435" w="436">
                  <a:moveTo>
                    <a:pt x="220" y="1"/>
                  </a:moveTo>
                  <a:cubicBezTo>
                    <a:pt x="96" y="1"/>
                    <a:pt x="0" y="100"/>
                    <a:pt x="0" y="219"/>
                  </a:cubicBezTo>
                  <a:cubicBezTo>
                    <a:pt x="0" y="339"/>
                    <a:pt x="96" y="434"/>
                    <a:pt x="220" y="434"/>
                  </a:cubicBezTo>
                  <a:cubicBezTo>
                    <a:pt x="339" y="434"/>
                    <a:pt x="435" y="339"/>
                    <a:pt x="435" y="219"/>
                  </a:cubicBezTo>
                  <a:cubicBezTo>
                    <a:pt x="435" y="100"/>
                    <a:pt x="339" y="1"/>
                    <a:pt x="22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34"/>
            <p:cNvSpPr/>
            <p:nvPr/>
          </p:nvSpPr>
          <p:spPr>
            <a:xfrm>
              <a:off x="5901918" y="1922001"/>
              <a:ext cx="30575" cy="28125"/>
            </a:xfrm>
            <a:custGeom>
              <a:rect b="b" l="l" r="r" t="t"/>
              <a:pathLst>
                <a:path extrusionOk="0" h="1125" w="1223">
                  <a:moveTo>
                    <a:pt x="610" y="0"/>
                  </a:moveTo>
                  <a:cubicBezTo>
                    <a:pt x="608" y="0"/>
                    <a:pt x="605" y="0"/>
                    <a:pt x="602" y="0"/>
                  </a:cubicBezTo>
                  <a:cubicBezTo>
                    <a:pt x="487" y="5"/>
                    <a:pt x="397" y="95"/>
                    <a:pt x="392" y="210"/>
                  </a:cubicBezTo>
                  <a:lnTo>
                    <a:pt x="392" y="296"/>
                  </a:lnTo>
                  <a:lnTo>
                    <a:pt x="316" y="272"/>
                  </a:lnTo>
                  <a:cubicBezTo>
                    <a:pt x="293" y="264"/>
                    <a:pt x="270" y="261"/>
                    <a:pt x="247" y="261"/>
                  </a:cubicBezTo>
                  <a:cubicBezTo>
                    <a:pt x="155" y="261"/>
                    <a:pt x="70" y="318"/>
                    <a:pt x="40" y="410"/>
                  </a:cubicBezTo>
                  <a:cubicBezTo>
                    <a:pt x="1" y="525"/>
                    <a:pt x="64" y="644"/>
                    <a:pt x="178" y="683"/>
                  </a:cubicBezTo>
                  <a:lnTo>
                    <a:pt x="258" y="711"/>
                  </a:lnTo>
                  <a:lnTo>
                    <a:pt x="212" y="778"/>
                  </a:lnTo>
                  <a:cubicBezTo>
                    <a:pt x="139" y="877"/>
                    <a:pt x="163" y="1011"/>
                    <a:pt x="258" y="1083"/>
                  </a:cubicBezTo>
                  <a:cubicBezTo>
                    <a:pt x="298" y="1111"/>
                    <a:pt x="343" y="1124"/>
                    <a:pt x="387" y="1124"/>
                  </a:cubicBezTo>
                  <a:cubicBezTo>
                    <a:pt x="455" y="1124"/>
                    <a:pt x="521" y="1093"/>
                    <a:pt x="564" y="1035"/>
                  </a:cubicBezTo>
                  <a:lnTo>
                    <a:pt x="612" y="969"/>
                  </a:lnTo>
                  <a:lnTo>
                    <a:pt x="659" y="1035"/>
                  </a:lnTo>
                  <a:cubicBezTo>
                    <a:pt x="703" y="1090"/>
                    <a:pt x="767" y="1118"/>
                    <a:pt x="831" y="1118"/>
                  </a:cubicBezTo>
                  <a:cubicBezTo>
                    <a:pt x="878" y="1118"/>
                    <a:pt x="925" y="1103"/>
                    <a:pt x="965" y="1073"/>
                  </a:cubicBezTo>
                  <a:cubicBezTo>
                    <a:pt x="1060" y="1002"/>
                    <a:pt x="1079" y="873"/>
                    <a:pt x="1017" y="778"/>
                  </a:cubicBezTo>
                  <a:lnTo>
                    <a:pt x="965" y="711"/>
                  </a:lnTo>
                  <a:lnTo>
                    <a:pt x="1046" y="683"/>
                  </a:lnTo>
                  <a:cubicBezTo>
                    <a:pt x="1160" y="644"/>
                    <a:pt x="1222" y="525"/>
                    <a:pt x="1184" y="410"/>
                  </a:cubicBezTo>
                  <a:cubicBezTo>
                    <a:pt x="1153" y="318"/>
                    <a:pt x="1068" y="261"/>
                    <a:pt x="976" y="261"/>
                  </a:cubicBezTo>
                  <a:cubicBezTo>
                    <a:pt x="953" y="261"/>
                    <a:pt x="930" y="264"/>
                    <a:pt x="907" y="272"/>
                  </a:cubicBezTo>
                  <a:lnTo>
                    <a:pt x="831" y="296"/>
                  </a:lnTo>
                  <a:lnTo>
                    <a:pt x="831" y="210"/>
                  </a:lnTo>
                  <a:cubicBezTo>
                    <a:pt x="826" y="94"/>
                    <a:pt x="731" y="0"/>
                    <a:pt x="6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1" name="Google Shape;1391;p34"/>
            <p:cNvSpPr/>
            <p:nvPr/>
          </p:nvSpPr>
          <p:spPr>
            <a:xfrm>
              <a:off x="5955118" y="1921401"/>
              <a:ext cx="10875" cy="10975"/>
            </a:xfrm>
            <a:custGeom>
              <a:rect b="b" l="l" r="r" t="t"/>
              <a:pathLst>
                <a:path extrusionOk="0" h="439" w="435">
                  <a:moveTo>
                    <a:pt x="219" y="0"/>
                  </a:moveTo>
                  <a:cubicBezTo>
                    <a:pt x="96" y="0"/>
                    <a:pt x="1" y="100"/>
                    <a:pt x="1" y="220"/>
                  </a:cubicBezTo>
                  <a:cubicBezTo>
                    <a:pt x="1" y="339"/>
                    <a:pt x="96" y="439"/>
                    <a:pt x="219" y="439"/>
                  </a:cubicBezTo>
                  <a:cubicBezTo>
                    <a:pt x="340" y="439"/>
                    <a:pt x="435" y="339"/>
                    <a:pt x="435" y="220"/>
                  </a:cubicBezTo>
                  <a:cubicBezTo>
                    <a:pt x="435" y="100"/>
                    <a:pt x="340" y="0"/>
                    <a:pt x="2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2" name="Google Shape;1392;p34"/>
            <p:cNvSpPr/>
            <p:nvPr/>
          </p:nvSpPr>
          <p:spPr>
            <a:xfrm>
              <a:off x="5931143" y="1740401"/>
              <a:ext cx="30450" cy="28375"/>
            </a:xfrm>
            <a:custGeom>
              <a:rect b="b" l="l" r="r" t="t"/>
              <a:pathLst>
                <a:path extrusionOk="0" h="1135" w="1218">
                  <a:moveTo>
                    <a:pt x="612" y="1"/>
                  </a:moveTo>
                  <a:cubicBezTo>
                    <a:pt x="487" y="1"/>
                    <a:pt x="392" y="100"/>
                    <a:pt x="392" y="220"/>
                  </a:cubicBezTo>
                  <a:lnTo>
                    <a:pt x="392" y="306"/>
                  </a:lnTo>
                  <a:lnTo>
                    <a:pt x="311" y="278"/>
                  </a:lnTo>
                  <a:cubicBezTo>
                    <a:pt x="290" y="271"/>
                    <a:pt x="268" y="268"/>
                    <a:pt x="247" y="268"/>
                  </a:cubicBezTo>
                  <a:cubicBezTo>
                    <a:pt x="154" y="268"/>
                    <a:pt x="67" y="327"/>
                    <a:pt x="39" y="421"/>
                  </a:cubicBezTo>
                  <a:cubicBezTo>
                    <a:pt x="1" y="535"/>
                    <a:pt x="62" y="654"/>
                    <a:pt x="177" y="692"/>
                  </a:cubicBezTo>
                  <a:lnTo>
                    <a:pt x="258" y="721"/>
                  </a:lnTo>
                  <a:lnTo>
                    <a:pt x="205" y="787"/>
                  </a:lnTo>
                  <a:cubicBezTo>
                    <a:pt x="139" y="888"/>
                    <a:pt x="168" y="1026"/>
                    <a:pt x="268" y="1093"/>
                  </a:cubicBezTo>
                  <a:cubicBezTo>
                    <a:pt x="306" y="1117"/>
                    <a:pt x="348" y="1129"/>
                    <a:pt x="390" y="1129"/>
                  </a:cubicBezTo>
                  <a:cubicBezTo>
                    <a:pt x="455" y="1129"/>
                    <a:pt x="520" y="1100"/>
                    <a:pt x="564" y="1044"/>
                  </a:cubicBezTo>
                  <a:lnTo>
                    <a:pt x="612" y="978"/>
                  </a:lnTo>
                  <a:lnTo>
                    <a:pt x="659" y="1044"/>
                  </a:lnTo>
                  <a:cubicBezTo>
                    <a:pt x="700" y="1103"/>
                    <a:pt x="766" y="1134"/>
                    <a:pt x="834" y="1134"/>
                  </a:cubicBezTo>
                  <a:cubicBezTo>
                    <a:pt x="878" y="1134"/>
                    <a:pt x="922" y="1121"/>
                    <a:pt x="960" y="1093"/>
                  </a:cubicBezTo>
                  <a:cubicBezTo>
                    <a:pt x="1059" y="1022"/>
                    <a:pt x="1083" y="888"/>
                    <a:pt x="1012" y="787"/>
                  </a:cubicBezTo>
                  <a:lnTo>
                    <a:pt x="960" y="721"/>
                  </a:lnTo>
                  <a:lnTo>
                    <a:pt x="1041" y="692"/>
                  </a:lnTo>
                  <a:cubicBezTo>
                    <a:pt x="1156" y="654"/>
                    <a:pt x="1217" y="535"/>
                    <a:pt x="1178" y="421"/>
                  </a:cubicBezTo>
                  <a:cubicBezTo>
                    <a:pt x="1151" y="327"/>
                    <a:pt x="1064" y="268"/>
                    <a:pt x="971" y="268"/>
                  </a:cubicBezTo>
                  <a:cubicBezTo>
                    <a:pt x="950" y="268"/>
                    <a:pt x="928" y="271"/>
                    <a:pt x="907" y="278"/>
                  </a:cubicBezTo>
                  <a:lnTo>
                    <a:pt x="826" y="306"/>
                  </a:lnTo>
                  <a:lnTo>
                    <a:pt x="826" y="220"/>
                  </a:lnTo>
                  <a:cubicBezTo>
                    <a:pt x="826" y="100"/>
                    <a:pt x="731" y="1"/>
                    <a:pt x="6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3" name="Google Shape;1393;p34"/>
            <p:cNvSpPr/>
            <p:nvPr/>
          </p:nvSpPr>
          <p:spPr>
            <a:xfrm>
              <a:off x="5904068" y="1767226"/>
              <a:ext cx="11025" cy="10900"/>
            </a:xfrm>
            <a:custGeom>
              <a:rect b="b" l="l" r="r" t="t"/>
              <a:pathLst>
                <a:path extrusionOk="0" h="436" w="441">
                  <a:moveTo>
                    <a:pt x="221" y="0"/>
                  </a:moveTo>
                  <a:cubicBezTo>
                    <a:pt x="101" y="0"/>
                    <a:pt x="1" y="96"/>
                    <a:pt x="1" y="220"/>
                  </a:cubicBezTo>
                  <a:cubicBezTo>
                    <a:pt x="1" y="339"/>
                    <a:pt x="101" y="435"/>
                    <a:pt x="221" y="435"/>
                  </a:cubicBezTo>
                  <a:cubicBezTo>
                    <a:pt x="340" y="435"/>
                    <a:pt x="440" y="339"/>
                    <a:pt x="440" y="220"/>
                  </a:cubicBezTo>
                  <a:cubicBezTo>
                    <a:pt x="440" y="96"/>
                    <a:pt x="340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394" name="Google Shape;1394;p34"/>
          <p:cNvCxnSpPr>
            <a:stCxn id="1395" idx="6"/>
            <a:endCxn id="1370" idx="2"/>
          </p:cNvCxnSpPr>
          <p:nvPr/>
        </p:nvCxnSpPr>
        <p:spPr>
          <a:xfrm>
            <a:off x="3504100" y="1905463"/>
            <a:ext cx="21357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396" name="Google Shape;1396;p34"/>
          <p:cNvCxnSpPr>
            <a:stCxn id="1370" idx="4"/>
            <a:endCxn id="1310" idx="0"/>
          </p:cNvCxnSpPr>
          <p:nvPr/>
        </p:nvCxnSpPr>
        <p:spPr>
          <a:xfrm rot="5400000">
            <a:off x="3478450" y="576913"/>
            <a:ext cx="832800" cy="4062600"/>
          </a:xfrm>
          <a:prstGeom prst="bentConnector3">
            <a:avLst>
              <a:gd fmla="val 49995" name="adj1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397" name="Google Shape;1397;p34"/>
          <p:cNvCxnSpPr>
            <a:stCxn id="1398" idx="6"/>
            <a:endCxn id="1399" idx="2"/>
          </p:cNvCxnSpPr>
          <p:nvPr/>
        </p:nvCxnSpPr>
        <p:spPr>
          <a:xfrm>
            <a:off x="2150050" y="3310875"/>
            <a:ext cx="21390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400" name="Google Shape;1400;p34"/>
          <p:cNvCxnSpPr>
            <a:stCxn id="1399" idx="6"/>
            <a:endCxn id="1401" idx="2"/>
          </p:cNvCxnSpPr>
          <p:nvPr/>
        </p:nvCxnSpPr>
        <p:spPr>
          <a:xfrm>
            <a:off x="4855038" y="3310863"/>
            <a:ext cx="2142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402" name="Google Shape;1402;p34"/>
          <p:cNvCxnSpPr>
            <a:stCxn id="1401" idx="6"/>
          </p:cNvCxnSpPr>
          <p:nvPr/>
        </p:nvCxnSpPr>
        <p:spPr>
          <a:xfrm>
            <a:off x="7563350" y="3310875"/>
            <a:ext cx="16095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1403" name="Google Shape;1403;p34"/>
          <p:cNvSpPr txBox="1"/>
          <p:nvPr/>
        </p:nvSpPr>
        <p:spPr>
          <a:xfrm>
            <a:off x="973400" y="1722450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Roast Potatoes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04" name="Google Shape;1404;p34"/>
          <p:cNvSpPr txBox="1"/>
          <p:nvPr/>
        </p:nvSpPr>
        <p:spPr>
          <a:xfrm>
            <a:off x="6238287" y="1722450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Glazed Carrots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05" name="Google Shape;1405;p34"/>
          <p:cNvSpPr txBox="1"/>
          <p:nvPr/>
        </p:nvSpPr>
        <p:spPr>
          <a:xfrm>
            <a:off x="884638" y="3681363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Pigs in a Blanket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06" name="Google Shape;1406;p34"/>
          <p:cNvSpPr txBox="1"/>
          <p:nvPr/>
        </p:nvSpPr>
        <p:spPr>
          <a:xfrm>
            <a:off x="3592925" y="3681363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Roasted ham, chicken, lamb, beef or turkey!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407" name="Google Shape;1407;p34"/>
          <p:cNvSpPr txBox="1"/>
          <p:nvPr/>
        </p:nvSpPr>
        <p:spPr>
          <a:xfrm>
            <a:off x="6209050" y="3681363"/>
            <a:ext cx="21423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Christmas Pudding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408" name="Google Shape;140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921" y="2150850"/>
            <a:ext cx="1575772" cy="1031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9" name="Google Shape;140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89174" y="440490"/>
            <a:ext cx="1958098" cy="1282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0" name="Google Shape;1410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0225" y="4039950"/>
            <a:ext cx="1609500" cy="1059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1" name="Google Shape;1411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42113" y="4039950"/>
            <a:ext cx="1676180" cy="110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35"/>
          <p:cNvSpPr txBox="1"/>
          <p:nvPr>
            <p:ph type="title"/>
          </p:nvPr>
        </p:nvSpPr>
        <p:spPr>
          <a:xfrm>
            <a:off x="2870775" y="1247900"/>
            <a:ext cx="5553300" cy="146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My favorite parts of christmas are the cookies and the songs!</a:t>
            </a:r>
            <a:endParaRPr sz="5000"/>
          </a:p>
        </p:txBody>
      </p:sp>
      <p:sp>
        <p:nvSpPr>
          <p:cNvPr id="1417" name="Google Shape;1417;p35"/>
          <p:cNvSpPr txBox="1"/>
          <p:nvPr>
            <p:ph idx="1" type="subTitle"/>
          </p:nvPr>
        </p:nvSpPr>
        <p:spPr>
          <a:xfrm>
            <a:off x="5162775" y="2935213"/>
            <a:ext cx="3261300" cy="57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your favorite food from American Christmas?</a:t>
            </a:r>
            <a:endParaRPr/>
          </a:p>
        </p:txBody>
      </p:sp>
      <p:grpSp>
        <p:nvGrpSpPr>
          <p:cNvPr id="1418" name="Google Shape;1418;p35"/>
          <p:cNvGrpSpPr/>
          <p:nvPr/>
        </p:nvGrpSpPr>
        <p:grpSpPr>
          <a:xfrm>
            <a:off x="1697374" y="1681875"/>
            <a:ext cx="1734600" cy="2955225"/>
            <a:chOff x="1697374" y="1681875"/>
            <a:chExt cx="1734600" cy="2955225"/>
          </a:xfrm>
        </p:grpSpPr>
        <p:sp>
          <p:nvSpPr>
            <p:cNvPr id="1419" name="Google Shape;1419;p35"/>
            <p:cNvSpPr/>
            <p:nvPr/>
          </p:nvSpPr>
          <p:spPr>
            <a:xfrm>
              <a:off x="1697374" y="4456200"/>
              <a:ext cx="1734600" cy="180900"/>
            </a:xfrm>
            <a:prstGeom prst="ellipse">
              <a:avLst/>
            </a:prstGeom>
            <a:solidFill>
              <a:srgbClr val="000000">
                <a:alpha val="434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35"/>
            <p:cNvSpPr/>
            <p:nvPr/>
          </p:nvSpPr>
          <p:spPr>
            <a:xfrm flipH="1">
              <a:off x="1899286" y="4020355"/>
              <a:ext cx="280495" cy="235012"/>
            </a:xfrm>
            <a:custGeom>
              <a:rect b="b" l="l" r="r" t="t"/>
              <a:pathLst>
                <a:path extrusionOk="0" h="2692" w="3213">
                  <a:moveTo>
                    <a:pt x="1508" y="0"/>
                  </a:moveTo>
                  <a:cubicBezTo>
                    <a:pt x="1234" y="0"/>
                    <a:pt x="949" y="34"/>
                    <a:pt x="753" y="128"/>
                  </a:cubicBezTo>
                  <a:cubicBezTo>
                    <a:pt x="504" y="247"/>
                    <a:pt x="385" y="575"/>
                    <a:pt x="223" y="777"/>
                  </a:cubicBezTo>
                  <a:cubicBezTo>
                    <a:pt x="1" y="1055"/>
                    <a:pt x="67" y="1429"/>
                    <a:pt x="146" y="1764"/>
                  </a:cubicBezTo>
                  <a:cubicBezTo>
                    <a:pt x="212" y="2055"/>
                    <a:pt x="302" y="2376"/>
                    <a:pt x="594" y="2545"/>
                  </a:cubicBezTo>
                  <a:cubicBezTo>
                    <a:pt x="808" y="2671"/>
                    <a:pt x="1090" y="2681"/>
                    <a:pt x="1352" y="2688"/>
                  </a:cubicBezTo>
                  <a:cubicBezTo>
                    <a:pt x="1421" y="2690"/>
                    <a:pt x="1490" y="2692"/>
                    <a:pt x="1559" y="2692"/>
                  </a:cubicBezTo>
                  <a:cubicBezTo>
                    <a:pt x="1723" y="2692"/>
                    <a:pt x="1886" y="2681"/>
                    <a:pt x="2040" y="2635"/>
                  </a:cubicBezTo>
                  <a:cubicBezTo>
                    <a:pt x="2259" y="2572"/>
                    <a:pt x="2461" y="2423"/>
                    <a:pt x="2497" y="2231"/>
                  </a:cubicBezTo>
                  <a:cubicBezTo>
                    <a:pt x="2504" y="2190"/>
                    <a:pt x="2502" y="2149"/>
                    <a:pt x="2491" y="2108"/>
                  </a:cubicBezTo>
                  <a:lnTo>
                    <a:pt x="2491" y="2108"/>
                  </a:lnTo>
                  <a:cubicBezTo>
                    <a:pt x="2573" y="2080"/>
                    <a:pt x="2647" y="2027"/>
                    <a:pt x="2696" y="1962"/>
                  </a:cubicBezTo>
                  <a:cubicBezTo>
                    <a:pt x="2783" y="1857"/>
                    <a:pt x="2809" y="1727"/>
                    <a:pt x="2819" y="1598"/>
                  </a:cubicBezTo>
                  <a:cubicBezTo>
                    <a:pt x="2828" y="1483"/>
                    <a:pt x="2823" y="1367"/>
                    <a:pt x="2809" y="1251"/>
                  </a:cubicBezTo>
                  <a:lnTo>
                    <a:pt x="2809" y="1251"/>
                  </a:lnTo>
                  <a:cubicBezTo>
                    <a:pt x="2819" y="1252"/>
                    <a:pt x="2829" y="1252"/>
                    <a:pt x="2839" y="1252"/>
                  </a:cubicBezTo>
                  <a:cubicBezTo>
                    <a:pt x="3016" y="1252"/>
                    <a:pt x="3184" y="1130"/>
                    <a:pt x="3203" y="979"/>
                  </a:cubicBezTo>
                  <a:cubicBezTo>
                    <a:pt x="3212" y="903"/>
                    <a:pt x="3186" y="827"/>
                    <a:pt x="3153" y="757"/>
                  </a:cubicBezTo>
                  <a:cubicBezTo>
                    <a:pt x="2968" y="376"/>
                    <a:pt x="2514" y="121"/>
                    <a:pt x="2034" y="41"/>
                  </a:cubicBezTo>
                  <a:cubicBezTo>
                    <a:pt x="1886" y="17"/>
                    <a:pt x="1699" y="0"/>
                    <a:pt x="1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35"/>
            <p:cNvSpPr/>
            <p:nvPr/>
          </p:nvSpPr>
          <p:spPr>
            <a:xfrm flipH="1">
              <a:off x="2523995" y="4025069"/>
              <a:ext cx="594862" cy="507126"/>
            </a:xfrm>
            <a:custGeom>
              <a:rect b="b" l="l" r="r" t="t"/>
              <a:pathLst>
                <a:path extrusionOk="0" h="5809" w="6814">
                  <a:moveTo>
                    <a:pt x="3171" y="1"/>
                  </a:moveTo>
                  <a:cubicBezTo>
                    <a:pt x="3171" y="1"/>
                    <a:pt x="1380" y="2634"/>
                    <a:pt x="2863" y="4704"/>
                  </a:cubicBezTo>
                  <a:cubicBezTo>
                    <a:pt x="2863" y="4704"/>
                    <a:pt x="2482" y="4661"/>
                    <a:pt x="2010" y="4661"/>
                  </a:cubicBezTo>
                  <a:cubicBezTo>
                    <a:pt x="1344" y="4661"/>
                    <a:pt x="497" y="4746"/>
                    <a:pt x="284" y="5157"/>
                  </a:cubicBezTo>
                  <a:cubicBezTo>
                    <a:pt x="1" y="5709"/>
                    <a:pt x="2788" y="5809"/>
                    <a:pt x="4052" y="5809"/>
                  </a:cubicBezTo>
                  <a:cubicBezTo>
                    <a:pt x="4403" y="5809"/>
                    <a:pt x="4637" y="5801"/>
                    <a:pt x="4655" y="5793"/>
                  </a:cubicBezTo>
                  <a:cubicBezTo>
                    <a:pt x="4734" y="5757"/>
                    <a:pt x="6814" y="4915"/>
                    <a:pt x="6814" y="4915"/>
                  </a:cubicBezTo>
                  <a:lnTo>
                    <a:pt x="31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2" name="Google Shape;1422;p35"/>
            <p:cNvSpPr/>
            <p:nvPr/>
          </p:nvSpPr>
          <p:spPr>
            <a:xfrm flipH="1">
              <a:off x="1983699" y="3304241"/>
              <a:ext cx="761518" cy="1171217"/>
            </a:xfrm>
            <a:custGeom>
              <a:rect b="b" l="l" r="r" t="t"/>
              <a:pathLst>
                <a:path extrusionOk="0" h="13416" w="8723">
                  <a:moveTo>
                    <a:pt x="3804" y="0"/>
                  </a:moveTo>
                  <a:cubicBezTo>
                    <a:pt x="2972" y="0"/>
                    <a:pt x="1934" y="703"/>
                    <a:pt x="1388" y="1056"/>
                  </a:cubicBezTo>
                  <a:cubicBezTo>
                    <a:pt x="1190" y="1185"/>
                    <a:pt x="994" y="1317"/>
                    <a:pt x="805" y="1460"/>
                  </a:cubicBezTo>
                  <a:cubicBezTo>
                    <a:pt x="733" y="1516"/>
                    <a:pt x="699" y="1867"/>
                    <a:pt x="676" y="1950"/>
                  </a:cubicBezTo>
                  <a:cubicBezTo>
                    <a:pt x="574" y="2331"/>
                    <a:pt x="464" y="2705"/>
                    <a:pt x="351" y="3079"/>
                  </a:cubicBezTo>
                  <a:cubicBezTo>
                    <a:pt x="242" y="3443"/>
                    <a:pt x="123" y="3804"/>
                    <a:pt x="1" y="4162"/>
                  </a:cubicBezTo>
                  <a:cubicBezTo>
                    <a:pt x="444" y="4168"/>
                    <a:pt x="861" y="4314"/>
                    <a:pt x="1093" y="4668"/>
                  </a:cubicBezTo>
                  <a:cubicBezTo>
                    <a:pt x="1229" y="4874"/>
                    <a:pt x="1289" y="5119"/>
                    <a:pt x="1315" y="5363"/>
                  </a:cubicBezTo>
                  <a:cubicBezTo>
                    <a:pt x="1480" y="6850"/>
                    <a:pt x="865" y="8351"/>
                    <a:pt x="898" y="9844"/>
                  </a:cubicBezTo>
                  <a:cubicBezTo>
                    <a:pt x="927" y="11116"/>
                    <a:pt x="1401" y="12401"/>
                    <a:pt x="2223" y="13355"/>
                  </a:cubicBezTo>
                  <a:lnTo>
                    <a:pt x="2226" y="13355"/>
                  </a:lnTo>
                  <a:cubicBezTo>
                    <a:pt x="2694" y="13395"/>
                    <a:pt x="3145" y="13416"/>
                    <a:pt x="3574" y="13416"/>
                  </a:cubicBezTo>
                  <a:cubicBezTo>
                    <a:pt x="6708" y="13416"/>
                    <a:pt x="8722" y="12324"/>
                    <a:pt x="8425" y="10020"/>
                  </a:cubicBezTo>
                  <a:cubicBezTo>
                    <a:pt x="8223" y="8447"/>
                    <a:pt x="7226" y="7139"/>
                    <a:pt x="6461" y="5808"/>
                  </a:cubicBezTo>
                  <a:cubicBezTo>
                    <a:pt x="5848" y="4741"/>
                    <a:pt x="5309" y="3619"/>
                    <a:pt x="5000" y="2427"/>
                  </a:cubicBezTo>
                  <a:cubicBezTo>
                    <a:pt x="4865" y="1894"/>
                    <a:pt x="4885" y="1397"/>
                    <a:pt x="4806" y="873"/>
                  </a:cubicBezTo>
                  <a:cubicBezTo>
                    <a:pt x="4769" y="619"/>
                    <a:pt x="4663" y="357"/>
                    <a:pt x="4451" y="198"/>
                  </a:cubicBezTo>
                  <a:cubicBezTo>
                    <a:pt x="4263" y="58"/>
                    <a:pt x="4042" y="0"/>
                    <a:pt x="3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35"/>
            <p:cNvSpPr/>
            <p:nvPr/>
          </p:nvSpPr>
          <p:spPr>
            <a:xfrm flipH="1">
              <a:off x="2542248" y="3667500"/>
              <a:ext cx="354777" cy="802636"/>
            </a:xfrm>
            <a:custGeom>
              <a:rect b="b" l="l" r="r" t="t"/>
              <a:pathLst>
                <a:path extrusionOk="0" h="9194" w="3962">
                  <a:moveTo>
                    <a:pt x="1740" y="1"/>
                  </a:moveTo>
                  <a:cubicBezTo>
                    <a:pt x="1564" y="511"/>
                    <a:pt x="1372" y="1014"/>
                    <a:pt x="1153" y="1508"/>
                  </a:cubicBezTo>
                  <a:cubicBezTo>
                    <a:pt x="425" y="3154"/>
                    <a:pt x="1" y="4786"/>
                    <a:pt x="627" y="6544"/>
                  </a:cubicBezTo>
                  <a:cubicBezTo>
                    <a:pt x="1156" y="8034"/>
                    <a:pt x="2372" y="9051"/>
                    <a:pt x="3962" y="9194"/>
                  </a:cubicBezTo>
                  <a:cubicBezTo>
                    <a:pt x="3140" y="8240"/>
                    <a:pt x="2666" y="6955"/>
                    <a:pt x="2637" y="5683"/>
                  </a:cubicBezTo>
                  <a:cubicBezTo>
                    <a:pt x="2604" y="4190"/>
                    <a:pt x="3219" y="2689"/>
                    <a:pt x="3054" y="1202"/>
                  </a:cubicBezTo>
                  <a:cubicBezTo>
                    <a:pt x="3028" y="958"/>
                    <a:pt x="2968" y="713"/>
                    <a:pt x="2832" y="507"/>
                  </a:cubicBezTo>
                  <a:cubicBezTo>
                    <a:pt x="2600" y="153"/>
                    <a:pt x="2183" y="7"/>
                    <a:pt x="17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35"/>
            <p:cNvSpPr/>
            <p:nvPr/>
          </p:nvSpPr>
          <p:spPr>
            <a:xfrm flipH="1">
              <a:off x="2734129" y="3453871"/>
              <a:ext cx="73245" cy="57356"/>
            </a:xfrm>
            <a:custGeom>
              <a:rect b="b" l="l" r="r" t="t"/>
              <a:pathLst>
                <a:path extrusionOk="0" h="657" w="839">
                  <a:moveTo>
                    <a:pt x="268" y="1"/>
                  </a:moveTo>
                  <a:cubicBezTo>
                    <a:pt x="169" y="1"/>
                    <a:pt x="80" y="27"/>
                    <a:pt x="1" y="70"/>
                  </a:cubicBezTo>
                  <a:cubicBezTo>
                    <a:pt x="106" y="252"/>
                    <a:pt x="236" y="398"/>
                    <a:pt x="384" y="484"/>
                  </a:cubicBezTo>
                  <a:cubicBezTo>
                    <a:pt x="497" y="547"/>
                    <a:pt x="650" y="603"/>
                    <a:pt x="829" y="656"/>
                  </a:cubicBezTo>
                  <a:cubicBezTo>
                    <a:pt x="835" y="626"/>
                    <a:pt x="838" y="600"/>
                    <a:pt x="838" y="570"/>
                  </a:cubicBezTo>
                  <a:cubicBezTo>
                    <a:pt x="838" y="256"/>
                    <a:pt x="583" y="1"/>
                    <a:pt x="2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35"/>
            <p:cNvSpPr/>
            <p:nvPr/>
          </p:nvSpPr>
          <p:spPr>
            <a:xfrm flipH="1">
              <a:off x="2712479" y="3369453"/>
              <a:ext cx="49237" cy="49237"/>
            </a:xfrm>
            <a:custGeom>
              <a:rect b="b" l="l" r="r" t="t"/>
              <a:pathLst>
                <a:path extrusionOk="0" h="564" w="564">
                  <a:moveTo>
                    <a:pt x="282" y="1"/>
                  </a:moveTo>
                  <a:cubicBezTo>
                    <a:pt x="127" y="1"/>
                    <a:pt x="0" y="126"/>
                    <a:pt x="0" y="282"/>
                  </a:cubicBezTo>
                  <a:cubicBezTo>
                    <a:pt x="0" y="438"/>
                    <a:pt x="127" y="563"/>
                    <a:pt x="282" y="563"/>
                  </a:cubicBezTo>
                  <a:cubicBezTo>
                    <a:pt x="438" y="563"/>
                    <a:pt x="564" y="438"/>
                    <a:pt x="564" y="282"/>
                  </a:cubicBezTo>
                  <a:cubicBezTo>
                    <a:pt x="564" y="126"/>
                    <a:pt x="438" y="1"/>
                    <a:pt x="2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35"/>
            <p:cNvSpPr/>
            <p:nvPr/>
          </p:nvSpPr>
          <p:spPr>
            <a:xfrm flipH="1">
              <a:off x="2464113" y="3369453"/>
              <a:ext cx="79879" cy="80141"/>
            </a:xfrm>
            <a:custGeom>
              <a:rect b="b" l="l" r="r" t="t"/>
              <a:pathLst>
                <a:path extrusionOk="0" h="918" w="915">
                  <a:moveTo>
                    <a:pt x="457" y="1"/>
                  </a:moveTo>
                  <a:cubicBezTo>
                    <a:pt x="202" y="1"/>
                    <a:pt x="0" y="206"/>
                    <a:pt x="0" y="458"/>
                  </a:cubicBezTo>
                  <a:cubicBezTo>
                    <a:pt x="0" y="713"/>
                    <a:pt x="202" y="918"/>
                    <a:pt x="457" y="918"/>
                  </a:cubicBezTo>
                  <a:cubicBezTo>
                    <a:pt x="709" y="918"/>
                    <a:pt x="914" y="713"/>
                    <a:pt x="914" y="458"/>
                  </a:cubicBezTo>
                  <a:cubicBezTo>
                    <a:pt x="914" y="206"/>
                    <a:pt x="709" y="1"/>
                    <a:pt x="4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35"/>
            <p:cNvSpPr/>
            <p:nvPr/>
          </p:nvSpPr>
          <p:spPr>
            <a:xfrm flipH="1">
              <a:off x="2283142" y="3269757"/>
              <a:ext cx="80229" cy="79880"/>
            </a:xfrm>
            <a:custGeom>
              <a:rect b="b" l="l" r="r" t="t"/>
              <a:pathLst>
                <a:path extrusionOk="0" h="915" w="919">
                  <a:moveTo>
                    <a:pt x="458" y="0"/>
                  </a:moveTo>
                  <a:cubicBezTo>
                    <a:pt x="206" y="0"/>
                    <a:pt x="1" y="206"/>
                    <a:pt x="1" y="457"/>
                  </a:cubicBezTo>
                  <a:cubicBezTo>
                    <a:pt x="1" y="709"/>
                    <a:pt x="206" y="914"/>
                    <a:pt x="458" y="914"/>
                  </a:cubicBezTo>
                  <a:cubicBezTo>
                    <a:pt x="713" y="914"/>
                    <a:pt x="918" y="709"/>
                    <a:pt x="918" y="457"/>
                  </a:cubicBezTo>
                  <a:cubicBezTo>
                    <a:pt x="918" y="206"/>
                    <a:pt x="713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35"/>
            <p:cNvSpPr/>
            <p:nvPr/>
          </p:nvSpPr>
          <p:spPr>
            <a:xfrm flipH="1">
              <a:off x="2342156" y="3463387"/>
              <a:ext cx="79879" cy="61459"/>
            </a:xfrm>
            <a:custGeom>
              <a:rect b="b" l="l" r="r" t="t"/>
              <a:pathLst>
                <a:path extrusionOk="0" h="704" w="915">
                  <a:moveTo>
                    <a:pt x="458" y="1"/>
                  </a:moveTo>
                  <a:cubicBezTo>
                    <a:pt x="206" y="1"/>
                    <a:pt x="1" y="206"/>
                    <a:pt x="1" y="461"/>
                  </a:cubicBezTo>
                  <a:cubicBezTo>
                    <a:pt x="1" y="551"/>
                    <a:pt x="27" y="633"/>
                    <a:pt x="71" y="703"/>
                  </a:cubicBezTo>
                  <a:cubicBezTo>
                    <a:pt x="381" y="659"/>
                    <a:pt x="663" y="600"/>
                    <a:pt x="908" y="520"/>
                  </a:cubicBezTo>
                  <a:cubicBezTo>
                    <a:pt x="911" y="501"/>
                    <a:pt x="915" y="481"/>
                    <a:pt x="915" y="461"/>
                  </a:cubicBezTo>
                  <a:cubicBezTo>
                    <a:pt x="915" y="206"/>
                    <a:pt x="710" y="1"/>
                    <a:pt x="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35"/>
            <p:cNvSpPr/>
            <p:nvPr/>
          </p:nvSpPr>
          <p:spPr>
            <a:xfrm flipH="1">
              <a:off x="2232596" y="3409349"/>
              <a:ext cx="32738" cy="44610"/>
            </a:xfrm>
            <a:custGeom>
              <a:rect b="b" l="l" r="r" t="t"/>
              <a:pathLst>
                <a:path extrusionOk="0" h="511" w="375">
                  <a:moveTo>
                    <a:pt x="335" y="1"/>
                  </a:moveTo>
                  <a:cubicBezTo>
                    <a:pt x="150" y="1"/>
                    <a:pt x="0" y="153"/>
                    <a:pt x="0" y="335"/>
                  </a:cubicBezTo>
                  <a:cubicBezTo>
                    <a:pt x="0" y="401"/>
                    <a:pt x="20" y="461"/>
                    <a:pt x="50" y="511"/>
                  </a:cubicBezTo>
                  <a:cubicBezTo>
                    <a:pt x="173" y="361"/>
                    <a:pt x="278" y="190"/>
                    <a:pt x="374" y="7"/>
                  </a:cubicBezTo>
                  <a:cubicBezTo>
                    <a:pt x="362" y="4"/>
                    <a:pt x="348" y="1"/>
                    <a:pt x="33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35"/>
            <p:cNvSpPr/>
            <p:nvPr/>
          </p:nvSpPr>
          <p:spPr>
            <a:xfrm flipH="1">
              <a:off x="2232328" y="3997395"/>
              <a:ext cx="638774" cy="573037"/>
            </a:xfrm>
            <a:custGeom>
              <a:rect b="b" l="l" r="r" t="t"/>
              <a:pathLst>
                <a:path extrusionOk="0" h="6564" w="7317">
                  <a:moveTo>
                    <a:pt x="4174" y="0"/>
                  </a:moveTo>
                  <a:cubicBezTo>
                    <a:pt x="3767" y="242"/>
                    <a:pt x="3370" y="503"/>
                    <a:pt x="2985" y="778"/>
                  </a:cubicBezTo>
                  <a:cubicBezTo>
                    <a:pt x="2505" y="1123"/>
                    <a:pt x="1730" y="1467"/>
                    <a:pt x="1532" y="2073"/>
                  </a:cubicBezTo>
                  <a:cubicBezTo>
                    <a:pt x="1466" y="2279"/>
                    <a:pt x="1509" y="2597"/>
                    <a:pt x="1710" y="2728"/>
                  </a:cubicBezTo>
                  <a:cubicBezTo>
                    <a:pt x="1772" y="2770"/>
                    <a:pt x="1833" y="2787"/>
                    <a:pt x="1891" y="2787"/>
                  </a:cubicBezTo>
                  <a:cubicBezTo>
                    <a:pt x="2087" y="2787"/>
                    <a:pt x="2255" y="2588"/>
                    <a:pt x="2330" y="2393"/>
                  </a:cubicBezTo>
                  <a:lnTo>
                    <a:pt x="2330" y="2393"/>
                  </a:lnTo>
                  <a:cubicBezTo>
                    <a:pt x="2210" y="2801"/>
                    <a:pt x="1922" y="3804"/>
                    <a:pt x="2264" y="3940"/>
                  </a:cubicBezTo>
                  <a:cubicBezTo>
                    <a:pt x="2281" y="3947"/>
                    <a:pt x="2299" y="3950"/>
                    <a:pt x="2317" y="3950"/>
                  </a:cubicBezTo>
                  <a:cubicBezTo>
                    <a:pt x="2397" y="3950"/>
                    <a:pt x="2476" y="3891"/>
                    <a:pt x="2535" y="3832"/>
                  </a:cubicBezTo>
                  <a:cubicBezTo>
                    <a:pt x="2704" y="3656"/>
                    <a:pt x="2837" y="3448"/>
                    <a:pt x="2922" y="3222"/>
                  </a:cubicBezTo>
                  <a:cubicBezTo>
                    <a:pt x="3138" y="3752"/>
                    <a:pt x="3320" y="4348"/>
                    <a:pt x="3665" y="4815"/>
                  </a:cubicBezTo>
                  <a:cubicBezTo>
                    <a:pt x="2476" y="5120"/>
                    <a:pt x="88" y="5299"/>
                    <a:pt x="25" y="6126"/>
                  </a:cubicBezTo>
                  <a:cubicBezTo>
                    <a:pt x="0" y="6463"/>
                    <a:pt x="895" y="6563"/>
                    <a:pt x="1961" y="6563"/>
                  </a:cubicBezTo>
                  <a:cubicBezTo>
                    <a:pt x="3501" y="6563"/>
                    <a:pt x="5400" y="6355"/>
                    <a:pt x="5400" y="6355"/>
                  </a:cubicBezTo>
                  <a:cubicBezTo>
                    <a:pt x="5400" y="6355"/>
                    <a:pt x="4793" y="5636"/>
                    <a:pt x="6055" y="5431"/>
                  </a:cubicBezTo>
                  <a:cubicBezTo>
                    <a:pt x="7317" y="5226"/>
                    <a:pt x="5784" y="133"/>
                    <a:pt x="41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35"/>
            <p:cNvSpPr/>
            <p:nvPr/>
          </p:nvSpPr>
          <p:spPr>
            <a:xfrm flipH="1">
              <a:off x="2738882" y="3666897"/>
              <a:ext cx="129553" cy="132521"/>
            </a:xfrm>
            <a:custGeom>
              <a:rect b="b" l="l" r="r" t="t"/>
              <a:pathLst>
                <a:path extrusionOk="0" h="1518" w="1484">
                  <a:moveTo>
                    <a:pt x="1484" y="1"/>
                  </a:moveTo>
                  <a:cubicBezTo>
                    <a:pt x="1484" y="1"/>
                    <a:pt x="219" y="226"/>
                    <a:pt x="299" y="381"/>
                  </a:cubicBezTo>
                  <a:cubicBezTo>
                    <a:pt x="324" y="434"/>
                    <a:pt x="391" y="452"/>
                    <a:pt x="468" y="452"/>
                  </a:cubicBezTo>
                  <a:cubicBezTo>
                    <a:pt x="623" y="452"/>
                    <a:pt x="822" y="382"/>
                    <a:pt x="822" y="381"/>
                  </a:cubicBezTo>
                  <a:lnTo>
                    <a:pt x="822" y="381"/>
                  </a:lnTo>
                  <a:cubicBezTo>
                    <a:pt x="822" y="382"/>
                    <a:pt x="1" y="789"/>
                    <a:pt x="292" y="904"/>
                  </a:cubicBezTo>
                  <a:cubicBezTo>
                    <a:pt x="328" y="919"/>
                    <a:pt x="366" y="926"/>
                    <a:pt x="404" y="926"/>
                  </a:cubicBezTo>
                  <a:cubicBezTo>
                    <a:pt x="472" y="926"/>
                    <a:pt x="542" y="905"/>
                    <a:pt x="607" y="873"/>
                  </a:cubicBezTo>
                  <a:lnTo>
                    <a:pt x="607" y="873"/>
                  </a:lnTo>
                  <a:cubicBezTo>
                    <a:pt x="365" y="1091"/>
                    <a:pt x="133" y="1379"/>
                    <a:pt x="441" y="1494"/>
                  </a:cubicBezTo>
                  <a:cubicBezTo>
                    <a:pt x="483" y="1510"/>
                    <a:pt x="524" y="1517"/>
                    <a:pt x="564" y="1517"/>
                  </a:cubicBezTo>
                  <a:cubicBezTo>
                    <a:pt x="1034" y="1517"/>
                    <a:pt x="1426" y="522"/>
                    <a:pt x="14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35"/>
            <p:cNvSpPr/>
            <p:nvPr/>
          </p:nvSpPr>
          <p:spPr>
            <a:xfrm flipH="1">
              <a:off x="2007358" y="3497632"/>
              <a:ext cx="643052" cy="973395"/>
            </a:xfrm>
            <a:custGeom>
              <a:rect b="b" l="l" r="r" t="t"/>
              <a:pathLst>
                <a:path extrusionOk="0" h="11150" w="7366">
                  <a:moveTo>
                    <a:pt x="3839" y="0"/>
                  </a:moveTo>
                  <a:cubicBezTo>
                    <a:pt x="3746" y="47"/>
                    <a:pt x="3640" y="87"/>
                    <a:pt x="3524" y="122"/>
                  </a:cubicBezTo>
                  <a:cubicBezTo>
                    <a:pt x="3279" y="202"/>
                    <a:pt x="2997" y="261"/>
                    <a:pt x="2687" y="305"/>
                  </a:cubicBezTo>
                  <a:cubicBezTo>
                    <a:pt x="2253" y="368"/>
                    <a:pt x="1769" y="397"/>
                    <a:pt x="1289" y="397"/>
                  </a:cubicBezTo>
                  <a:cubicBezTo>
                    <a:pt x="845" y="397"/>
                    <a:pt x="402" y="374"/>
                    <a:pt x="0" y="328"/>
                  </a:cubicBezTo>
                  <a:lnTo>
                    <a:pt x="0" y="328"/>
                  </a:lnTo>
                  <a:cubicBezTo>
                    <a:pt x="298" y="663"/>
                    <a:pt x="762" y="1030"/>
                    <a:pt x="1405" y="1123"/>
                  </a:cubicBezTo>
                  <a:cubicBezTo>
                    <a:pt x="1693" y="1686"/>
                    <a:pt x="2627" y="4401"/>
                    <a:pt x="2699" y="5583"/>
                  </a:cubicBezTo>
                  <a:cubicBezTo>
                    <a:pt x="2563" y="5438"/>
                    <a:pt x="2418" y="5319"/>
                    <a:pt x="2299" y="5319"/>
                  </a:cubicBezTo>
                  <a:cubicBezTo>
                    <a:pt x="2262" y="5319"/>
                    <a:pt x="2230" y="5332"/>
                    <a:pt x="2196" y="5355"/>
                  </a:cubicBezTo>
                  <a:cubicBezTo>
                    <a:pt x="1932" y="5580"/>
                    <a:pt x="2520" y="5984"/>
                    <a:pt x="2647" y="6063"/>
                  </a:cubicBezTo>
                  <a:cubicBezTo>
                    <a:pt x="2643" y="6067"/>
                    <a:pt x="2643" y="6070"/>
                    <a:pt x="2640" y="6077"/>
                  </a:cubicBezTo>
                  <a:cubicBezTo>
                    <a:pt x="2587" y="6070"/>
                    <a:pt x="2464" y="6057"/>
                    <a:pt x="2322" y="6050"/>
                  </a:cubicBezTo>
                  <a:lnTo>
                    <a:pt x="2322" y="6050"/>
                  </a:lnTo>
                  <a:cubicBezTo>
                    <a:pt x="3635" y="7208"/>
                    <a:pt x="4608" y="10967"/>
                    <a:pt x="3531" y="11149"/>
                  </a:cubicBezTo>
                  <a:lnTo>
                    <a:pt x="3531" y="11149"/>
                  </a:lnTo>
                  <a:cubicBezTo>
                    <a:pt x="3714" y="11133"/>
                    <a:pt x="3890" y="11114"/>
                    <a:pt x="4061" y="11087"/>
                  </a:cubicBezTo>
                  <a:cubicBezTo>
                    <a:pt x="4998" y="10922"/>
                    <a:pt x="5895" y="10573"/>
                    <a:pt x="6438" y="10190"/>
                  </a:cubicBezTo>
                  <a:cubicBezTo>
                    <a:pt x="6617" y="10044"/>
                    <a:pt x="6772" y="9885"/>
                    <a:pt x="6902" y="9713"/>
                  </a:cubicBezTo>
                  <a:cubicBezTo>
                    <a:pt x="6905" y="9706"/>
                    <a:pt x="6905" y="9703"/>
                    <a:pt x="6908" y="9699"/>
                  </a:cubicBezTo>
                  <a:cubicBezTo>
                    <a:pt x="7120" y="9272"/>
                    <a:pt x="7365" y="8779"/>
                    <a:pt x="7362" y="8067"/>
                  </a:cubicBezTo>
                  <a:cubicBezTo>
                    <a:pt x="7359" y="7981"/>
                    <a:pt x="7349" y="7888"/>
                    <a:pt x="7339" y="7799"/>
                  </a:cubicBezTo>
                  <a:cubicBezTo>
                    <a:pt x="7256" y="7156"/>
                    <a:pt x="7041" y="6560"/>
                    <a:pt x="6766" y="5988"/>
                  </a:cubicBezTo>
                  <a:cubicBezTo>
                    <a:pt x="6743" y="5944"/>
                    <a:pt x="6723" y="5901"/>
                    <a:pt x="6703" y="5858"/>
                  </a:cubicBezTo>
                  <a:cubicBezTo>
                    <a:pt x="6497" y="5481"/>
                    <a:pt x="6289" y="5113"/>
                    <a:pt x="6084" y="4759"/>
                  </a:cubicBezTo>
                  <a:cubicBezTo>
                    <a:pt x="5846" y="4365"/>
                    <a:pt x="5600" y="3977"/>
                    <a:pt x="5375" y="3587"/>
                  </a:cubicBezTo>
                  <a:cubicBezTo>
                    <a:pt x="5226" y="3325"/>
                    <a:pt x="5084" y="3063"/>
                    <a:pt x="4944" y="2798"/>
                  </a:cubicBezTo>
                  <a:cubicBezTo>
                    <a:pt x="4746" y="2434"/>
                    <a:pt x="4584" y="2100"/>
                    <a:pt x="4471" y="1805"/>
                  </a:cubicBezTo>
                  <a:cubicBezTo>
                    <a:pt x="4263" y="1322"/>
                    <a:pt x="4084" y="828"/>
                    <a:pt x="3945" y="318"/>
                  </a:cubicBezTo>
                  <a:cubicBezTo>
                    <a:pt x="3908" y="206"/>
                    <a:pt x="3872" y="96"/>
                    <a:pt x="3839" y="0"/>
                  </a:cubicBezTo>
                  <a:close/>
                  <a:moveTo>
                    <a:pt x="3531" y="11149"/>
                  </a:moveTo>
                  <a:lnTo>
                    <a:pt x="3531" y="11149"/>
                  </a:lnTo>
                  <a:cubicBezTo>
                    <a:pt x="3529" y="11149"/>
                    <a:pt x="3526" y="11149"/>
                    <a:pt x="3524" y="11150"/>
                  </a:cubicBezTo>
                  <a:lnTo>
                    <a:pt x="3527" y="11150"/>
                  </a:lnTo>
                  <a:cubicBezTo>
                    <a:pt x="3529" y="11149"/>
                    <a:pt x="3530" y="11149"/>
                    <a:pt x="3531" y="111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35"/>
            <p:cNvSpPr/>
            <p:nvPr/>
          </p:nvSpPr>
          <p:spPr>
            <a:xfrm flipH="1">
              <a:off x="2247958" y="4026029"/>
              <a:ext cx="294288" cy="449333"/>
            </a:xfrm>
            <a:custGeom>
              <a:rect b="b" l="l" r="r" t="t"/>
              <a:pathLst>
                <a:path extrusionOk="0" h="5147" w="3371">
                  <a:moveTo>
                    <a:pt x="937" y="0"/>
                  </a:moveTo>
                  <a:cubicBezTo>
                    <a:pt x="673" y="0"/>
                    <a:pt x="418" y="36"/>
                    <a:pt x="500" y="185"/>
                  </a:cubicBezTo>
                  <a:cubicBezTo>
                    <a:pt x="566" y="305"/>
                    <a:pt x="722" y="338"/>
                    <a:pt x="881" y="338"/>
                  </a:cubicBezTo>
                  <a:cubicBezTo>
                    <a:pt x="1033" y="338"/>
                    <a:pt x="1189" y="308"/>
                    <a:pt x="1281" y="285"/>
                  </a:cubicBezTo>
                  <a:lnTo>
                    <a:pt x="1281" y="285"/>
                  </a:lnTo>
                  <a:cubicBezTo>
                    <a:pt x="1275" y="294"/>
                    <a:pt x="1272" y="305"/>
                    <a:pt x="1265" y="314"/>
                  </a:cubicBezTo>
                  <a:cubicBezTo>
                    <a:pt x="1023" y="453"/>
                    <a:pt x="395" y="828"/>
                    <a:pt x="560" y="960"/>
                  </a:cubicBezTo>
                  <a:cubicBezTo>
                    <a:pt x="577" y="974"/>
                    <a:pt x="596" y="977"/>
                    <a:pt x="623" y="977"/>
                  </a:cubicBezTo>
                  <a:cubicBezTo>
                    <a:pt x="722" y="977"/>
                    <a:pt x="887" y="890"/>
                    <a:pt x="1066" y="775"/>
                  </a:cubicBezTo>
                  <a:lnTo>
                    <a:pt x="1066" y="775"/>
                  </a:lnTo>
                  <a:cubicBezTo>
                    <a:pt x="577" y="1983"/>
                    <a:pt x="0" y="4100"/>
                    <a:pt x="1696" y="5146"/>
                  </a:cubicBezTo>
                  <a:cubicBezTo>
                    <a:pt x="1848" y="5146"/>
                    <a:pt x="2000" y="5139"/>
                    <a:pt x="2156" y="5130"/>
                  </a:cubicBezTo>
                  <a:cubicBezTo>
                    <a:pt x="2199" y="5119"/>
                    <a:pt x="2242" y="5113"/>
                    <a:pt x="2285" y="5103"/>
                  </a:cubicBezTo>
                  <a:lnTo>
                    <a:pt x="2288" y="5103"/>
                  </a:lnTo>
                  <a:cubicBezTo>
                    <a:pt x="3371" y="4928"/>
                    <a:pt x="2397" y="1162"/>
                    <a:pt x="1083" y="3"/>
                  </a:cubicBezTo>
                  <a:cubicBezTo>
                    <a:pt x="1037" y="3"/>
                    <a:pt x="987" y="0"/>
                    <a:pt x="9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4" name="Google Shape;1434;p35"/>
            <p:cNvSpPr/>
            <p:nvPr/>
          </p:nvSpPr>
          <p:spPr>
            <a:xfrm rot="4320102">
              <a:off x="2668882" y="3760950"/>
              <a:ext cx="74533" cy="446557"/>
            </a:xfrm>
            <a:custGeom>
              <a:rect b="b" l="l" r="r" t="t"/>
              <a:pathLst>
                <a:path extrusionOk="0" h="6956" w="1161">
                  <a:moveTo>
                    <a:pt x="118" y="1"/>
                  </a:moveTo>
                  <a:cubicBezTo>
                    <a:pt x="58" y="1"/>
                    <a:pt x="1" y="47"/>
                    <a:pt x="31" y="117"/>
                  </a:cubicBezTo>
                  <a:cubicBezTo>
                    <a:pt x="476" y="1200"/>
                    <a:pt x="729" y="2350"/>
                    <a:pt x="852" y="3513"/>
                  </a:cubicBezTo>
                  <a:cubicBezTo>
                    <a:pt x="912" y="4088"/>
                    <a:pt x="945" y="4670"/>
                    <a:pt x="949" y="5248"/>
                  </a:cubicBezTo>
                  <a:cubicBezTo>
                    <a:pt x="955" y="5793"/>
                    <a:pt x="866" y="6371"/>
                    <a:pt x="925" y="6909"/>
                  </a:cubicBezTo>
                  <a:cubicBezTo>
                    <a:pt x="927" y="6938"/>
                    <a:pt x="952" y="6956"/>
                    <a:pt x="975" y="6956"/>
                  </a:cubicBezTo>
                  <a:cubicBezTo>
                    <a:pt x="993" y="6956"/>
                    <a:pt x="1011" y="6946"/>
                    <a:pt x="1018" y="6923"/>
                  </a:cubicBezTo>
                  <a:cubicBezTo>
                    <a:pt x="1161" y="6401"/>
                    <a:pt x="1125" y="5786"/>
                    <a:pt x="1121" y="5248"/>
                  </a:cubicBezTo>
                  <a:cubicBezTo>
                    <a:pt x="1118" y="4647"/>
                    <a:pt x="1085" y="4042"/>
                    <a:pt x="1018" y="3440"/>
                  </a:cubicBezTo>
                  <a:cubicBezTo>
                    <a:pt x="895" y="2287"/>
                    <a:pt x="659" y="1144"/>
                    <a:pt x="217" y="67"/>
                  </a:cubicBezTo>
                  <a:cubicBezTo>
                    <a:pt x="199" y="21"/>
                    <a:pt x="158" y="1"/>
                    <a:pt x="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35"/>
            <p:cNvSpPr/>
            <p:nvPr/>
          </p:nvSpPr>
          <p:spPr>
            <a:xfrm rot="4320102">
              <a:off x="2410784" y="3450033"/>
              <a:ext cx="370868" cy="896965"/>
            </a:xfrm>
            <a:custGeom>
              <a:rect b="b" l="l" r="r" t="t"/>
              <a:pathLst>
                <a:path extrusionOk="0" h="13972" w="5777">
                  <a:moveTo>
                    <a:pt x="58" y="0"/>
                  </a:moveTo>
                  <a:cubicBezTo>
                    <a:pt x="28" y="0"/>
                    <a:pt x="0" y="29"/>
                    <a:pt x="20" y="59"/>
                  </a:cubicBezTo>
                  <a:cubicBezTo>
                    <a:pt x="788" y="1083"/>
                    <a:pt x="1658" y="1997"/>
                    <a:pt x="2353" y="3080"/>
                  </a:cubicBezTo>
                  <a:cubicBezTo>
                    <a:pt x="3034" y="4141"/>
                    <a:pt x="3617" y="5270"/>
                    <a:pt x="4088" y="6443"/>
                  </a:cubicBezTo>
                  <a:cubicBezTo>
                    <a:pt x="5042" y="8810"/>
                    <a:pt x="5511" y="11282"/>
                    <a:pt x="5471" y="13835"/>
                  </a:cubicBezTo>
                  <a:cubicBezTo>
                    <a:pt x="5469" y="13926"/>
                    <a:pt x="5539" y="13972"/>
                    <a:pt x="5610" y="13972"/>
                  </a:cubicBezTo>
                  <a:cubicBezTo>
                    <a:pt x="5680" y="13972"/>
                    <a:pt x="5752" y="13926"/>
                    <a:pt x="5753" y="13835"/>
                  </a:cubicBezTo>
                  <a:cubicBezTo>
                    <a:pt x="5777" y="11299"/>
                    <a:pt x="5238" y="8720"/>
                    <a:pt x="4261" y="6384"/>
                  </a:cubicBezTo>
                  <a:cubicBezTo>
                    <a:pt x="3769" y="5207"/>
                    <a:pt x="3164" y="4081"/>
                    <a:pt x="2466" y="3014"/>
                  </a:cubicBezTo>
                  <a:cubicBezTo>
                    <a:pt x="1792" y="1973"/>
                    <a:pt x="1031" y="827"/>
                    <a:pt x="83" y="9"/>
                  </a:cubicBezTo>
                  <a:cubicBezTo>
                    <a:pt x="75" y="3"/>
                    <a:pt x="66" y="0"/>
                    <a:pt x="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35"/>
            <p:cNvSpPr/>
            <p:nvPr/>
          </p:nvSpPr>
          <p:spPr>
            <a:xfrm rot="4320102">
              <a:off x="2840278" y="3902856"/>
              <a:ext cx="79155" cy="126148"/>
            </a:xfrm>
            <a:custGeom>
              <a:rect b="b" l="l" r="r" t="t"/>
              <a:pathLst>
                <a:path extrusionOk="0" h="1965" w="1233">
                  <a:moveTo>
                    <a:pt x="1186" y="0"/>
                  </a:moveTo>
                  <a:cubicBezTo>
                    <a:pt x="1177" y="0"/>
                    <a:pt x="1167" y="3"/>
                    <a:pt x="1160" y="10"/>
                  </a:cubicBezTo>
                  <a:cubicBezTo>
                    <a:pt x="645" y="462"/>
                    <a:pt x="320" y="1237"/>
                    <a:pt x="30" y="1845"/>
                  </a:cubicBezTo>
                  <a:cubicBezTo>
                    <a:pt x="1" y="1909"/>
                    <a:pt x="54" y="1965"/>
                    <a:pt x="105" y="1965"/>
                  </a:cubicBezTo>
                  <a:cubicBezTo>
                    <a:pt x="129" y="1965"/>
                    <a:pt x="152" y="1953"/>
                    <a:pt x="167" y="1924"/>
                  </a:cubicBezTo>
                  <a:cubicBezTo>
                    <a:pt x="337" y="1582"/>
                    <a:pt x="516" y="1250"/>
                    <a:pt x="708" y="921"/>
                  </a:cubicBezTo>
                  <a:cubicBezTo>
                    <a:pt x="878" y="632"/>
                    <a:pt x="1097" y="360"/>
                    <a:pt x="1220" y="47"/>
                  </a:cubicBezTo>
                  <a:cubicBezTo>
                    <a:pt x="1232" y="19"/>
                    <a:pt x="1209" y="0"/>
                    <a:pt x="11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35"/>
            <p:cNvSpPr/>
            <p:nvPr/>
          </p:nvSpPr>
          <p:spPr>
            <a:xfrm rot="4320102">
              <a:off x="2786652" y="3989194"/>
              <a:ext cx="119664" cy="32869"/>
            </a:xfrm>
            <a:custGeom>
              <a:rect b="b" l="l" r="r" t="t"/>
              <a:pathLst>
                <a:path extrusionOk="0" h="512" w="1864">
                  <a:moveTo>
                    <a:pt x="1155" y="1"/>
                  </a:moveTo>
                  <a:cubicBezTo>
                    <a:pt x="724" y="1"/>
                    <a:pt x="278" y="141"/>
                    <a:pt x="18" y="449"/>
                  </a:cubicBezTo>
                  <a:cubicBezTo>
                    <a:pt x="0" y="470"/>
                    <a:pt x="14" y="512"/>
                    <a:pt x="43" y="512"/>
                  </a:cubicBezTo>
                  <a:cubicBezTo>
                    <a:pt x="46" y="512"/>
                    <a:pt x="50" y="511"/>
                    <a:pt x="55" y="509"/>
                  </a:cubicBezTo>
                  <a:cubicBezTo>
                    <a:pt x="297" y="410"/>
                    <a:pt x="527" y="276"/>
                    <a:pt x="786" y="217"/>
                  </a:cubicBezTo>
                  <a:cubicBezTo>
                    <a:pt x="915" y="187"/>
                    <a:pt x="1040" y="174"/>
                    <a:pt x="1165" y="174"/>
                  </a:cubicBezTo>
                  <a:cubicBezTo>
                    <a:pt x="1358" y="174"/>
                    <a:pt x="1549" y="204"/>
                    <a:pt x="1746" y="247"/>
                  </a:cubicBezTo>
                  <a:cubicBezTo>
                    <a:pt x="1753" y="248"/>
                    <a:pt x="1760" y="249"/>
                    <a:pt x="1766" y="249"/>
                  </a:cubicBezTo>
                  <a:cubicBezTo>
                    <a:pt x="1843" y="249"/>
                    <a:pt x="1863" y="141"/>
                    <a:pt x="1786" y="110"/>
                  </a:cubicBezTo>
                  <a:cubicBezTo>
                    <a:pt x="1599" y="39"/>
                    <a:pt x="1379" y="1"/>
                    <a:pt x="1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8" name="Google Shape;1438;p35"/>
            <p:cNvSpPr/>
            <p:nvPr/>
          </p:nvSpPr>
          <p:spPr>
            <a:xfrm rot="4320102">
              <a:off x="2805686" y="3646452"/>
              <a:ext cx="130577" cy="42434"/>
            </a:xfrm>
            <a:custGeom>
              <a:rect b="b" l="l" r="r" t="t"/>
              <a:pathLst>
                <a:path extrusionOk="0" h="661" w="2034">
                  <a:moveTo>
                    <a:pt x="80" y="0"/>
                  </a:moveTo>
                  <a:cubicBezTo>
                    <a:pt x="33" y="0"/>
                    <a:pt x="1" y="69"/>
                    <a:pt x="50" y="94"/>
                  </a:cubicBezTo>
                  <a:cubicBezTo>
                    <a:pt x="409" y="257"/>
                    <a:pt x="785" y="380"/>
                    <a:pt x="1157" y="509"/>
                  </a:cubicBezTo>
                  <a:cubicBezTo>
                    <a:pt x="1332" y="568"/>
                    <a:pt x="1521" y="660"/>
                    <a:pt x="1702" y="660"/>
                  </a:cubicBezTo>
                  <a:cubicBezTo>
                    <a:pt x="1787" y="660"/>
                    <a:pt x="1869" y="641"/>
                    <a:pt x="1948" y="589"/>
                  </a:cubicBezTo>
                  <a:cubicBezTo>
                    <a:pt x="2033" y="535"/>
                    <a:pt x="1983" y="422"/>
                    <a:pt x="1903" y="422"/>
                  </a:cubicBezTo>
                  <a:cubicBezTo>
                    <a:pt x="1889" y="422"/>
                    <a:pt x="1874" y="425"/>
                    <a:pt x="1858" y="433"/>
                  </a:cubicBezTo>
                  <a:cubicBezTo>
                    <a:pt x="1812" y="457"/>
                    <a:pt x="1757" y="466"/>
                    <a:pt x="1698" y="466"/>
                  </a:cubicBezTo>
                  <a:cubicBezTo>
                    <a:pt x="1453" y="466"/>
                    <a:pt x="1127" y="299"/>
                    <a:pt x="947" y="240"/>
                  </a:cubicBezTo>
                  <a:cubicBezTo>
                    <a:pt x="665" y="150"/>
                    <a:pt x="379" y="64"/>
                    <a:pt x="90" y="1"/>
                  </a:cubicBezTo>
                  <a:cubicBezTo>
                    <a:pt x="87" y="0"/>
                    <a:pt x="83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9" name="Google Shape;1439;p35"/>
            <p:cNvSpPr/>
            <p:nvPr/>
          </p:nvSpPr>
          <p:spPr>
            <a:xfrm rot="4320102">
              <a:off x="2928999" y="3614480"/>
              <a:ext cx="50074" cy="159595"/>
            </a:xfrm>
            <a:custGeom>
              <a:rect b="b" l="l" r="r" t="t"/>
              <a:pathLst>
                <a:path extrusionOk="0" h="2486" w="780">
                  <a:moveTo>
                    <a:pt x="46" y="0"/>
                  </a:moveTo>
                  <a:cubicBezTo>
                    <a:pt x="23" y="0"/>
                    <a:pt x="1" y="18"/>
                    <a:pt x="9" y="48"/>
                  </a:cubicBezTo>
                  <a:cubicBezTo>
                    <a:pt x="109" y="404"/>
                    <a:pt x="221" y="760"/>
                    <a:pt x="314" y="1115"/>
                  </a:cubicBezTo>
                  <a:cubicBezTo>
                    <a:pt x="404" y="1464"/>
                    <a:pt x="627" y="2085"/>
                    <a:pt x="460" y="2415"/>
                  </a:cubicBezTo>
                  <a:cubicBezTo>
                    <a:pt x="448" y="2435"/>
                    <a:pt x="457" y="2475"/>
                    <a:pt x="487" y="2478"/>
                  </a:cubicBezTo>
                  <a:cubicBezTo>
                    <a:pt x="500" y="2481"/>
                    <a:pt x="514" y="2481"/>
                    <a:pt x="527" y="2484"/>
                  </a:cubicBezTo>
                  <a:cubicBezTo>
                    <a:pt x="533" y="2485"/>
                    <a:pt x="538" y="2486"/>
                    <a:pt x="544" y="2486"/>
                  </a:cubicBezTo>
                  <a:cubicBezTo>
                    <a:pt x="576" y="2486"/>
                    <a:pt x="612" y="2468"/>
                    <a:pt x="620" y="2432"/>
                  </a:cubicBezTo>
                  <a:cubicBezTo>
                    <a:pt x="779" y="1663"/>
                    <a:pt x="374" y="713"/>
                    <a:pt x="85" y="25"/>
                  </a:cubicBezTo>
                  <a:cubicBezTo>
                    <a:pt x="77" y="8"/>
                    <a:pt x="61" y="0"/>
                    <a:pt x="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0" name="Google Shape;1440;p35"/>
            <p:cNvSpPr/>
            <p:nvPr/>
          </p:nvSpPr>
          <p:spPr>
            <a:xfrm rot="4320102">
              <a:off x="2260523" y="3850269"/>
              <a:ext cx="276048" cy="313155"/>
            </a:xfrm>
            <a:custGeom>
              <a:rect b="b" l="l" r="r" t="t"/>
              <a:pathLst>
                <a:path extrusionOk="0" h="4878" w="4300">
                  <a:moveTo>
                    <a:pt x="317" y="0"/>
                  </a:moveTo>
                  <a:cubicBezTo>
                    <a:pt x="228" y="0"/>
                    <a:pt x="138" y="7"/>
                    <a:pt x="47" y="22"/>
                  </a:cubicBezTo>
                  <a:cubicBezTo>
                    <a:pt x="1" y="28"/>
                    <a:pt x="18" y="95"/>
                    <a:pt x="61" y="101"/>
                  </a:cubicBezTo>
                  <a:cubicBezTo>
                    <a:pt x="1274" y="247"/>
                    <a:pt x="2065" y="919"/>
                    <a:pt x="2736" y="1913"/>
                  </a:cubicBezTo>
                  <a:cubicBezTo>
                    <a:pt x="3015" y="2332"/>
                    <a:pt x="3281" y="2764"/>
                    <a:pt x="3507" y="3215"/>
                  </a:cubicBezTo>
                  <a:cubicBezTo>
                    <a:pt x="3766" y="3737"/>
                    <a:pt x="3920" y="4289"/>
                    <a:pt x="4139" y="4824"/>
                  </a:cubicBezTo>
                  <a:cubicBezTo>
                    <a:pt x="4153" y="4859"/>
                    <a:pt x="4190" y="4878"/>
                    <a:pt x="4225" y="4878"/>
                  </a:cubicBezTo>
                  <a:cubicBezTo>
                    <a:pt x="4264" y="4878"/>
                    <a:pt x="4300" y="4854"/>
                    <a:pt x="4294" y="4801"/>
                  </a:cubicBezTo>
                  <a:cubicBezTo>
                    <a:pt x="4228" y="4243"/>
                    <a:pt x="3952" y="3687"/>
                    <a:pt x="3693" y="3195"/>
                  </a:cubicBezTo>
                  <a:cubicBezTo>
                    <a:pt x="3381" y="2597"/>
                    <a:pt x="3025" y="2009"/>
                    <a:pt x="2619" y="1471"/>
                  </a:cubicBezTo>
                  <a:cubicBezTo>
                    <a:pt x="2088" y="763"/>
                    <a:pt x="1257" y="0"/>
                    <a:pt x="3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35"/>
            <p:cNvSpPr/>
            <p:nvPr/>
          </p:nvSpPr>
          <p:spPr>
            <a:xfrm rot="4320102">
              <a:off x="2472148" y="3852080"/>
              <a:ext cx="107145" cy="105733"/>
            </a:xfrm>
            <a:custGeom>
              <a:rect b="b" l="l" r="r" t="t"/>
              <a:pathLst>
                <a:path extrusionOk="0" h="1647" w="1669">
                  <a:moveTo>
                    <a:pt x="77" y="1"/>
                  </a:moveTo>
                  <a:cubicBezTo>
                    <a:pt x="29" y="1"/>
                    <a:pt x="0" y="75"/>
                    <a:pt x="52" y="96"/>
                  </a:cubicBezTo>
                  <a:cubicBezTo>
                    <a:pt x="743" y="392"/>
                    <a:pt x="1201" y="927"/>
                    <a:pt x="1494" y="1601"/>
                  </a:cubicBezTo>
                  <a:cubicBezTo>
                    <a:pt x="1508" y="1633"/>
                    <a:pt x="1533" y="1646"/>
                    <a:pt x="1560" y="1646"/>
                  </a:cubicBezTo>
                  <a:cubicBezTo>
                    <a:pt x="1612" y="1646"/>
                    <a:pt x="1669" y="1597"/>
                    <a:pt x="1653" y="1535"/>
                  </a:cubicBezTo>
                  <a:cubicBezTo>
                    <a:pt x="1457" y="781"/>
                    <a:pt x="819" y="213"/>
                    <a:pt x="92" y="3"/>
                  </a:cubicBezTo>
                  <a:cubicBezTo>
                    <a:pt x="87" y="1"/>
                    <a:pt x="82" y="1"/>
                    <a:pt x="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2" name="Google Shape;1442;p35"/>
            <p:cNvSpPr/>
            <p:nvPr/>
          </p:nvSpPr>
          <p:spPr>
            <a:xfrm rot="4320102">
              <a:off x="2388197" y="3884247"/>
              <a:ext cx="132118" cy="56044"/>
            </a:xfrm>
            <a:custGeom>
              <a:rect b="b" l="l" r="r" t="t"/>
              <a:pathLst>
                <a:path extrusionOk="0" h="873" w="2058">
                  <a:moveTo>
                    <a:pt x="1628" y="1"/>
                  </a:moveTo>
                  <a:cubicBezTo>
                    <a:pt x="1001" y="1"/>
                    <a:pt x="402" y="318"/>
                    <a:pt x="23" y="812"/>
                  </a:cubicBezTo>
                  <a:cubicBezTo>
                    <a:pt x="0" y="842"/>
                    <a:pt x="31" y="872"/>
                    <a:pt x="61" y="872"/>
                  </a:cubicBezTo>
                  <a:cubicBezTo>
                    <a:pt x="71" y="872"/>
                    <a:pt x="81" y="869"/>
                    <a:pt x="89" y="861"/>
                  </a:cubicBezTo>
                  <a:cubicBezTo>
                    <a:pt x="593" y="390"/>
                    <a:pt x="1183" y="196"/>
                    <a:pt x="1853" y="196"/>
                  </a:cubicBezTo>
                  <a:cubicBezTo>
                    <a:pt x="1881" y="196"/>
                    <a:pt x="1909" y="196"/>
                    <a:pt x="1938" y="197"/>
                  </a:cubicBezTo>
                  <a:cubicBezTo>
                    <a:pt x="2030" y="197"/>
                    <a:pt x="2057" y="48"/>
                    <a:pt x="1961" y="31"/>
                  </a:cubicBezTo>
                  <a:cubicBezTo>
                    <a:pt x="1850" y="11"/>
                    <a:pt x="1738" y="1"/>
                    <a:pt x="16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3" name="Google Shape;1443;p35"/>
            <p:cNvSpPr/>
            <p:nvPr/>
          </p:nvSpPr>
          <p:spPr>
            <a:xfrm rot="4320102">
              <a:off x="2928794" y="3555998"/>
              <a:ext cx="70745" cy="63427"/>
            </a:xfrm>
            <a:custGeom>
              <a:rect b="b" l="l" r="r" t="t"/>
              <a:pathLst>
                <a:path extrusionOk="0" h="988" w="1102">
                  <a:moveTo>
                    <a:pt x="552" y="0"/>
                  </a:moveTo>
                  <a:cubicBezTo>
                    <a:pt x="504" y="0"/>
                    <a:pt x="455" y="7"/>
                    <a:pt x="407" y="22"/>
                  </a:cubicBezTo>
                  <a:cubicBezTo>
                    <a:pt x="148" y="99"/>
                    <a:pt x="1" y="375"/>
                    <a:pt x="77" y="637"/>
                  </a:cubicBezTo>
                  <a:cubicBezTo>
                    <a:pt x="143" y="849"/>
                    <a:pt x="339" y="988"/>
                    <a:pt x="552" y="988"/>
                  </a:cubicBezTo>
                  <a:cubicBezTo>
                    <a:pt x="599" y="988"/>
                    <a:pt x="648" y="981"/>
                    <a:pt x="696" y="966"/>
                  </a:cubicBezTo>
                  <a:cubicBezTo>
                    <a:pt x="955" y="887"/>
                    <a:pt x="1102" y="611"/>
                    <a:pt x="1025" y="352"/>
                  </a:cubicBezTo>
                  <a:cubicBezTo>
                    <a:pt x="960" y="137"/>
                    <a:pt x="764" y="0"/>
                    <a:pt x="5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4" name="Google Shape;1444;p35"/>
            <p:cNvSpPr/>
            <p:nvPr/>
          </p:nvSpPr>
          <p:spPr>
            <a:xfrm rot="4320102">
              <a:off x="2909037" y="3947681"/>
              <a:ext cx="70874" cy="63427"/>
            </a:xfrm>
            <a:custGeom>
              <a:rect b="b" l="l" r="r" t="t"/>
              <a:pathLst>
                <a:path extrusionOk="0" h="988" w="1104">
                  <a:moveTo>
                    <a:pt x="553" y="0"/>
                  </a:moveTo>
                  <a:cubicBezTo>
                    <a:pt x="505" y="0"/>
                    <a:pt x="457" y="7"/>
                    <a:pt x="409" y="22"/>
                  </a:cubicBezTo>
                  <a:cubicBezTo>
                    <a:pt x="147" y="98"/>
                    <a:pt x="1" y="374"/>
                    <a:pt x="81" y="637"/>
                  </a:cubicBezTo>
                  <a:cubicBezTo>
                    <a:pt x="143" y="849"/>
                    <a:pt x="338" y="988"/>
                    <a:pt x="551" y="988"/>
                  </a:cubicBezTo>
                  <a:cubicBezTo>
                    <a:pt x="599" y="988"/>
                    <a:pt x="647" y="981"/>
                    <a:pt x="695" y="966"/>
                  </a:cubicBezTo>
                  <a:cubicBezTo>
                    <a:pt x="954" y="886"/>
                    <a:pt x="1104" y="610"/>
                    <a:pt x="1024" y="351"/>
                  </a:cubicBezTo>
                  <a:cubicBezTo>
                    <a:pt x="959" y="137"/>
                    <a:pt x="764" y="0"/>
                    <a:pt x="5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5" name="Google Shape;1445;p35"/>
            <p:cNvSpPr/>
            <p:nvPr/>
          </p:nvSpPr>
          <p:spPr>
            <a:xfrm rot="4320102">
              <a:off x="2456189" y="3786358"/>
              <a:ext cx="70938" cy="63427"/>
            </a:xfrm>
            <a:custGeom>
              <a:rect b="b" l="l" r="r" t="t"/>
              <a:pathLst>
                <a:path extrusionOk="0" h="988" w="1105">
                  <a:moveTo>
                    <a:pt x="555" y="1"/>
                  </a:moveTo>
                  <a:cubicBezTo>
                    <a:pt x="507" y="1"/>
                    <a:pt x="458" y="8"/>
                    <a:pt x="410" y="22"/>
                  </a:cubicBezTo>
                  <a:cubicBezTo>
                    <a:pt x="150" y="99"/>
                    <a:pt x="1" y="375"/>
                    <a:pt x="80" y="637"/>
                  </a:cubicBezTo>
                  <a:cubicBezTo>
                    <a:pt x="145" y="849"/>
                    <a:pt x="342" y="988"/>
                    <a:pt x="553" y="988"/>
                  </a:cubicBezTo>
                  <a:cubicBezTo>
                    <a:pt x="600" y="988"/>
                    <a:pt x="648" y="981"/>
                    <a:pt x="695" y="966"/>
                  </a:cubicBezTo>
                  <a:cubicBezTo>
                    <a:pt x="958" y="886"/>
                    <a:pt x="1104" y="610"/>
                    <a:pt x="1025" y="351"/>
                  </a:cubicBezTo>
                  <a:cubicBezTo>
                    <a:pt x="962" y="137"/>
                    <a:pt x="767" y="1"/>
                    <a:pt x="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35"/>
            <p:cNvSpPr/>
            <p:nvPr/>
          </p:nvSpPr>
          <p:spPr>
            <a:xfrm rot="4320102">
              <a:off x="2992052" y="3616502"/>
              <a:ext cx="60859" cy="54375"/>
            </a:xfrm>
            <a:custGeom>
              <a:rect b="b" l="l" r="r" t="t"/>
              <a:pathLst>
                <a:path extrusionOk="0" h="847" w="948">
                  <a:moveTo>
                    <a:pt x="472" y="0"/>
                  </a:moveTo>
                  <a:cubicBezTo>
                    <a:pt x="432" y="0"/>
                    <a:pt x="390" y="6"/>
                    <a:pt x="349" y="18"/>
                  </a:cubicBezTo>
                  <a:cubicBezTo>
                    <a:pt x="127" y="84"/>
                    <a:pt x="1" y="324"/>
                    <a:pt x="70" y="546"/>
                  </a:cubicBezTo>
                  <a:cubicBezTo>
                    <a:pt x="125" y="728"/>
                    <a:pt x="293" y="846"/>
                    <a:pt x="475" y="846"/>
                  </a:cubicBezTo>
                  <a:cubicBezTo>
                    <a:pt x="515" y="846"/>
                    <a:pt x="555" y="841"/>
                    <a:pt x="596" y="828"/>
                  </a:cubicBezTo>
                  <a:cubicBezTo>
                    <a:pt x="822" y="759"/>
                    <a:pt x="948" y="523"/>
                    <a:pt x="878" y="300"/>
                  </a:cubicBezTo>
                  <a:cubicBezTo>
                    <a:pt x="824" y="118"/>
                    <a:pt x="656" y="0"/>
                    <a:pt x="4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35"/>
            <p:cNvSpPr/>
            <p:nvPr/>
          </p:nvSpPr>
          <p:spPr>
            <a:xfrm rot="4320102">
              <a:off x="2886448" y="3860963"/>
              <a:ext cx="60923" cy="54504"/>
            </a:xfrm>
            <a:custGeom>
              <a:rect b="b" l="l" r="r" t="t"/>
              <a:pathLst>
                <a:path extrusionOk="0" h="849" w="949">
                  <a:moveTo>
                    <a:pt x="478" y="0"/>
                  </a:moveTo>
                  <a:cubicBezTo>
                    <a:pt x="436" y="0"/>
                    <a:pt x="395" y="7"/>
                    <a:pt x="353" y="19"/>
                  </a:cubicBezTo>
                  <a:cubicBezTo>
                    <a:pt x="127" y="86"/>
                    <a:pt x="1" y="322"/>
                    <a:pt x="71" y="548"/>
                  </a:cubicBezTo>
                  <a:cubicBezTo>
                    <a:pt x="125" y="731"/>
                    <a:pt x="294" y="848"/>
                    <a:pt x="475" y="848"/>
                  </a:cubicBezTo>
                  <a:cubicBezTo>
                    <a:pt x="515" y="848"/>
                    <a:pt x="556" y="843"/>
                    <a:pt x="596" y="831"/>
                  </a:cubicBezTo>
                  <a:cubicBezTo>
                    <a:pt x="821" y="760"/>
                    <a:pt x="948" y="525"/>
                    <a:pt x="878" y="302"/>
                  </a:cubicBezTo>
                  <a:cubicBezTo>
                    <a:pt x="824" y="118"/>
                    <a:pt x="658" y="0"/>
                    <a:pt x="4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8" name="Google Shape;1448;p35"/>
            <p:cNvSpPr/>
            <p:nvPr/>
          </p:nvSpPr>
          <p:spPr>
            <a:xfrm rot="4320102">
              <a:off x="2376611" y="3829896"/>
              <a:ext cx="60795" cy="54439"/>
            </a:xfrm>
            <a:custGeom>
              <a:rect b="b" l="l" r="r" t="t"/>
              <a:pathLst>
                <a:path extrusionOk="0" h="848" w="947">
                  <a:moveTo>
                    <a:pt x="476" y="0"/>
                  </a:moveTo>
                  <a:cubicBezTo>
                    <a:pt x="434" y="0"/>
                    <a:pt x="391" y="6"/>
                    <a:pt x="349" y="20"/>
                  </a:cubicBezTo>
                  <a:cubicBezTo>
                    <a:pt x="126" y="86"/>
                    <a:pt x="0" y="322"/>
                    <a:pt x="70" y="548"/>
                  </a:cubicBezTo>
                  <a:cubicBezTo>
                    <a:pt x="124" y="730"/>
                    <a:pt x="293" y="848"/>
                    <a:pt x="474" y="848"/>
                  </a:cubicBezTo>
                  <a:cubicBezTo>
                    <a:pt x="514" y="848"/>
                    <a:pt x="555" y="842"/>
                    <a:pt x="595" y="830"/>
                  </a:cubicBezTo>
                  <a:cubicBezTo>
                    <a:pt x="821" y="761"/>
                    <a:pt x="947" y="524"/>
                    <a:pt x="878" y="302"/>
                  </a:cubicBezTo>
                  <a:cubicBezTo>
                    <a:pt x="824" y="118"/>
                    <a:pt x="658" y="0"/>
                    <a:pt x="4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35"/>
            <p:cNvSpPr/>
            <p:nvPr/>
          </p:nvSpPr>
          <p:spPr>
            <a:xfrm rot="4320102">
              <a:off x="2836670" y="4030972"/>
              <a:ext cx="60666" cy="54439"/>
            </a:xfrm>
            <a:custGeom>
              <a:rect b="b" l="l" r="r" t="t"/>
              <a:pathLst>
                <a:path extrusionOk="0" h="848" w="945">
                  <a:moveTo>
                    <a:pt x="474" y="1"/>
                  </a:moveTo>
                  <a:cubicBezTo>
                    <a:pt x="433" y="1"/>
                    <a:pt x="391" y="7"/>
                    <a:pt x="350" y="20"/>
                  </a:cubicBezTo>
                  <a:cubicBezTo>
                    <a:pt x="127" y="87"/>
                    <a:pt x="0" y="323"/>
                    <a:pt x="67" y="546"/>
                  </a:cubicBezTo>
                  <a:cubicBezTo>
                    <a:pt x="121" y="729"/>
                    <a:pt x="288" y="847"/>
                    <a:pt x="469" y="847"/>
                  </a:cubicBezTo>
                  <a:cubicBezTo>
                    <a:pt x="511" y="847"/>
                    <a:pt x="553" y="841"/>
                    <a:pt x="595" y="828"/>
                  </a:cubicBezTo>
                  <a:cubicBezTo>
                    <a:pt x="818" y="762"/>
                    <a:pt x="945" y="526"/>
                    <a:pt x="878" y="299"/>
                  </a:cubicBezTo>
                  <a:cubicBezTo>
                    <a:pt x="821" y="118"/>
                    <a:pt x="654" y="1"/>
                    <a:pt x="4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35"/>
            <p:cNvSpPr/>
            <p:nvPr/>
          </p:nvSpPr>
          <p:spPr>
            <a:xfrm rot="4320102">
              <a:off x="2530231" y="3816683"/>
              <a:ext cx="60731" cy="54439"/>
            </a:xfrm>
            <a:custGeom>
              <a:rect b="b" l="l" r="r" t="t"/>
              <a:pathLst>
                <a:path extrusionOk="0" h="848" w="946">
                  <a:moveTo>
                    <a:pt x="472" y="1"/>
                  </a:moveTo>
                  <a:cubicBezTo>
                    <a:pt x="432" y="1"/>
                    <a:pt x="391" y="6"/>
                    <a:pt x="350" y="18"/>
                  </a:cubicBezTo>
                  <a:cubicBezTo>
                    <a:pt x="128" y="89"/>
                    <a:pt x="1" y="325"/>
                    <a:pt x="68" y="547"/>
                  </a:cubicBezTo>
                  <a:cubicBezTo>
                    <a:pt x="125" y="730"/>
                    <a:pt x="294" y="847"/>
                    <a:pt x="475" y="847"/>
                  </a:cubicBezTo>
                  <a:cubicBezTo>
                    <a:pt x="515" y="847"/>
                    <a:pt x="556" y="841"/>
                    <a:pt x="596" y="830"/>
                  </a:cubicBezTo>
                  <a:cubicBezTo>
                    <a:pt x="818" y="759"/>
                    <a:pt x="945" y="524"/>
                    <a:pt x="878" y="301"/>
                  </a:cubicBezTo>
                  <a:cubicBezTo>
                    <a:pt x="824" y="118"/>
                    <a:pt x="656" y="1"/>
                    <a:pt x="4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35"/>
            <p:cNvSpPr/>
            <p:nvPr/>
          </p:nvSpPr>
          <p:spPr>
            <a:xfrm rot="4320102">
              <a:off x="2837825" y="3567825"/>
              <a:ext cx="55787" cy="49946"/>
            </a:xfrm>
            <a:custGeom>
              <a:rect b="b" l="l" r="r" t="t"/>
              <a:pathLst>
                <a:path extrusionOk="0" h="778" w="869">
                  <a:moveTo>
                    <a:pt x="433" y="1"/>
                  </a:moveTo>
                  <a:cubicBezTo>
                    <a:pt x="397" y="1"/>
                    <a:pt x="360" y="6"/>
                    <a:pt x="323" y="17"/>
                  </a:cubicBezTo>
                  <a:cubicBezTo>
                    <a:pt x="117" y="80"/>
                    <a:pt x="1" y="296"/>
                    <a:pt x="64" y="502"/>
                  </a:cubicBezTo>
                  <a:cubicBezTo>
                    <a:pt x="116" y="669"/>
                    <a:pt x="269" y="778"/>
                    <a:pt x="435" y="778"/>
                  </a:cubicBezTo>
                  <a:cubicBezTo>
                    <a:pt x="473" y="778"/>
                    <a:pt x="511" y="772"/>
                    <a:pt x="549" y="761"/>
                  </a:cubicBezTo>
                  <a:cubicBezTo>
                    <a:pt x="752" y="698"/>
                    <a:pt x="868" y="482"/>
                    <a:pt x="805" y="276"/>
                  </a:cubicBezTo>
                  <a:cubicBezTo>
                    <a:pt x="756" y="109"/>
                    <a:pt x="602" y="1"/>
                    <a:pt x="4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2" name="Google Shape;1452;p35"/>
            <p:cNvSpPr/>
            <p:nvPr/>
          </p:nvSpPr>
          <p:spPr>
            <a:xfrm flipH="1">
              <a:off x="2129319" y="3753045"/>
              <a:ext cx="252821" cy="455008"/>
            </a:xfrm>
            <a:custGeom>
              <a:rect b="b" l="l" r="r" t="t"/>
              <a:pathLst>
                <a:path extrusionOk="0" h="5212" w="2896">
                  <a:moveTo>
                    <a:pt x="1" y="1"/>
                  </a:moveTo>
                  <a:lnTo>
                    <a:pt x="1" y="1"/>
                  </a:lnTo>
                  <a:cubicBezTo>
                    <a:pt x="170" y="392"/>
                    <a:pt x="332" y="786"/>
                    <a:pt x="481" y="1187"/>
                  </a:cubicBezTo>
                  <a:cubicBezTo>
                    <a:pt x="630" y="1587"/>
                    <a:pt x="772" y="1988"/>
                    <a:pt x="888" y="2399"/>
                  </a:cubicBezTo>
                  <a:cubicBezTo>
                    <a:pt x="941" y="2600"/>
                    <a:pt x="991" y="2809"/>
                    <a:pt x="1037" y="3014"/>
                  </a:cubicBezTo>
                  <a:cubicBezTo>
                    <a:pt x="1087" y="3220"/>
                    <a:pt x="1090" y="3421"/>
                    <a:pt x="1074" y="3634"/>
                  </a:cubicBezTo>
                  <a:cubicBezTo>
                    <a:pt x="1031" y="4057"/>
                    <a:pt x="1087" y="4538"/>
                    <a:pt x="1362" y="4905"/>
                  </a:cubicBezTo>
                  <a:cubicBezTo>
                    <a:pt x="1431" y="4995"/>
                    <a:pt x="1517" y="5078"/>
                    <a:pt x="1620" y="5137"/>
                  </a:cubicBezTo>
                  <a:cubicBezTo>
                    <a:pt x="1702" y="5181"/>
                    <a:pt x="1795" y="5212"/>
                    <a:pt x="1891" y="5212"/>
                  </a:cubicBezTo>
                  <a:cubicBezTo>
                    <a:pt x="1920" y="5212"/>
                    <a:pt x="1949" y="5209"/>
                    <a:pt x="1978" y="5203"/>
                  </a:cubicBezTo>
                  <a:cubicBezTo>
                    <a:pt x="2107" y="5180"/>
                    <a:pt x="2212" y="5098"/>
                    <a:pt x="2282" y="5001"/>
                  </a:cubicBezTo>
                  <a:cubicBezTo>
                    <a:pt x="2348" y="4912"/>
                    <a:pt x="2405" y="4816"/>
                    <a:pt x="2451" y="4717"/>
                  </a:cubicBezTo>
                  <a:cubicBezTo>
                    <a:pt x="2547" y="4518"/>
                    <a:pt x="2614" y="4309"/>
                    <a:pt x="2669" y="4101"/>
                  </a:cubicBezTo>
                  <a:cubicBezTo>
                    <a:pt x="2726" y="3892"/>
                    <a:pt x="2769" y="3684"/>
                    <a:pt x="2805" y="3471"/>
                  </a:cubicBezTo>
                  <a:cubicBezTo>
                    <a:pt x="2878" y="3044"/>
                    <a:pt x="2895" y="2611"/>
                    <a:pt x="2845" y="2180"/>
                  </a:cubicBezTo>
                  <a:cubicBezTo>
                    <a:pt x="2789" y="1752"/>
                    <a:pt x="2677" y="1332"/>
                    <a:pt x="2487" y="951"/>
                  </a:cubicBezTo>
                  <a:lnTo>
                    <a:pt x="2487" y="951"/>
                  </a:lnTo>
                  <a:cubicBezTo>
                    <a:pt x="2646" y="1349"/>
                    <a:pt x="2742" y="1766"/>
                    <a:pt x="2769" y="2189"/>
                  </a:cubicBezTo>
                  <a:cubicBezTo>
                    <a:pt x="2805" y="2611"/>
                    <a:pt x="2776" y="3038"/>
                    <a:pt x="2693" y="3452"/>
                  </a:cubicBezTo>
                  <a:cubicBezTo>
                    <a:pt x="2600" y="3862"/>
                    <a:pt x="2514" y="4286"/>
                    <a:pt x="2328" y="4657"/>
                  </a:cubicBezTo>
                  <a:cubicBezTo>
                    <a:pt x="2282" y="4749"/>
                    <a:pt x="2229" y="4839"/>
                    <a:pt x="2169" y="4919"/>
                  </a:cubicBezTo>
                  <a:cubicBezTo>
                    <a:pt x="2113" y="4995"/>
                    <a:pt x="2038" y="5051"/>
                    <a:pt x="1951" y="5064"/>
                  </a:cubicBezTo>
                  <a:cubicBezTo>
                    <a:pt x="1935" y="5067"/>
                    <a:pt x="1919" y="5068"/>
                    <a:pt x="1903" y="5068"/>
                  </a:cubicBezTo>
                  <a:cubicBezTo>
                    <a:pt x="1833" y="5068"/>
                    <a:pt x="1759" y="5046"/>
                    <a:pt x="1693" y="5008"/>
                  </a:cubicBezTo>
                  <a:cubicBezTo>
                    <a:pt x="1613" y="4962"/>
                    <a:pt x="1541" y="4892"/>
                    <a:pt x="1481" y="4812"/>
                  </a:cubicBezTo>
                  <a:cubicBezTo>
                    <a:pt x="1358" y="4653"/>
                    <a:pt x="1283" y="4462"/>
                    <a:pt x="1239" y="4263"/>
                  </a:cubicBezTo>
                  <a:cubicBezTo>
                    <a:pt x="1193" y="4057"/>
                    <a:pt x="1196" y="3855"/>
                    <a:pt x="1209" y="3640"/>
                  </a:cubicBezTo>
                  <a:cubicBezTo>
                    <a:pt x="1216" y="3534"/>
                    <a:pt x="1219" y="3425"/>
                    <a:pt x="1213" y="3316"/>
                  </a:cubicBezTo>
                  <a:cubicBezTo>
                    <a:pt x="1209" y="3203"/>
                    <a:pt x="1190" y="3094"/>
                    <a:pt x="1166" y="2988"/>
                  </a:cubicBezTo>
                  <a:cubicBezTo>
                    <a:pt x="1116" y="2776"/>
                    <a:pt x="1060" y="2571"/>
                    <a:pt x="997" y="2365"/>
                  </a:cubicBezTo>
                  <a:cubicBezTo>
                    <a:pt x="736" y="1547"/>
                    <a:pt x="392" y="759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35"/>
            <p:cNvSpPr/>
            <p:nvPr/>
          </p:nvSpPr>
          <p:spPr>
            <a:xfrm flipH="1">
              <a:off x="2229715" y="4107828"/>
              <a:ext cx="20254" cy="90268"/>
            </a:xfrm>
            <a:custGeom>
              <a:rect b="b" l="l" r="r" t="t"/>
              <a:pathLst>
                <a:path extrusionOk="0" h="1034" w="232">
                  <a:moveTo>
                    <a:pt x="147" y="993"/>
                  </a:moveTo>
                  <a:lnTo>
                    <a:pt x="146" y="994"/>
                  </a:lnTo>
                  <a:cubicBezTo>
                    <a:pt x="146" y="995"/>
                    <a:pt x="145" y="995"/>
                    <a:pt x="145" y="995"/>
                  </a:cubicBezTo>
                  <a:cubicBezTo>
                    <a:pt x="146" y="995"/>
                    <a:pt x="146" y="994"/>
                    <a:pt x="147" y="993"/>
                  </a:cubicBezTo>
                  <a:close/>
                  <a:moveTo>
                    <a:pt x="198" y="0"/>
                  </a:moveTo>
                  <a:cubicBezTo>
                    <a:pt x="192" y="162"/>
                    <a:pt x="182" y="328"/>
                    <a:pt x="156" y="487"/>
                  </a:cubicBezTo>
                  <a:cubicBezTo>
                    <a:pt x="142" y="566"/>
                    <a:pt x="126" y="642"/>
                    <a:pt x="102" y="719"/>
                  </a:cubicBezTo>
                  <a:cubicBezTo>
                    <a:pt x="93" y="759"/>
                    <a:pt x="76" y="795"/>
                    <a:pt x="63" y="832"/>
                  </a:cubicBezTo>
                  <a:cubicBezTo>
                    <a:pt x="56" y="848"/>
                    <a:pt x="47" y="864"/>
                    <a:pt x="40" y="881"/>
                  </a:cubicBezTo>
                  <a:lnTo>
                    <a:pt x="27" y="904"/>
                  </a:lnTo>
                  <a:lnTo>
                    <a:pt x="20" y="917"/>
                  </a:lnTo>
                  <a:lnTo>
                    <a:pt x="13" y="924"/>
                  </a:lnTo>
                  <a:lnTo>
                    <a:pt x="13" y="926"/>
                  </a:lnTo>
                  <a:lnTo>
                    <a:pt x="13" y="926"/>
                  </a:lnTo>
                  <a:cubicBezTo>
                    <a:pt x="11" y="928"/>
                    <a:pt x="0" y="947"/>
                    <a:pt x="3" y="974"/>
                  </a:cubicBezTo>
                  <a:cubicBezTo>
                    <a:pt x="10" y="1006"/>
                    <a:pt x="36" y="1026"/>
                    <a:pt x="50" y="1034"/>
                  </a:cubicBezTo>
                  <a:lnTo>
                    <a:pt x="109" y="894"/>
                  </a:lnTo>
                  <a:cubicBezTo>
                    <a:pt x="122" y="898"/>
                    <a:pt x="149" y="917"/>
                    <a:pt x="152" y="951"/>
                  </a:cubicBezTo>
                  <a:cubicBezTo>
                    <a:pt x="157" y="972"/>
                    <a:pt x="150" y="988"/>
                    <a:pt x="147" y="993"/>
                  </a:cubicBezTo>
                  <a:lnTo>
                    <a:pt x="147" y="993"/>
                  </a:lnTo>
                  <a:lnTo>
                    <a:pt x="149" y="991"/>
                  </a:lnTo>
                  <a:lnTo>
                    <a:pt x="152" y="983"/>
                  </a:lnTo>
                  <a:lnTo>
                    <a:pt x="159" y="967"/>
                  </a:lnTo>
                  <a:lnTo>
                    <a:pt x="169" y="934"/>
                  </a:lnTo>
                  <a:cubicBezTo>
                    <a:pt x="175" y="914"/>
                    <a:pt x="182" y="891"/>
                    <a:pt x="189" y="871"/>
                  </a:cubicBezTo>
                  <a:cubicBezTo>
                    <a:pt x="198" y="828"/>
                    <a:pt x="206" y="785"/>
                    <a:pt x="212" y="745"/>
                  </a:cubicBezTo>
                  <a:cubicBezTo>
                    <a:pt x="226" y="659"/>
                    <a:pt x="229" y="577"/>
                    <a:pt x="232" y="494"/>
                  </a:cubicBezTo>
                  <a:cubicBezTo>
                    <a:pt x="232" y="325"/>
                    <a:pt x="218" y="162"/>
                    <a:pt x="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4" name="Google Shape;1454;p35"/>
            <p:cNvSpPr/>
            <p:nvPr/>
          </p:nvSpPr>
          <p:spPr>
            <a:xfrm flipH="1">
              <a:off x="2175328" y="4078845"/>
              <a:ext cx="13968" cy="100133"/>
            </a:xfrm>
            <a:custGeom>
              <a:rect b="b" l="l" r="r" t="t"/>
              <a:pathLst>
                <a:path extrusionOk="0" h="1147" w="160">
                  <a:moveTo>
                    <a:pt x="77" y="1"/>
                  </a:moveTo>
                  <a:cubicBezTo>
                    <a:pt x="93" y="382"/>
                    <a:pt x="57" y="762"/>
                    <a:pt x="0" y="1130"/>
                  </a:cubicBezTo>
                  <a:lnTo>
                    <a:pt x="153" y="1147"/>
                  </a:lnTo>
                  <a:cubicBezTo>
                    <a:pt x="159" y="759"/>
                    <a:pt x="142" y="378"/>
                    <a:pt x="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35"/>
            <p:cNvSpPr/>
            <p:nvPr/>
          </p:nvSpPr>
          <p:spPr>
            <a:xfrm flipH="1">
              <a:off x="2177067" y="3112706"/>
              <a:ext cx="684083" cy="420175"/>
            </a:xfrm>
            <a:custGeom>
              <a:rect b="b" l="l" r="r" t="t"/>
              <a:pathLst>
                <a:path extrusionOk="0" h="4813" w="7836">
                  <a:moveTo>
                    <a:pt x="6160" y="1799"/>
                  </a:moveTo>
                  <a:cubicBezTo>
                    <a:pt x="6415" y="1799"/>
                    <a:pt x="6620" y="2005"/>
                    <a:pt x="6620" y="2256"/>
                  </a:cubicBezTo>
                  <a:cubicBezTo>
                    <a:pt x="6620" y="2508"/>
                    <a:pt x="6415" y="2713"/>
                    <a:pt x="6160" y="2713"/>
                  </a:cubicBezTo>
                  <a:cubicBezTo>
                    <a:pt x="5908" y="2713"/>
                    <a:pt x="5703" y="2508"/>
                    <a:pt x="5703" y="2256"/>
                  </a:cubicBezTo>
                  <a:cubicBezTo>
                    <a:pt x="5703" y="2005"/>
                    <a:pt x="5908" y="1799"/>
                    <a:pt x="6160" y="1799"/>
                  </a:cubicBezTo>
                  <a:close/>
                  <a:moveTo>
                    <a:pt x="1421" y="2942"/>
                  </a:moveTo>
                  <a:cubicBezTo>
                    <a:pt x="1577" y="2942"/>
                    <a:pt x="1703" y="3067"/>
                    <a:pt x="1703" y="3223"/>
                  </a:cubicBezTo>
                  <a:cubicBezTo>
                    <a:pt x="1703" y="3379"/>
                    <a:pt x="1577" y="3504"/>
                    <a:pt x="1421" y="3504"/>
                  </a:cubicBezTo>
                  <a:cubicBezTo>
                    <a:pt x="1266" y="3504"/>
                    <a:pt x="1139" y="3379"/>
                    <a:pt x="1139" y="3223"/>
                  </a:cubicBezTo>
                  <a:cubicBezTo>
                    <a:pt x="1139" y="3067"/>
                    <a:pt x="1266" y="2942"/>
                    <a:pt x="1421" y="2942"/>
                  </a:cubicBezTo>
                  <a:close/>
                  <a:moveTo>
                    <a:pt x="4090" y="2942"/>
                  </a:moveTo>
                  <a:cubicBezTo>
                    <a:pt x="4342" y="2942"/>
                    <a:pt x="4547" y="3147"/>
                    <a:pt x="4547" y="3399"/>
                  </a:cubicBezTo>
                  <a:cubicBezTo>
                    <a:pt x="4547" y="3654"/>
                    <a:pt x="4342" y="3859"/>
                    <a:pt x="4090" y="3859"/>
                  </a:cubicBezTo>
                  <a:cubicBezTo>
                    <a:pt x="3835" y="3859"/>
                    <a:pt x="3633" y="3654"/>
                    <a:pt x="3633" y="3399"/>
                  </a:cubicBezTo>
                  <a:cubicBezTo>
                    <a:pt x="3633" y="3147"/>
                    <a:pt x="3835" y="2942"/>
                    <a:pt x="4090" y="2942"/>
                  </a:cubicBezTo>
                  <a:close/>
                  <a:moveTo>
                    <a:pt x="6558" y="0"/>
                  </a:moveTo>
                  <a:cubicBezTo>
                    <a:pt x="4546" y="0"/>
                    <a:pt x="54" y="1312"/>
                    <a:pt x="54" y="1312"/>
                  </a:cubicBezTo>
                  <a:cubicBezTo>
                    <a:pt x="1" y="1329"/>
                    <a:pt x="80" y="3094"/>
                    <a:pt x="617" y="3978"/>
                  </a:cubicBezTo>
                  <a:cubicBezTo>
                    <a:pt x="696" y="3935"/>
                    <a:pt x="785" y="3909"/>
                    <a:pt x="884" y="3909"/>
                  </a:cubicBezTo>
                  <a:cubicBezTo>
                    <a:pt x="1199" y="3909"/>
                    <a:pt x="1454" y="4164"/>
                    <a:pt x="1454" y="4478"/>
                  </a:cubicBezTo>
                  <a:cubicBezTo>
                    <a:pt x="1454" y="4508"/>
                    <a:pt x="1451" y="4534"/>
                    <a:pt x="1445" y="4564"/>
                  </a:cubicBezTo>
                  <a:cubicBezTo>
                    <a:pt x="2004" y="4721"/>
                    <a:pt x="2847" y="4812"/>
                    <a:pt x="3699" y="4812"/>
                  </a:cubicBezTo>
                  <a:cubicBezTo>
                    <a:pt x="4180" y="4812"/>
                    <a:pt x="4663" y="4783"/>
                    <a:pt x="5101" y="4720"/>
                  </a:cubicBezTo>
                  <a:cubicBezTo>
                    <a:pt x="5057" y="4650"/>
                    <a:pt x="5031" y="4568"/>
                    <a:pt x="5031" y="4478"/>
                  </a:cubicBezTo>
                  <a:cubicBezTo>
                    <a:pt x="5031" y="4223"/>
                    <a:pt x="5236" y="4018"/>
                    <a:pt x="5488" y="4018"/>
                  </a:cubicBezTo>
                  <a:cubicBezTo>
                    <a:pt x="5740" y="4018"/>
                    <a:pt x="5945" y="4223"/>
                    <a:pt x="5945" y="4478"/>
                  </a:cubicBezTo>
                  <a:cubicBezTo>
                    <a:pt x="5945" y="4498"/>
                    <a:pt x="5941" y="4518"/>
                    <a:pt x="5938" y="4537"/>
                  </a:cubicBezTo>
                  <a:cubicBezTo>
                    <a:pt x="6107" y="4482"/>
                    <a:pt x="6256" y="4422"/>
                    <a:pt x="6382" y="4349"/>
                  </a:cubicBezTo>
                  <a:cubicBezTo>
                    <a:pt x="6564" y="4243"/>
                    <a:pt x="6730" y="4091"/>
                    <a:pt x="6875" y="3909"/>
                  </a:cubicBezTo>
                  <a:cubicBezTo>
                    <a:pt x="6845" y="3859"/>
                    <a:pt x="6825" y="3799"/>
                    <a:pt x="6825" y="3733"/>
                  </a:cubicBezTo>
                  <a:cubicBezTo>
                    <a:pt x="6825" y="3551"/>
                    <a:pt x="6975" y="3399"/>
                    <a:pt x="7160" y="3399"/>
                  </a:cubicBezTo>
                  <a:cubicBezTo>
                    <a:pt x="7173" y="3399"/>
                    <a:pt x="7187" y="3402"/>
                    <a:pt x="7199" y="3405"/>
                  </a:cubicBezTo>
                  <a:cubicBezTo>
                    <a:pt x="7716" y="2396"/>
                    <a:pt x="7835" y="968"/>
                    <a:pt x="7485" y="270"/>
                  </a:cubicBezTo>
                  <a:cubicBezTo>
                    <a:pt x="7388" y="77"/>
                    <a:pt x="7046" y="0"/>
                    <a:pt x="65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35"/>
            <p:cNvSpPr/>
            <p:nvPr/>
          </p:nvSpPr>
          <p:spPr>
            <a:xfrm flipH="1">
              <a:off x="2189895" y="3164891"/>
              <a:ext cx="667059" cy="238853"/>
            </a:xfrm>
            <a:custGeom>
              <a:rect b="b" l="l" r="r" t="t"/>
              <a:pathLst>
                <a:path extrusionOk="0" h="2736" w="7641">
                  <a:moveTo>
                    <a:pt x="2720" y="0"/>
                  </a:moveTo>
                  <a:cubicBezTo>
                    <a:pt x="2617" y="23"/>
                    <a:pt x="2518" y="46"/>
                    <a:pt x="2418" y="69"/>
                  </a:cubicBezTo>
                  <a:cubicBezTo>
                    <a:pt x="2007" y="437"/>
                    <a:pt x="1173" y="1066"/>
                    <a:pt x="312" y="1066"/>
                  </a:cubicBezTo>
                  <a:cubicBezTo>
                    <a:pt x="282" y="1066"/>
                    <a:pt x="253" y="1063"/>
                    <a:pt x="222" y="1063"/>
                  </a:cubicBezTo>
                  <a:cubicBezTo>
                    <a:pt x="147" y="1060"/>
                    <a:pt x="77" y="1049"/>
                    <a:pt x="4" y="1040"/>
                  </a:cubicBezTo>
                  <a:cubicBezTo>
                    <a:pt x="4" y="1060"/>
                    <a:pt x="1" y="1076"/>
                    <a:pt x="1" y="1099"/>
                  </a:cubicBezTo>
                  <a:cubicBezTo>
                    <a:pt x="17" y="1328"/>
                    <a:pt x="51" y="1639"/>
                    <a:pt x="107" y="1971"/>
                  </a:cubicBezTo>
                  <a:lnTo>
                    <a:pt x="110" y="1974"/>
                  </a:lnTo>
                  <a:cubicBezTo>
                    <a:pt x="170" y="2159"/>
                    <a:pt x="557" y="2338"/>
                    <a:pt x="1130" y="2477"/>
                  </a:cubicBezTo>
                  <a:cubicBezTo>
                    <a:pt x="1180" y="2391"/>
                    <a:pt x="1269" y="2335"/>
                    <a:pt x="1375" y="2335"/>
                  </a:cubicBezTo>
                  <a:cubicBezTo>
                    <a:pt x="1518" y="2335"/>
                    <a:pt x="1637" y="2444"/>
                    <a:pt x="1653" y="2579"/>
                  </a:cubicBezTo>
                  <a:cubicBezTo>
                    <a:pt x="2223" y="2675"/>
                    <a:pt x="2898" y="2735"/>
                    <a:pt x="3591" y="2735"/>
                  </a:cubicBezTo>
                  <a:cubicBezTo>
                    <a:pt x="3617" y="2510"/>
                    <a:pt x="3809" y="2335"/>
                    <a:pt x="4044" y="2335"/>
                  </a:cubicBezTo>
                  <a:cubicBezTo>
                    <a:pt x="4266" y="2335"/>
                    <a:pt x="4451" y="2493"/>
                    <a:pt x="4491" y="2706"/>
                  </a:cubicBezTo>
                  <a:cubicBezTo>
                    <a:pt x="5783" y="2606"/>
                    <a:pt x="6995" y="2278"/>
                    <a:pt x="7554" y="1586"/>
                  </a:cubicBezTo>
                  <a:lnTo>
                    <a:pt x="7554" y="1583"/>
                  </a:lnTo>
                  <a:cubicBezTo>
                    <a:pt x="7598" y="1364"/>
                    <a:pt x="7624" y="1146"/>
                    <a:pt x="7634" y="937"/>
                  </a:cubicBezTo>
                  <a:cubicBezTo>
                    <a:pt x="7634" y="907"/>
                    <a:pt x="7634" y="881"/>
                    <a:pt x="7637" y="851"/>
                  </a:cubicBezTo>
                  <a:cubicBezTo>
                    <a:pt x="7641" y="719"/>
                    <a:pt x="7637" y="589"/>
                    <a:pt x="7630" y="467"/>
                  </a:cubicBezTo>
                  <a:cubicBezTo>
                    <a:pt x="7630" y="457"/>
                    <a:pt x="7627" y="447"/>
                    <a:pt x="7627" y="441"/>
                  </a:cubicBezTo>
                  <a:cubicBezTo>
                    <a:pt x="7624" y="381"/>
                    <a:pt x="7618" y="328"/>
                    <a:pt x="7610" y="271"/>
                  </a:cubicBezTo>
                  <a:cubicBezTo>
                    <a:pt x="7359" y="669"/>
                    <a:pt x="6968" y="1026"/>
                    <a:pt x="6452" y="1341"/>
                  </a:cubicBezTo>
                  <a:cubicBezTo>
                    <a:pt x="6528" y="1421"/>
                    <a:pt x="6574" y="1530"/>
                    <a:pt x="6574" y="1649"/>
                  </a:cubicBezTo>
                  <a:cubicBezTo>
                    <a:pt x="6574" y="1901"/>
                    <a:pt x="6369" y="2106"/>
                    <a:pt x="6114" y="2106"/>
                  </a:cubicBezTo>
                  <a:cubicBezTo>
                    <a:pt x="5885" y="2106"/>
                    <a:pt x="5697" y="1940"/>
                    <a:pt x="5663" y="1719"/>
                  </a:cubicBezTo>
                  <a:cubicBezTo>
                    <a:pt x="5388" y="1815"/>
                    <a:pt x="5104" y="1868"/>
                    <a:pt x="4826" y="1868"/>
                  </a:cubicBezTo>
                  <a:cubicBezTo>
                    <a:pt x="4474" y="1868"/>
                    <a:pt x="4130" y="1781"/>
                    <a:pt x="3823" y="1576"/>
                  </a:cubicBezTo>
                  <a:cubicBezTo>
                    <a:pt x="3415" y="1308"/>
                    <a:pt x="3123" y="884"/>
                    <a:pt x="2918" y="447"/>
                  </a:cubicBezTo>
                  <a:cubicBezTo>
                    <a:pt x="2898" y="407"/>
                    <a:pt x="2782" y="172"/>
                    <a:pt x="27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35"/>
            <p:cNvSpPr/>
            <p:nvPr/>
          </p:nvSpPr>
          <p:spPr>
            <a:xfrm flipH="1">
              <a:off x="2570530" y="3136190"/>
              <a:ext cx="163688" cy="182457"/>
            </a:xfrm>
            <a:custGeom>
              <a:rect b="b" l="l" r="r" t="t"/>
              <a:pathLst>
                <a:path extrusionOk="0" h="2090" w="1875">
                  <a:moveTo>
                    <a:pt x="1289" y="1"/>
                  </a:moveTo>
                  <a:lnTo>
                    <a:pt x="0" y="570"/>
                  </a:lnTo>
                  <a:lnTo>
                    <a:pt x="212" y="994"/>
                  </a:lnTo>
                  <a:cubicBezTo>
                    <a:pt x="212" y="994"/>
                    <a:pt x="321" y="2090"/>
                    <a:pt x="908" y="2090"/>
                  </a:cubicBezTo>
                  <a:cubicBezTo>
                    <a:pt x="1490" y="2090"/>
                    <a:pt x="1874" y="994"/>
                    <a:pt x="1874" y="994"/>
                  </a:cubicBezTo>
                  <a:lnTo>
                    <a:pt x="12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35"/>
            <p:cNvSpPr/>
            <p:nvPr/>
          </p:nvSpPr>
          <p:spPr>
            <a:xfrm flipH="1">
              <a:off x="2615315" y="3134706"/>
              <a:ext cx="30992" cy="123791"/>
            </a:xfrm>
            <a:custGeom>
              <a:rect b="b" l="l" r="r" t="t"/>
              <a:pathLst>
                <a:path extrusionOk="0" h="1418" w="355">
                  <a:moveTo>
                    <a:pt x="208" y="1"/>
                  </a:moveTo>
                  <a:lnTo>
                    <a:pt x="0" y="1418"/>
                  </a:lnTo>
                  <a:lnTo>
                    <a:pt x="355" y="30"/>
                  </a:lnTo>
                  <a:lnTo>
                    <a:pt x="208" y="1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35"/>
            <p:cNvSpPr/>
            <p:nvPr/>
          </p:nvSpPr>
          <p:spPr>
            <a:xfrm flipH="1">
              <a:off x="2611300" y="3106334"/>
              <a:ext cx="14230" cy="49063"/>
            </a:xfrm>
            <a:custGeom>
              <a:rect b="b" l="l" r="r" t="t"/>
              <a:pathLst>
                <a:path extrusionOk="0" h="562" w="163">
                  <a:moveTo>
                    <a:pt x="13" y="1"/>
                  </a:moveTo>
                  <a:lnTo>
                    <a:pt x="1" y="561"/>
                  </a:lnTo>
                  <a:lnTo>
                    <a:pt x="163" y="25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F664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35"/>
            <p:cNvSpPr/>
            <p:nvPr/>
          </p:nvSpPr>
          <p:spPr>
            <a:xfrm flipH="1">
              <a:off x="2153931" y="2632824"/>
              <a:ext cx="884698" cy="695956"/>
            </a:xfrm>
            <a:custGeom>
              <a:rect b="b" l="l" r="r" t="t"/>
              <a:pathLst>
                <a:path extrusionOk="0" h="7972" w="10134">
                  <a:moveTo>
                    <a:pt x="4239" y="1"/>
                  </a:moveTo>
                  <a:cubicBezTo>
                    <a:pt x="4239" y="1"/>
                    <a:pt x="3156" y="2203"/>
                    <a:pt x="2696" y="2531"/>
                  </a:cubicBezTo>
                  <a:cubicBezTo>
                    <a:pt x="2235" y="2859"/>
                    <a:pt x="722" y="2829"/>
                    <a:pt x="361" y="4306"/>
                  </a:cubicBezTo>
                  <a:cubicBezTo>
                    <a:pt x="1" y="5786"/>
                    <a:pt x="1050" y="7101"/>
                    <a:pt x="2301" y="7167"/>
                  </a:cubicBezTo>
                  <a:cubicBezTo>
                    <a:pt x="2332" y="7169"/>
                    <a:pt x="2362" y="7169"/>
                    <a:pt x="2393" y="7169"/>
                  </a:cubicBezTo>
                  <a:cubicBezTo>
                    <a:pt x="3600" y="7169"/>
                    <a:pt x="4755" y="5930"/>
                    <a:pt x="4765" y="5918"/>
                  </a:cubicBezTo>
                  <a:lnTo>
                    <a:pt x="4765" y="5918"/>
                  </a:lnTo>
                  <a:cubicBezTo>
                    <a:pt x="4710" y="5978"/>
                    <a:pt x="4968" y="6491"/>
                    <a:pt x="4997" y="6551"/>
                  </a:cubicBezTo>
                  <a:cubicBezTo>
                    <a:pt x="5202" y="6988"/>
                    <a:pt x="5494" y="7412"/>
                    <a:pt x="5902" y="7680"/>
                  </a:cubicBezTo>
                  <a:cubicBezTo>
                    <a:pt x="6210" y="7884"/>
                    <a:pt x="6554" y="7972"/>
                    <a:pt x="6907" y="7972"/>
                  </a:cubicBezTo>
                  <a:cubicBezTo>
                    <a:pt x="7867" y="7972"/>
                    <a:pt x="8894" y="7327"/>
                    <a:pt x="9448" y="6627"/>
                  </a:cubicBezTo>
                  <a:cubicBezTo>
                    <a:pt x="9720" y="6286"/>
                    <a:pt x="9928" y="5886"/>
                    <a:pt x="9991" y="5455"/>
                  </a:cubicBezTo>
                  <a:cubicBezTo>
                    <a:pt x="10134" y="4451"/>
                    <a:pt x="9295" y="3713"/>
                    <a:pt x="8481" y="3289"/>
                  </a:cubicBezTo>
                  <a:lnTo>
                    <a:pt x="7660" y="133"/>
                  </a:lnTo>
                  <a:lnTo>
                    <a:pt x="42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1" name="Google Shape;1461;p35"/>
            <p:cNvSpPr/>
            <p:nvPr/>
          </p:nvSpPr>
          <p:spPr>
            <a:xfrm flipH="1">
              <a:off x="2423080" y="2359927"/>
              <a:ext cx="273860" cy="332438"/>
            </a:xfrm>
            <a:custGeom>
              <a:rect b="b" l="l" r="r" t="t"/>
              <a:pathLst>
                <a:path extrusionOk="0" h="3808" w="3137">
                  <a:moveTo>
                    <a:pt x="2951" y="1"/>
                  </a:moveTo>
                  <a:cubicBezTo>
                    <a:pt x="1864" y="362"/>
                    <a:pt x="1" y="2408"/>
                    <a:pt x="1" y="2408"/>
                  </a:cubicBezTo>
                  <a:cubicBezTo>
                    <a:pt x="1" y="2408"/>
                    <a:pt x="1511" y="3807"/>
                    <a:pt x="2900" y="3807"/>
                  </a:cubicBezTo>
                  <a:cubicBezTo>
                    <a:pt x="2924" y="3807"/>
                    <a:pt x="2947" y="3807"/>
                    <a:pt x="2971" y="3806"/>
                  </a:cubicBezTo>
                  <a:cubicBezTo>
                    <a:pt x="3136" y="3117"/>
                    <a:pt x="3136" y="2388"/>
                    <a:pt x="3104" y="1676"/>
                  </a:cubicBezTo>
                  <a:cubicBezTo>
                    <a:pt x="3084" y="1266"/>
                    <a:pt x="3057" y="855"/>
                    <a:pt x="3014" y="444"/>
                  </a:cubicBezTo>
                  <a:cubicBezTo>
                    <a:pt x="2997" y="296"/>
                    <a:pt x="2977" y="146"/>
                    <a:pt x="2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2" name="Google Shape;1462;p35"/>
            <p:cNvSpPr/>
            <p:nvPr/>
          </p:nvSpPr>
          <p:spPr>
            <a:xfrm flipH="1">
              <a:off x="2319688" y="2354951"/>
              <a:ext cx="123442" cy="337327"/>
            </a:xfrm>
            <a:custGeom>
              <a:rect b="b" l="l" r="r" t="t"/>
              <a:pathLst>
                <a:path extrusionOk="0" h="3864" w="1414">
                  <a:moveTo>
                    <a:pt x="292" y="1"/>
                  </a:moveTo>
                  <a:cubicBezTo>
                    <a:pt x="204" y="1"/>
                    <a:pt x="105" y="21"/>
                    <a:pt x="1" y="58"/>
                  </a:cubicBezTo>
                  <a:cubicBezTo>
                    <a:pt x="27" y="203"/>
                    <a:pt x="47" y="353"/>
                    <a:pt x="64" y="501"/>
                  </a:cubicBezTo>
                  <a:cubicBezTo>
                    <a:pt x="107" y="912"/>
                    <a:pt x="134" y="1323"/>
                    <a:pt x="154" y="1733"/>
                  </a:cubicBezTo>
                  <a:cubicBezTo>
                    <a:pt x="186" y="2445"/>
                    <a:pt x="186" y="3174"/>
                    <a:pt x="21" y="3863"/>
                  </a:cubicBezTo>
                  <a:cubicBezTo>
                    <a:pt x="531" y="3843"/>
                    <a:pt x="1021" y="3631"/>
                    <a:pt x="1408" y="3075"/>
                  </a:cubicBezTo>
                  <a:cubicBezTo>
                    <a:pt x="1408" y="3075"/>
                    <a:pt x="1409" y="3075"/>
                    <a:pt x="1409" y="3075"/>
                  </a:cubicBezTo>
                  <a:cubicBezTo>
                    <a:pt x="1413" y="3075"/>
                    <a:pt x="1319" y="113"/>
                    <a:pt x="355" y="5"/>
                  </a:cubicBezTo>
                  <a:cubicBezTo>
                    <a:pt x="335" y="2"/>
                    <a:pt x="314" y="1"/>
                    <a:pt x="29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3" name="Google Shape;1463;p35"/>
            <p:cNvSpPr/>
            <p:nvPr/>
          </p:nvSpPr>
          <p:spPr>
            <a:xfrm flipH="1">
              <a:off x="2615664" y="2513748"/>
              <a:ext cx="118553" cy="157664"/>
            </a:xfrm>
            <a:custGeom>
              <a:rect b="b" l="l" r="r" t="t"/>
              <a:pathLst>
                <a:path extrusionOk="0" h="1806" w="1358">
                  <a:moveTo>
                    <a:pt x="639" y="1"/>
                  </a:moveTo>
                  <a:lnTo>
                    <a:pt x="0" y="935"/>
                  </a:lnTo>
                  <a:cubicBezTo>
                    <a:pt x="0" y="935"/>
                    <a:pt x="282" y="1342"/>
                    <a:pt x="692" y="1806"/>
                  </a:cubicBezTo>
                  <a:cubicBezTo>
                    <a:pt x="917" y="1511"/>
                    <a:pt x="1139" y="1213"/>
                    <a:pt x="1358" y="912"/>
                  </a:cubicBezTo>
                  <a:cubicBezTo>
                    <a:pt x="928" y="474"/>
                    <a:pt x="639" y="1"/>
                    <a:pt x="6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4" name="Google Shape;1464;p35"/>
            <p:cNvSpPr/>
            <p:nvPr/>
          </p:nvSpPr>
          <p:spPr>
            <a:xfrm flipH="1">
              <a:off x="2550888" y="2593277"/>
              <a:ext cx="122918" cy="150069"/>
            </a:xfrm>
            <a:custGeom>
              <a:rect b="b" l="l" r="r" t="t"/>
              <a:pathLst>
                <a:path extrusionOk="0" h="1719" w="1408">
                  <a:moveTo>
                    <a:pt x="666" y="1"/>
                  </a:moveTo>
                  <a:cubicBezTo>
                    <a:pt x="447" y="302"/>
                    <a:pt x="225" y="600"/>
                    <a:pt x="0" y="895"/>
                  </a:cubicBezTo>
                  <a:cubicBezTo>
                    <a:pt x="245" y="1173"/>
                    <a:pt x="540" y="1474"/>
                    <a:pt x="844" y="1719"/>
                  </a:cubicBezTo>
                  <a:cubicBezTo>
                    <a:pt x="1027" y="1332"/>
                    <a:pt x="1232" y="954"/>
                    <a:pt x="1408" y="566"/>
                  </a:cubicBezTo>
                  <a:cubicBezTo>
                    <a:pt x="1136" y="427"/>
                    <a:pt x="881" y="219"/>
                    <a:pt x="6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5" name="Google Shape;1465;p35"/>
            <p:cNvSpPr/>
            <p:nvPr/>
          </p:nvSpPr>
          <p:spPr>
            <a:xfrm flipH="1">
              <a:off x="2260356" y="2584896"/>
              <a:ext cx="112181" cy="179838"/>
            </a:xfrm>
            <a:custGeom>
              <a:rect b="b" l="l" r="r" t="t"/>
              <a:pathLst>
                <a:path extrusionOk="0" h="2060" w="1285">
                  <a:moveTo>
                    <a:pt x="748" y="0"/>
                  </a:moveTo>
                  <a:cubicBezTo>
                    <a:pt x="748" y="0"/>
                    <a:pt x="441" y="225"/>
                    <a:pt x="0" y="441"/>
                  </a:cubicBezTo>
                  <a:cubicBezTo>
                    <a:pt x="112" y="984"/>
                    <a:pt x="274" y="1517"/>
                    <a:pt x="367" y="2060"/>
                  </a:cubicBezTo>
                  <a:cubicBezTo>
                    <a:pt x="894" y="1905"/>
                    <a:pt x="1285" y="1742"/>
                    <a:pt x="1285" y="1742"/>
                  </a:cubicBezTo>
                  <a:lnTo>
                    <a:pt x="748" y="0"/>
                  </a:lnTo>
                  <a:close/>
                </a:path>
              </a:pathLst>
            </a:custGeom>
            <a:solidFill>
              <a:srgbClr val="2F8C7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6" name="Google Shape;1466;p35"/>
            <p:cNvSpPr/>
            <p:nvPr/>
          </p:nvSpPr>
          <p:spPr>
            <a:xfrm flipH="1">
              <a:off x="2340410" y="2623308"/>
              <a:ext cx="114538" cy="163949"/>
            </a:xfrm>
            <a:custGeom>
              <a:rect b="b" l="l" r="r" t="t"/>
              <a:pathLst>
                <a:path extrusionOk="0" h="1878" w="1312">
                  <a:moveTo>
                    <a:pt x="944" y="1"/>
                  </a:moveTo>
                  <a:cubicBezTo>
                    <a:pt x="666" y="137"/>
                    <a:pt x="338" y="265"/>
                    <a:pt x="0" y="332"/>
                  </a:cubicBezTo>
                  <a:cubicBezTo>
                    <a:pt x="40" y="849"/>
                    <a:pt x="80" y="1361"/>
                    <a:pt x="122" y="1878"/>
                  </a:cubicBezTo>
                  <a:cubicBezTo>
                    <a:pt x="530" y="1829"/>
                    <a:pt x="954" y="1726"/>
                    <a:pt x="1311" y="1620"/>
                  </a:cubicBezTo>
                  <a:cubicBezTo>
                    <a:pt x="1218" y="1077"/>
                    <a:pt x="1056" y="544"/>
                    <a:pt x="9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7" name="Google Shape;1467;p35"/>
            <p:cNvSpPr/>
            <p:nvPr/>
          </p:nvSpPr>
          <p:spPr>
            <a:xfrm flipH="1">
              <a:off x="2444208" y="2642688"/>
              <a:ext cx="155918" cy="147275"/>
            </a:xfrm>
            <a:custGeom>
              <a:rect b="b" l="l" r="r" t="t"/>
              <a:pathLst>
                <a:path extrusionOk="0" h="1687" w="1786">
                  <a:moveTo>
                    <a:pt x="564" y="0"/>
                  </a:moveTo>
                  <a:cubicBezTo>
                    <a:pt x="388" y="388"/>
                    <a:pt x="183" y="766"/>
                    <a:pt x="0" y="1153"/>
                  </a:cubicBezTo>
                  <a:cubicBezTo>
                    <a:pt x="315" y="1408"/>
                    <a:pt x="647" y="1603"/>
                    <a:pt x="951" y="1656"/>
                  </a:cubicBezTo>
                  <a:cubicBezTo>
                    <a:pt x="1070" y="1677"/>
                    <a:pt x="1198" y="1686"/>
                    <a:pt x="1331" y="1686"/>
                  </a:cubicBezTo>
                  <a:cubicBezTo>
                    <a:pt x="1477" y="1686"/>
                    <a:pt x="1630" y="1675"/>
                    <a:pt x="1785" y="1656"/>
                  </a:cubicBezTo>
                  <a:cubicBezTo>
                    <a:pt x="1743" y="1139"/>
                    <a:pt x="1703" y="627"/>
                    <a:pt x="1663" y="110"/>
                  </a:cubicBezTo>
                  <a:cubicBezTo>
                    <a:pt x="1507" y="140"/>
                    <a:pt x="1349" y="159"/>
                    <a:pt x="1194" y="159"/>
                  </a:cubicBezTo>
                  <a:cubicBezTo>
                    <a:pt x="1163" y="159"/>
                    <a:pt x="1132" y="158"/>
                    <a:pt x="1100" y="156"/>
                  </a:cubicBezTo>
                  <a:cubicBezTo>
                    <a:pt x="914" y="143"/>
                    <a:pt x="736" y="86"/>
                    <a:pt x="5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8" name="Google Shape;1468;p35"/>
            <p:cNvSpPr/>
            <p:nvPr/>
          </p:nvSpPr>
          <p:spPr>
            <a:xfrm flipH="1">
              <a:off x="2264633" y="2273239"/>
              <a:ext cx="168314" cy="198608"/>
            </a:xfrm>
            <a:custGeom>
              <a:rect b="b" l="l" r="r" t="t"/>
              <a:pathLst>
                <a:path extrusionOk="0" h="2275" w="1928">
                  <a:moveTo>
                    <a:pt x="430" y="0"/>
                  </a:moveTo>
                  <a:lnTo>
                    <a:pt x="430" y="0"/>
                  </a:lnTo>
                  <a:cubicBezTo>
                    <a:pt x="659" y="86"/>
                    <a:pt x="838" y="305"/>
                    <a:pt x="844" y="550"/>
                  </a:cubicBezTo>
                  <a:cubicBezTo>
                    <a:pt x="844" y="636"/>
                    <a:pt x="827" y="729"/>
                    <a:pt x="765" y="792"/>
                  </a:cubicBezTo>
                  <a:cubicBezTo>
                    <a:pt x="725" y="835"/>
                    <a:pt x="668" y="858"/>
                    <a:pt x="616" y="878"/>
                  </a:cubicBezTo>
                  <a:cubicBezTo>
                    <a:pt x="540" y="902"/>
                    <a:pt x="460" y="913"/>
                    <a:pt x="380" y="913"/>
                  </a:cubicBezTo>
                  <a:cubicBezTo>
                    <a:pt x="302" y="913"/>
                    <a:pt x="225" y="902"/>
                    <a:pt x="152" y="881"/>
                  </a:cubicBezTo>
                  <a:lnTo>
                    <a:pt x="152" y="881"/>
                  </a:lnTo>
                  <a:cubicBezTo>
                    <a:pt x="364" y="1076"/>
                    <a:pt x="430" y="1411"/>
                    <a:pt x="315" y="1676"/>
                  </a:cubicBezTo>
                  <a:cubicBezTo>
                    <a:pt x="251" y="1819"/>
                    <a:pt x="136" y="1934"/>
                    <a:pt x="0" y="2010"/>
                  </a:cubicBezTo>
                  <a:cubicBezTo>
                    <a:pt x="10" y="2014"/>
                    <a:pt x="20" y="2021"/>
                    <a:pt x="33" y="2024"/>
                  </a:cubicBezTo>
                  <a:cubicBezTo>
                    <a:pt x="140" y="2059"/>
                    <a:pt x="249" y="2076"/>
                    <a:pt x="356" y="2076"/>
                  </a:cubicBezTo>
                  <a:cubicBezTo>
                    <a:pt x="548" y="2076"/>
                    <a:pt x="735" y="2022"/>
                    <a:pt x="894" y="1925"/>
                  </a:cubicBezTo>
                  <a:cubicBezTo>
                    <a:pt x="937" y="2102"/>
                    <a:pt x="1010" y="2274"/>
                    <a:pt x="1134" y="2274"/>
                  </a:cubicBezTo>
                  <a:cubicBezTo>
                    <a:pt x="1161" y="2274"/>
                    <a:pt x="1190" y="2266"/>
                    <a:pt x="1222" y="2249"/>
                  </a:cubicBezTo>
                  <a:cubicBezTo>
                    <a:pt x="1454" y="2120"/>
                    <a:pt x="1388" y="1673"/>
                    <a:pt x="1324" y="1414"/>
                  </a:cubicBezTo>
                  <a:cubicBezTo>
                    <a:pt x="1331" y="1398"/>
                    <a:pt x="1341" y="1378"/>
                    <a:pt x="1344" y="1362"/>
                  </a:cubicBezTo>
                  <a:cubicBezTo>
                    <a:pt x="1348" y="1355"/>
                    <a:pt x="1351" y="1345"/>
                    <a:pt x="1351" y="1338"/>
                  </a:cubicBezTo>
                  <a:cubicBezTo>
                    <a:pt x="1415" y="1414"/>
                    <a:pt x="1507" y="1501"/>
                    <a:pt x="1603" y="1501"/>
                  </a:cubicBezTo>
                  <a:cubicBezTo>
                    <a:pt x="1687" y="1501"/>
                    <a:pt x="1773" y="1434"/>
                    <a:pt x="1845" y="1232"/>
                  </a:cubicBezTo>
                  <a:cubicBezTo>
                    <a:pt x="1927" y="997"/>
                    <a:pt x="1666" y="792"/>
                    <a:pt x="1311" y="627"/>
                  </a:cubicBezTo>
                  <a:cubicBezTo>
                    <a:pt x="1199" y="361"/>
                    <a:pt x="977" y="146"/>
                    <a:pt x="682" y="46"/>
                  </a:cubicBezTo>
                  <a:cubicBezTo>
                    <a:pt x="599" y="20"/>
                    <a:pt x="517" y="7"/>
                    <a:pt x="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9" name="Google Shape;1469;p35"/>
            <p:cNvSpPr/>
            <p:nvPr/>
          </p:nvSpPr>
          <p:spPr>
            <a:xfrm flipH="1">
              <a:off x="2354550" y="2242250"/>
              <a:ext cx="184225" cy="209852"/>
            </a:xfrm>
            <a:custGeom>
              <a:rect b="b" l="l" r="r" t="t"/>
              <a:pathLst>
                <a:path extrusionOk="0" h="2366" w="2077">
                  <a:moveTo>
                    <a:pt x="925" y="1"/>
                  </a:moveTo>
                  <a:cubicBezTo>
                    <a:pt x="692" y="1"/>
                    <a:pt x="688" y="869"/>
                    <a:pt x="688" y="869"/>
                  </a:cubicBezTo>
                  <a:cubicBezTo>
                    <a:pt x="688" y="869"/>
                    <a:pt x="497" y="188"/>
                    <a:pt x="277" y="188"/>
                  </a:cubicBezTo>
                  <a:cubicBezTo>
                    <a:pt x="248" y="188"/>
                    <a:pt x="218" y="200"/>
                    <a:pt x="189" y="227"/>
                  </a:cubicBezTo>
                  <a:cubicBezTo>
                    <a:pt x="0" y="395"/>
                    <a:pt x="364" y="918"/>
                    <a:pt x="569" y="1187"/>
                  </a:cubicBezTo>
                  <a:cubicBezTo>
                    <a:pt x="470" y="1683"/>
                    <a:pt x="745" y="2187"/>
                    <a:pt x="1232" y="2365"/>
                  </a:cubicBezTo>
                  <a:cubicBezTo>
                    <a:pt x="1368" y="2289"/>
                    <a:pt x="1483" y="2174"/>
                    <a:pt x="1547" y="2031"/>
                  </a:cubicBezTo>
                  <a:cubicBezTo>
                    <a:pt x="1662" y="1766"/>
                    <a:pt x="1596" y="1431"/>
                    <a:pt x="1384" y="1236"/>
                  </a:cubicBezTo>
                  <a:lnTo>
                    <a:pt x="1384" y="1236"/>
                  </a:lnTo>
                  <a:cubicBezTo>
                    <a:pt x="1457" y="1257"/>
                    <a:pt x="1534" y="1268"/>
                    <a:pt x="1612" y="1268"/>
                  </a:cubicBezTo>
                  <a:cubicBezTo>
                    <a:pt x="1692" y="1268"/>
                    <a:pt x="1772" y="1257"/>
                    <a:pt x="1848" y="1233"/>
                  </a:cubicBezTo>
                  <a:cubicBezTo>
                    <a:pt x="1900" y="1213"/>
                    <a:pt x="1957" y="1190"/>
                    <a:pt x="1997" y="1147"/>
                  </a:cubicBezTo>
                  <a:cubicBezTo>
                    <a:pt x="2059" y="1084"/>
                    <a:pt x="2076" y="991"/>
                    <a:pt x="2076" y="905"/>
                  </a:cubicBezTo>
                  <a:cubicBezTo>
                    <a:pt x="2070" y="660"/>
                    <a:pt x="1891" y="441"/>
                    <a:pt x="1662" y="355"/>
                  </a:cubicBezTo>
                  <a:cubicBezTo>
                    <a:pt x="1640" y="354"/>
                    <a:pt x="1618" y="353"/>
                    <a:pt x="1596" y="353"/>
                  </a:cubicBezTo>
                  <a:cubicBezTo>
                    <a:pt x="1454" y="353"/>
                    <a:pt x="1315" y="380"/>
                    <a:pt x="1185" y="435"/>
                  </a:cubicBezTo>
                  <a:cubicBezTo>
                    <a:pt x="1172" y="286"/>
                    <a:pt x="1130" y="48"/>
                    <a:pt x="951" y="4"/>
                  </a:cubicBezTo>
                  <a:cubicBezTo>
                    <a:pt x="942" y="2"/>
                    <a:pt x="933" y="1"/>
                    <a:pt x="9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0" name="Google Shape;1470;p35"/>
            <p:cNvSpPr/>
            <p:nvPr/>
          </p:nvSpPr>
          <p:spPr>
            <a:xfrm flipH="1">
              <a:off x="2615926" y="2513748"/>
              <a:ext cx="88871" cy="113403"/>
            </a:xfrm>
            <a:custGeom>
              <a:rect b="b" l="l" r="r" t="t"/>
              <a:pathLst>
                <a:path extrusionOk="0" h="1299" w="1018">
                  <a:moveTo>
                    <a:pt x="302" y="1"/>
                  </a:moveTo>
                  <a:lnTo>
                    <a:pt x="1" y="444"/>
                  </a:lnTo>
                  <a:cubicBezTo>
                    <a:pt x="1" y="444"/>
                    <a:pt x="250" y="862"/>
                    <a:pt x="736" y="1299"/>
                  </a:cubicBezTo>
                  <a:cubicBezTo>
                    <a:pt x="829" y="1173"/>
                    <a:pt x="925" y="1044"/>
                    <a:pt x="1017" y="915"/>
                  </a:cubicBezTo>
                  <a:cubicBezTo>
                    <a:pt x="770" y="676"/>
                    <a:pt x="524" y="375"/>
                    <a:pt x="302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35"/>
            <p:cNvSpPr/>
            <p:nvPr/>
          </p:nvSpPr>
          <p:spPr>
            <a:xfrm flipH="1">
              <a:off x="2550888" y="2593539"/>
              <a:ext cx="89657" cy="84506"/>
            </a:xfrm>
            <a:custGeom>
              <a:rect b="b" l="l" r="r" t="t"/>
              <a:pathLst>
                <a:path extrusionOk="0" h="968" w="1027">
                  <a:moveTo>
                    <a:pt x="281" y="1"/>
                  </a:moveTo>
                  <a:cubicBezTo>
                    <a:pt x="189" y="130"/>
                    <a:pt x="93" y="259"/>
                    <a:pt x="0" y="385"/>
                  </a:cubicBezTo>
                  <a:cubicBezTo>
                    <a:pt x="229" y="590"/>
                    <a:pt x="507" y="796"/>
                    <a:pt x="835" y="967"/>
                  </a:cubicBezTo>
                  <a:cubicBezTo>
                    <a:pt x="901" y="832"/>
                    <a:pt x="967" y="699"/>
                    <a:pt x="1027" y="563"/>
                  </a:cubicBezTo>
                  <a:cubicBezTo>
                    <a:pt x="815" y="455"/>
                    <a:pt x="613" y="305"/>
                    <a:pt x="434" y="140"/>
                  </a:cubicBezTo>
                  <a:cubicBezTo>
                    <a:pt x="381" y="97"/>
                    <a:pt x="332" y="50"/>
                    <a:pt x="281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35"/>
            <p:cNvSpPr/>
            <p:nvPr/>
          </p:nvSpPr>
          <p:spPr>
            <a:xfrm flipH="1">
              <a:off x="2305378" y="2583989"/>
              <a:ext cx="66261" cy="167441"/>
            </a:xfrm>
            <a:custGeom>
              <a:rect b="b" l="l" r="r" t="t"/>
              <a:pathLst>
                <a:path extrusionOk="0" h="1918" w="759">
                  <a:moveTo>
                    <a:pt x="748" y="0"/>
                  </a:moveTo>
                  <a:cubicBezTo>
                    <a:pt x="748" y="0"/>
                    <a:pt x="477" y="205"/>
                    <a:pt x="63" y="407"/>
                  </a:cubicBezTo>
                  <a:cubicBezTo>
                    <a:pt x="43" y="421"/>
                    <a:pt x="20" y="430"/>
                    <a:pt x="0" y="441"/>
                  </a:cubicBezTo>
                  <a:cubicBezTo>
                    <a:pt x="103" y="934"/>
                    <a:pt x="245" y="1424"/>
                    <a:pt x="341" y="1917"/>
                  </a:cubicBezTo>
                  <a:cubicBezTo>
                    <a:pt x="344" y="1908"/>
                    <a:pt x="348" y="1898"/>
                    <a:pt x="351" y="1888"/>
                  </a:cubicBezTo>
                  <a:cubicBezTo>
                    <a:pt x="457" y="1510"/>
                    <a:pt x="596" y="848"/>
                    <a:pt x="735" y="212"/>
                  </a:cubicBezTo>
                  <a:cubicBezTo>
                    <a:pt x="742" y="176"/>
                    <a:pt x="748" y="140"/>
                    <a:pt x="758" y="103"/>
                  </a:cubicBezTo>
                  <a:lnTo>
                    <a:pt x="74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3" name="Google Shape;1473;p35"/>
            <p:cNvSpPr/>
            <p:nvPr/>
          </p:nvSpPr>
          <p:spPr>
            <a:xfrm flipH="1">
              <a:off x="2342679" y="2623308"/>
              <a:ext cx="112268" cy="151553"/>
            </a:xfrm>
            <a:custGeom>
              <a:rect b="b" l="l" r="r" t="t"/>
              <a:pathLst>
                <a:path extrusionOk="0" h="1736" w="1286">
                  <a:moveTo>
                    <a:pt x="944" y="1"/>
                  </a:moveTo>
                  <a:cubicBezTo>
                    <a:pt x="749" y="97"/>
                    <a:pt x="527" y="189"/>
                    <a:pt x="295" y="259"/>
                  </a:cubicBezTo>
                  <a:cubicBezTo>
                    <a:pt x="199" y="285"/>
                    <a:pt x="99" y="312"/>
                    <a:pt x="0" y="332"/>
                  </a:cubicBezTo>
                  <a:cubicBezTo>
                    <a:pt x="17" y="557"/>
                    <a:pt x="37" y="782"/>
                    <a:pt x="53" y="1008"/>
                  </a:cubicBezTo>
                  <a:cubicBezTo>
                    <a:pt x="130" y="1014"/>
                    <a:pt x="205" y="1014"/>
                    <a:pt x="281" y="1014"/>
                  </a:cubicBezTo>
                  <a:cubicBezTo>
                    <a:pt x="414" y="1014"/>
                    <a:pt x="553" y="1008"/>
                    <a:pt x="696" y="991"/>
                  </a:cubicBezTo>
                  <a:cubicBezTo>
                    <a:pt x="944" y="1471"/>
                    <a:pt x="881" y="1736"/>
                    <a:pt x="881" y="1736"/>
                  </a:cubicBezTo>
                  <a:lnTo>
                    <a:pt x="1212" y="1647"/>
                  </a:lnTo>
                  <a:cubicBezTo>
                    <a:pt x="1238" y="1590"/>
                    <a:pt x="1265" y="1534"/>
                    <a:pt x="1285" y="1477"/>
                  </a:cubicBezTo>
                  <a:cubicBezTo>
                    <a:pt x="1189" y="984"/>
                    <a:pt x="1047" y="494"/>
                    <a:pt x="944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4" name="Google Shape;1474;p35"/>
            <p:cNvSpPr/>
            <p:nvPr/>
          </p:nvSpPr>
          <p:spPr>
            <a:xfrm flipH="1">
              <a:off x="2449707" y="2642213"/>
              <a:ext cx="117506" cy="68618"/>
            </a:xfrm>
            <a:custGeom>
              <a:rect b="b" l="l" r="r" t="t"/>
              <a:pathLst>
                <a:path extrusionOk="0" h="786" w="1346">
                  <a:moveTo>
                    <a:pt x="193" y="0"/>
                  </a:moveTo>
                  <a:cubicBezTo>
                    <a:pt x="133" y="136"/>
                    <a:pt x="67" y="269"/>
                    <a:pt x="1" y="404"/>
                  </a:cubicBezTo>
                  <a:cubicBezTo>
                    <a:pt x="381" y="603"/>
                    <a:pt x="832" y="752"/>
                    <a:pt x="1345" y="786"/>
                  </a:cubicBezTo>
                  <a:cubicBezTo>
                    <a:pt x="1329" y="560"/>
                    <a:pt x="1309" y="335"/>
                    <a:pt x="1292" y="110"/>
                  </a:cubicBezTo>
                  <a:cubicBezTo>
                    <a:pt x="1140" y="140"/>
                    <a:pt x="988" y="159"/>
                    <a:pt x="835" y="159"/>
                  </a:cubicBezTo>
                  <a:cubicBezTo>
                    <a:pt x="802" y="159"/>
                    <a:pt x="766" y="156"/>
                    <a:pt x="729" y="156"/>
                  </a:cubicBezTo>
                  <a:cubicBezTo>
                    <a:pt x="543" y="143"/>
                    <a:pt x="365" y="86"/>
                    <a:pt x="193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5" name="Google Shape;1475;p35"/>
            <p:cNvSpPr/>
            <p:nvPr/>
          </p:nvSpPr>
          <p:spPr>
            <a:xfrm flipH="1">
              <a:off x="1733850" y="1984366"/>
              <a:ext cx="651171" cy="869770"/>
            </a:xfrm>
            <a:custGeom>
              <a:rect b="b" l="l" r="r" t="t"/>
              <a:pathLst>
                <a:path extrusionOk="0" h="9963" w="7459">
                  <a:moveTo>
                    <a:pt x="6410" y="0"/>
                  </a:moveTo>
                  <a:cubicBezTo>
                    <a:pt x="5109" y="0"/>
                    <a:pt x="4023" y="1020"/>
                    <a:pt x="3236" y="2044"/>
                  </a:cubicBezTo>
                  <a:cubicBezTo>
                    <a:pt x="2514" y="2988"/>
                    <a:pt x="1941" y="4051"/>
                    <a:pt x="1438" y="5121"/>
                  </a:cubicBezTo>
                  <a:cubicBezTo>
                    <a:pt x="958" y="6141"/>
                    <a:pt x="891" y="7290"/>
                    <a:pt x="616" y="8370"/>
                  </a:cubicBezTo>
                  <a:cubicBezTo>
                    <a:pt x="541" y="8664"/>
                    <a:pt x="448" y="8959"/>
                    <a:pt x="272" y="9210"/>
                  </a:cubicBezTo>
                  <a:cubicBezTo>
                    <a:pt x="255" y="9234"/>
                    <a:pt x="239" y="9257"/>
                    <a:pt x="219" y="9280"/>
                  </a:cubicBezTo>
                  <a:cubicBezTo>
                    <a:pt x="113" y="9429"/>
                    <a:pt x="0" y="9594"/>
                    <a:pt x="60" y="9760"/>
                  </a:cubicBezTo>
                  <a:cubicBezTo>
                    <a:pt x="102" y="9890"/>
                    <a:pt x="242" y="9963"/>
                    <a:pt x="381" y="9963"/>
                  </a:cubicBezTo>
                  <a:cubicBezTo>
                    <a:pt x="416" y="9963"/>
                    <a:pt x="451" y="9958"/>
                    <a:pt x="484" y="9949"/>
                  </a:cubicBezTo>
                  <a:cubicBezTo>
                    <a:pt x="1160" y="9773"/>
                    <a:pt x="1530" y="8373"/>
                    <a:pt x="1759" y="7820"/>
                  </a:cubicBezTo>
                  <a:cubicBezTo>
                    <a:pt x="2106" y="6972"/>
                    <a:pt x="2424" y="6085"/>
                    <a:pt x="2925" y="5313"/>
                  </a:cubicBezTo>
                  <a:cubicBezTo>
                    <a:pt x="3477" y="4462"/>
                    <a:pt x="4342" y="3780"/>
                    <a:pt x="5080" y="3101"/>
                  </a:cubicBezTo>
                  <a:cubicBezTo>
                    <a:pt x="5517" y="2697"/>
                    <a:pt x="5958" y="2296"/>
                    <a:pt x="6378" y="1876"/>
                  </a:cubicBezTo>
                  <a:cubicBezTo>
                    <a:pt x="6756" y="1498"/>
                    <a:pt x="7209" y="1081"/>
                    <a:pt x="7408" y="578"/>
                  </a:cubicBezTo>
                  <a:cubicBezTo>
                    <a:pt x="7435" y="514"/>
                    <a:pt x="7458" y="445"/>
                    <a:pt x="7448" y="375"/>
                  </a:cubicBezTo>
                  <a:cubicBezTo>
                    <a:pt x="7431" y="243"/>
                    <a:pt x="7302" y="157"/>
                    <a:pt x="7173" y="117"/>
                  </a:cubicBezTo>
                  <a:cubicBezTo>
                    <a:pt x="6911" y="37"/>
                    <a:pt x="6657" y="0"/>
                    <a:pt x="6410" y="0"/>
                  </a:cubicBezTo>
                  <a:close/>
                </a:path>
              </a:pathLst>
            </a:custGeom>
            <a:solidFill>
              <a:srgbClr val="FFAE6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6" name="Google Shape;1476;p35"/>
            <p:cNvSpPr/>
            <p:nvPr/>
          </p:nvSpPr>
          <p:spPr>
            <a:xfrm flipH="1">
              <a:off x="2293880" y="3282416"/>
              <a:ext cx="14841" cy="9079"/>
            </a:xfrm>
            <a:custGeom>
              <a:rect b="b" l="l" r="r" t="t"/>
              <a:pathLst>
                <a:path extrusionOk="0" h="104" w="170">
                  <a:moveTo>
                    <a:pt x="170" y="1"/>
                  </a:moveTo>
                  <a:cubicBezTo>
                    <a:pt x="113" y="37"/>
                    <a:pt x="57" y="70"/>
                    <a:pt x="0" y="103"/>
                  </a:cubicBezTo>
                  <a:cubicBezTo>
                    <a:pt x="57" y="70"/>
                    <a:pt x="116" y="37"/>
                    <a:pt x="170" y="4"/>
                  </a:cubicBezTo>
                  <a:lnTo>
                    <a:pt x="170" y="1"/>
                  </a:lnTo>
                  <a:close/>
                </a:path>
              </a:pathLst>
            </a:custGeom>
            <a:solidFill>
              <a:srgbClr val="FBB7B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35"/>
            <p:cNvSpPr/>
            <p:nvPr/>
          </p:nvSpPr>
          <p:spPr>
            <a:xfrm flipH="1">
              <a:off x="2164937" y="2767613"/>
              <a:ext cx="302494" cy="527903"/>
            </a:xfrm>
            <a:custGeom>
              <a:rect b="b" l="l" r="r" t="t"/>
              <a:pathLst>
                <a:path extrusionOk="0" h="6047" w="3465">
                  <a:moveTo>
                    <a:pt x="1355" y="0"/>
                  </a:moveTo>
                  <a:lnTo>
                    <a:pt x="1355" y="0"/>
                  </a:lnTo>
                  <a:cubicBezTo>
                    <a:pt x="908" y="182"/>
                    <a:pt x="1" y="255"/>
                    <a:pt x="1" y="255"/>
                  </a:cubicBezTo>
                  <a:cubicBezTo>
                    <a:pt x="1" y="255"/>
                    <a:pt x="308" y="1183"/>
                    <a:pt x="1087" y="1322"/>
                  </a:cubicBezTo>
                  <a:cubicBezTo>
                    <a:pt x="1193" y="1921"/>
                    <a:pt x="1279" y="2331"/>
                    <a:pt x="1279" y="2331"/>
                  </a:cubicBezTo>
                  <a:cubicBezTo>
                    <a:pt x="1279" y="2331"/>
                    <a:pt x="1580" y="2225"/>
                    <a:pt x="1826" y="2225"/>
                  </a:cubicBezTo>
                  <a:cubicBezTo>
                    <a:pt x="1948" y="2225"/>
                    <a:pt x="2057" y="2252"/>
                    <a:pt x="2110" y="2331"/>
                  </a:cubicBezTo>
                  <a:cubicBezTo>
                    <a:pt x="2263" y="2577"/>
                    <a:pt x="1650" y="2748"/>
                    <a:pt x="1650" y="2748"/>
                  </a:cubicBezTo>
                  <a:cubicBezTo>
                    <a:pt x="1650" y="2748"/>
                    <a:pt x="2203" y="2984"/>
                    <a:pt x="2240" y="3173"/>
                  </a:cubicBezTo>
                  <a:cubicBezTo>
                    <a:pt x="2425" y="3030"/>
                    <a:pt x="2627" y="2907"/>
                    <a:pt x="2839" y="2805"/>
                  </a:cubicBezTo>
                  <a:cubicBezTo>
                    <a:pt x="2928" y="2765"/>
                    <a:pt x="3021" y="2725"/>
                    <a:pt x="3114" y="2693"/>
                  </a:cubicBezTo>
                  <a:cubicBezTo>
                    <a:pt x="3087" y="2653"/>
                    <a:pt x="3057" y="2616"/>
                    <a:pt x="3024" y="2580"/>
                  </a:cubicBezTo>
                  <a:cubicBezTo>
                    <a:pt x="2776" y="2288"/>
                    <a:pt x="2468" y="2063"/>
                    <a:pt x="2243" y="1921"/>
                  </a:cubicBezTo>
                  <a:cubicBezTo>
                    <a:pt x="2143" y="1854"/>
                    <a:pt x="2041" y="1799"/>
                    <a:pt x="1938" y="1745"/>
                  </a:cubicBezTo>
                  <a:lnTo>
                    <a:pt x="1799" y="1218"/>
                  </a:lnTo>
                  <a:cubicBezTo>
                    <a:pt x="1716" y="1139"/>
                    <a:pt x="1647" y="1030"/>
                    <a:pt x="1604" y="900"/>
                  </a:cubicBezTo>
                  <a:cubicBezTo>
                    <a:pt x="1547" y="937"/>
                    <a:pt x="1488" y="964"/>
                    <a:pt x="1428" y="977"/>
                  </a:cubicBezTo>
                  <a:cubicBezTo>
                    <a:pt x="1395" y="987"/>
                    <a:pt x="1361" y="990"/>
                    <a:pt x="1329" y="990"/>
                  </a:cubicBezTo>
                  <a:cubicBezTo>
                    <a:pt x="1190" y="990"/>
                    <a:pt x="1048" y="920"/>
                    <a:pt x="1004" y="788"/>
                  </a:cubicBezTo>
                  <a:cubicBezTo>
                    <a:pt x="944" y="622"/>
                    <a:pt x="1057" y="457"/>
                    <a:pt x="1163" y="308"/>
                  </a:cubicBezTo>
                  <a:cubicBezTo>
                    <a:pt x="1183" y="285"/>
                    <a:pt x="1199" y="262"/>
                    <a:pt x="1216" y="238"/>
                  </a:cubicBezTo>
                  <a:cubicBezTo>
                    <a:pt x="1269" y="162"/>
                    <a:pt x="1315" y="83"/>
                    <a:pt x="1355" y="0"/>
                  </a:cubicBezTo>
                  <a:close/>
                  <a:moveTo>
                    <a:pt x="1560" y="3312"/>
                  </a:moveTo>
                  <a:cubicBezTo>
                    <a:pt x="1560" y="3312"/>
                    <a:pt x="1647" y="3428"/>
                    <a:pt x="1749" y="3627"/>
                  </a:cubicBezTo>
                  <a:cubicBezTo>
                    <a:pt x="1832" y="3530"/>
                    <a:pt x="1918" y="3444"/>
                    <a:pt x="2011" y="3361"/>
                  </a:cubicBezTo>
                  <a:lnTo>
                    <a:pt x="2011" y="3361"/>
                  </a:lnTo>
                  <a:cubicBezTo>
                    <a:pt x="1968" y="3371"/>
                    <a:pt x="1925" y="3375"/>
                    <a:pt x="1882" y="3375"/>
                  </a:cubicBezTo>
                  <a:cubicBezTo>
                    <a:pt x="1710" y="3375"/>
                    <a:pt x="1560" y="3312"/>
                    <a:pt x="1560" y="3312"/>
                  </a:cubicBezTo>
                  <a:close/>
                  <a:moveTo>
                    <a:pt x="3200" y="2815"/>
                  </a:moveTo>
                  <a:cubicBezTo>
                    <a:pt x="3100" y="2855"/>
                    <a:pt x="3001" y="2898"/>
                    <a:pt x="2905" y="2944"/>
                  </a:cubicBezTo>
                  <a:cubicBezTo>
                    <a:pt x="2697" y="3040"/>
                    <a:pt x="2494" y="3156"/>
                    <a:pt x="2295" y="3278"/>
                  </a:cubicBezTo>
                  <a:cubicBezTo>
                    <a:pt x="2113" y="3394"/>
                    <a:pt x="1934" y="3510"/>
                    <a:pt x="1756" y="3636"/>
                  </a:cubicBezTo>
                  <a:cubicBezTo>
                    <a:pt x="2034" y="4166"/>
                    <a:pt x="2434" y="5229"/>
                    <a:pt x="1729" y="6047"/>
                  </a:cubicBezTo>
                  <a:cubicBezTo>
                    <a:pt x="1759" y="6034"/>
                    <a:pt x="1789" y="6017"/>
                    <a:pt x="1818" y="6000"/>
                  </a:cubicBezTo>
                  <a:cubicBezTo>
                    <a:pt x="1875" y="5967"/>
                    <a:pt x="1931" y="5934"/>
                    <a:pt x="1988" y="5898"/>
                  </a:cubicBezTo>
                  <a:cubicBezTo>
                    <a:pt x="2352" y="5666"/>
                    <a:pt x="2670" y="5381"/>
                    <a:pt x="2905" y="5083"/>
                  </a:cubicBezTo>
                  <a:cubicBezTo>
                    <a:pt x="2988" y="4981"/>
                    <a:pt x="3067" y="4868"/>
                    <a:pt x="3134" y="4752"/>
                  </a:cubicBezTo>
                  <a:cubicBezTo>
                    <a:pt x="3143" y="4735"/>
                    <a:pt x="3154" y="4722"/>
                    <a:pt x="3163" y="4703"/>
                  </a:cubicBezTo>
                  <a:cubicBezTo>
                    <a:pt x="3177" y="4683"/>
                    <a:pt x="3186" y="4663"/>
                    <a:pt x="3200" y="4640"/>
                  </a:cubicBezTo>
                  <a:cubicBezTo>
                    <a:pt x="3157" y="4633"/>
                    <a:pt x="3117" y="4626"/>
                    <a:pt x="3074" y="4620"/>
                  </a:cubicBezTo>
                  <a:cubicBezTo>
                    <a:pt x="2948" y="4603"/>
                    <a:pt x="2819" y="4596"/>
                    <a:pt x="2689" y="4596"/>
                  </a:cubicBezTo>
                  <a:cubicBezTo>
                    <a:pt x="2501" y="4596"/>
                    <a:pt x="2306" y="4610"/>
                    <a:pt x="2110" y="4623"/>
                  </a:cubicBezTo>
                  <a:cubicBezTo>
                    <a:pt x="2260" y="4550"/>
                    <a:pt x="2422" y="4507"/>
                    <a:pt x="2587" y="4481"/>
                  </a:cubicBezTo>
                  <a:cubicBezTo>
                    <a:pt x="2683" y="4464"/>
                    <a:pt x="2779" y="4457"/>
                    <a:pt x="2875" y="4457"/>
                  </a:cubicBezTo>
                  <a:cubicBezTo>
                    <a:pt x="2948" y="4457"/>
                    <a:pt x="3021" y="4461"/>
                    <a:pt x="3094" y="4471"/>
                  </a:cubicBezTo>
                  <a:cubicBezTo>
                    <a:pt x="3154" y="4481"/>
                    <a:pt x="3209" y="4490"/>
                    <a:pt x="3266" y="4504"/>
                  </a:cubicBezTo>
                  <a:cubicBezTo>
                    <a:pt x="3313" y="4405"/>
                    <a:pt x="3352" y="4302"/>
                    <a:pt x="3385" y="4196"/>
                  </a:cubicBezTo>
                  <a:cubicBezTo>
                    <a:pt x="3412" y="4103"/>
                    <a:pt x="3435" y="4007"/>
                    <a:pt x="3448" y="3911"/>
                  </a:cubicBezTo>
                  <a:cubicBezTo>
                    <a:pt x="3452" y="3881"/>
                    <a:pt x="3455" y="3848"/>
                    <a:pt x="3458" y="3818"/>
                  </a:cubicBezTo>
                  <a:cubicBezTo>
                    <a:pt x="3405" y="3812"/>
                    <a:pt x="3352" y="3812"/>
                    <a:pt x="3299" y="3812"/>
                  </a:cubicBezTo>
                  <a:cubicBezTo>
                    <a:pt x="3263" y="3812"/>
                    <a:pt x="3223" y="3812"/>
                    <a:pt x="3186" y="3815"/>
                  </a:cubicBezTo>
                  <a:cubicBezTo>
                    <a:pt x="2825" y="3835"/>
                    <a:pt x="2468" y="3928"/>
                    <a:pt x="2110" y="4050"/>
                  </a:cubicBezTo>
                  <a:cubicBezTo>
                    <a:pt x="2260" y="3934"/>
                    <a:pt x="2431" y="3848"/>
                    <a:pt x="2613" y="3781"/>
                  </a:cubicBezTo>
                  <a:cubicBezTo>
                    <a:pt x="2792" y="3716"/>
                    <a:pt x="2984" y="3676"/>
                    <a:pt x="3177" y="3662"/>
                  </a:cubicBezTo>
                  <a:lnTo>
                    <a:pt x="3259" y="3662"/>
                  </a:lnTo>
                  <a:cubicBezTo>
                    <a:pt x="3328" y="3662"/>
                    <a:pt x="3395" y="3666"/>
                    <a:pt x="3464" y="3676"/>
                  </a:cubicBezTo>
                  <a:lnTo>
                    <a:pt x="3464" y="3656"/>
                  </a:lnTo>
                  <a:cubicBezTo>
                    <a:pt x="3458" y="3563"/>
                    <a:pt x="3448" y="3471"/>
                    <a:pt x="3432" y="3375"/>
                  </a:cubicBezTo>
                  <a:cubicBezTo>
                    <a:pt x="3388" y="3176"/>
                    <a:pt x="3309" y="2987"/>
                    <a:pt x="3200" y="28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8" name="Google Shape;1478;p35"/>
            <p:cNvSpPr/>
            <p:nvPr/>
          </p:nvSpPr>
          <p:spPr>
            <a:xfrm flipH="1">
              <a:off x="2334038" y="3185863"/>
              <a:ext cx="12484" cy="12484"/>
            </a:xfrm>
            <a:custGeom>
              <a:rect b="b" l="l" r="r" t="t"/>
              <a:pathLst>
                <a:path extrusionOk="0" h="143" w="143">
                  <a:moveTo>
                    <a:pt x="69" y="1"/>
                  </a:moveTo>
                  <a:cubicBezTo>
                    <a:pt x="30" y="1"/>
                    <a:pt x="0" y="31"/>
                    <a:pt x="0" y="71"/>
                  </a:cubicBezTo>
                  <a:cubicBezTo>
                    <a:pt x="0" y="110"/>
                    <a:pt x="30" y="143"/>
                    <a:pt x="69" y="143"/>
                  </a:cubicBezTo>
                  <a:cubicBezTo>
                    <a:pt x="109" y="143"/>
                    <a:pt x="143" y="110"/>
                    <a:pt x="143" y="71"/>
                  </a:cubicBezTo>
                  <a:cubicBezTo>
                    <a:pt x="143" y="31"/>
                    <a:pt x="109" y="1"/>
                    <a:pt x="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9" name="Google Shape;1479;p35"/>
            <p:cNvSpPr/>
            <p:nvPr/>
          </p:nvSpPr>
          <p:spPr>
            <a:xfrm flipH="1">
              <a:off x="2770271" y="4485920"/>
              <a:ext cx="78483" cy="69229"/>
            </a:xfrm>
            <a:custGeom>
              <a:rect b="b" l="l" r="r" t="t"/>
              <a:pathLst>
                <a:path extrusionOk="0" h="793" w="899">
                  <a:moveTo>
                    <a:pt x="898" y="1"/>
                  </a:moveTo>
                  <a:cubicBezTo>
                    <a:pt x="846" y="4"/>
                    <a:pt x="789" y="7"/>
                    <a:pt x="736" y="13"/>
                  </a:cubicBezTo>
                  <a:cubicBezTo>
                    <a:pt x="680" y="24"/>
                    <a:pt x="627" y="33"/>
                    <a:pt x="574" y="47"/>
                  </a:cubicBezTo>
                  <a:cubicBezTo>
                    <a:pt x="468" y="83"/>
                    <a:pt x="362" y="126"/>
                    <a:pt x="273" y="199"/>
                  </a:cubicBezTo>
                  <a:cubicBezTo>
                    <a:pt x="183" y="269"/>
                    <a:pt x="107" y="358"/>
                    <a:pt x="64" y="464"/>
                  </a:cubicBezTo>
                  <a:cubicBezTo>
                    <a:pt x="21" y="570"/>
                    <a:pt x="1" y="686"/>
                    <a:pt x="24" y="792"/>
                  </a:cubicBezTo>
                  <a:cubicBezTo>
                    <a:pt x="41" y="574"/>
                    <a:pt x="153" y="381"/>
                    <a:pt x="319" y="256"/>
                  </a:cubicBezTo>
                  <a:cubicBezTo>
                    <a:pt x="398" y="189"/>
                    <a:pt x="494" y="149"/>
                    <a:pt x="591" y="103"/>
                  </a:cubicBezTo>
                  <a:cubicBezTo>
                    <a:pt x="690" y="64"/>
                    <a:pt x="792" y="33"/>
                    <a:pt x="8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0" name="Google Shape;1480;p35"/>
            <p:cNvSpPr/>
            <p:nvPr/>
          </p:nvSpPr>
          <p:spPr>
            <a:xfrm flipH="1">
              <a:off x="3004757" y="4473611"/>
              <a:ext cx="38761" cy="38412"/>
            </a:xfrm>
            <a:custGeom>
              <a:rect b="b" l="l" r="r" t="t"/>
              <a:pathLst>
                <a:path extrusionOk="0" h="440" w="444">
                  <a:moveTo>
                    <a:pt x="331" y="1"/>
                  </a:moveTo>
                  <a:cubicBezTo>
                    <a:pt x="309" y="1"/>
                    <a:pt x="287" y="3"/>
                    <a:pt x="265" y="9"/>
                  </a:cubicBezTo>
                  <a:cubicBezTo>
                    <a:pt x="205" y="19"/>
                    <a:pt x="146" y="52"/>
                    <a:pt x="103" y="102"/>
                  </a:cubicBezTo>
                  <a:cubicBezTo>
                    <a:pt x="63" y="148"/>
                    <a:pt x="33" y="205"/>
                    <a:pt x="20" y="261"/>
                  </a:cubicBezTo>
                  <a:cubicBezTo>
                    <a:pt x="7" y="321"/>
                    <a:pt x="0" y="380"/>
                    <a:pt x="13" y="440"/>
                  </a:cubicBezTo>
                  <a:cubicBezTo>
                    <a:pt x="49" y="327"/>
                    <a:pt x="89" y="228"/>
                    <a:pt x="159" y="151"/>
                  </a:cubicBezTo>
                  <a:cubicBezTo>
                    <a:pt x="192" y="112"/>
                    <a:pt x="235" y="85"/>
                    <a:pt x="282" y="62"/>
                  </a:cubicBezTo>
                  <a:cubicBezTo>
                    <a:pt x="331" y="39"/>
                    <a:pt x="384" y="32"/>
                    <a:pt x="444" y="19"/>
                  </a:cubicBezTo>
                  <a:cubicBezTo>
                    <a:pt x="407" y="9"/>
                    <a:pt x="370" y="1"/>
                    <a:pt x="3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35"/>
            <p:cNvSpPr/>
            <p:nvPr/>
          </p:nvSpPr>
          <p:spPr>
            <a:xfrm flipH="1">
              <a:off x="3023526" y="4447771"/>
              <a:ext cx="65999" cy="45745"/>
            </a:xfrm>
            <a:custGeom>
              <a:rect b="b" l="l" r="r" t="t"/>
              <a:pathLst>
                <a:path extrusionOk="0" h="524" w="756">
                  <a:moveTo>
                    <a:pt x="630" y="1"/>
                  </a:moveTo>
                  <a:cubicBezTo>
                    <a:pt x="590" y="7"/>
                    <a:pt x="547" y="7"/>
                    <a:pt x="507" y="17"/>
                  </a:cubicBezTo>
                  <a:cubicBezTo>
                    <a:pt x="425" y="33"/>
                    <a:pt x="345" y="70"/>
                    <a:pt x="275" y="117"/>
                  </a:cubicBezTo>
                  <a:cubicBezTo>
                    <a:pt x="202" y="163"/>
                    <a:pt x="139" y="222"/>
                    <a:pt x="93" y="292"/>
                  </a:cubicBezTo>
                  <a:cubicBezTo>
                    <a:pt x="47" y="365"/>
                    <a:pt x="11" y="441"/>
                    <a:pt x="0" y="524"/>
                  </a:cubicBezTo>
                  <a:cubicBezTo>
                    <a:pt x="80" y="381"/>
                    <a:pt x="186" y="262"/>
                    <a:pt x="315" y="179"/>
                  </a:cubicBezTo>
                  <a:cubicBezTo>
                    <a:pt x="381" y="137"/>
                    <a:pt x="451" y="100"/>
                    <a:pt x="524" y="73"/>
                  </a:cubicBezTo>
                  <a:cubicBezTo>
                    <a:pt x="596" y="44"/>
                    <a:pt x="676" y="27"/>
                    <a:pt x="755" y="4"/>
                  </a:cubicBezTo>
                  <a:cubicBezTo>
                    <a:pt x="712" y="1"/>
                    <a:pt x="673" y="1"/>
                    <a:pt x="6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2" name="Google Shape;1482;p35"/>
            <p:cNvSpPr/>
            <p:nvPr/>
          </p:nvSpPr>
          <p:spPr>
            <a:xfrm flipH="1">
              <a:off x="2704709" y="4502245"/>
              <a:ext cx="54650" cy="68181"/>
            </a:xfrm>
            <a:custGeom>
              <a:rect b="b" l="l" r="r" t="t"/>
              <a:pathLst>
                <a:path extrusionOk="0" h="781" w="626">
                  <a:moveTo>
                    <a:pt x="543" y="1"/>
                  </a:moveTo>
                  <a:cubicBezTo>
                    <a:pt x="475" y="1"/>
                    <a:pt x="407" y="11"/>
                    <a:pt x="345" y="39"/>
                  </a:cubicBezTo>
                  <a:cubicBezTo>
                    <a:pt x="252" y="75"/>
                    <a:pt x="169" y="141"/>
                    <a:pt x="116" y="224"/>
                  </a:cubicBezTo>
                  <a:cubicBezTo>
                    <a:pt x="60" y="307"/>
                    <a:pt x="27" y="403"/>
                    <a:pt x="13" y="496"/>
                  </a:cubicBezTo>
                  <a:cubicBezTo>
                    <a:pt x="1" y="592"/>
                    <a:pt x="1" y="688"/>
                    <a:pt x="24" y="780"/>
                  </a:cubicBezTo>
                  <a:cubicBezTo>
                    <a:pt x="43" y="595"/>
                    <a:pt x="80" y="413"/>
                    <a:pt x="179" y="268"/>
                  </a:cubicBezTo>
                  <a:cubicBezTo>
                    <a:pt x="225" y="191"/>
                    <a:pt x="291" y="135"/>
                    <a:pt x="368" y="92"/>
                  </a:cubicBezTo>
                  <a:cubicBezTo>
                    <a:pt x="444" y="45"/>
                    <a:pt x="537" y="29"/>
                    <a:pt x="626" y="5"/>
                  </a:cubicBezTo>
                  <a:cubicBezTo>
                    <a:pt x="599" y="2"/>
                    <a:pt x="571" y="1"/>
                    <a:pt x="5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3" name="Google Shape;1483;p35"/>
            <p:cNvSpPr/>
            <p:nvPr/>
          </p:nvSpPr>
          <p:spPr>
            <a:xfrm flipH="1">
              <a:off x="2525134" y="3018336"/>
              <a:ext cx="157926" cy="101181"/>
            </a:xfrm>
            <a:custGeom>
              <a:rect b="b" l="l" r="r" t="t"/>
              <a:pathLst>
                <a:path extrusionOk="0" h="1159" w="1809">
                  <a:moveTo>
                    <a:pt x="367" y="0"/>
                  </a:moveTo>
                  <a:cubicBezTo>
                    <a:pt x="349" y="0"/>
                    <a:pt x="330" y="3"/>
                    <a:pt x="311" y="9"/>
                  </a:cubicBezTo>
                  <a:cubicBezTo>
                    <a:pt x="1" y="108"/>
                    <a:pt x="703" y="1158"/>
                    <a:pt x="703" y="1158"/>
                  </a:cubicBezTo>
                  <a:cubicBezTo>
                    <a:pt x="703" y="1158"/>
                    <a:pt x="1809" y="685"/>
                    <a:pt x="1656" y="373"/>
                  </a:cubicBezTo>
                  <a:cubicBezTo>
                    <a:pt x="1624" y="309"/>
                    <a:pt x="1570" y="284"/>
                    <a:pt x="1504" y="284"/>
                  </a:cubicBezTo>
                  <a:cubicBezTo>
                    <a:pt x="1251" y="284"/>
                    <a:pt x="828" y="655"/>
                    <a:pt x="828" y="655"/>
                  </a:cubicBezTo>
                  <a:cubicBezTo>
                    <a:pt x="828" y="655"/>
                    <a:pt x="644" y="0"/>
                    <a:pt x="3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35"/>
            <p:cNvSpPr/>
            <p:nvPr/>
          </p:nvSpPr>
          <p:spPr>
            <a:xfrm flipH="1">
              <a:off x="2437313" y="2988131"/>
              <a:ext cx="33261" cy="60848"/>
            </a:xfrm>
            <a:custGeom>
              <a:rect b="b" l="l" r="r" t="t"/>
              <a:pathLst>
                <a:path extrusionOk="0" h="697" w="381">
                  <a:moveTo>
                    <a:pt x="213" y="0"/>
                  </a:moveTo>
                  <a:cubicBezTo>
                    <a:pt x="120" y="0"/>
                    <a:pt x="33" y="146"/>
                    <a:pt x="17" y="332"/>
                  </a:cubicBezTo>
                  <a:cubicBezTo>
                    <a:pt x="0" y="524"/>
                    <a:pt x="63" y="686"/>
                    <a:pt x="159" y="696"/>
                  </a:cubicBezTo>
                  <a:cubicBezTo>
                    <a:pt x="161" y="696"/>
                    <a:pt x="164" y="696"/>
                    <a:pt x="166" y="696"/>
                  </a:cubicBezTo>
                  <a:cubicBezTo>
                    <a:pt x="260" y="696"/>
                    <a:pt x="349" y="549"/>
                    <a:pt x="364" y="365"/>
                  </a:cubicBezTo>
                  <a:cubicBezTo>
                    <a:pt x="381" y="173"/>
                    <a:pt x="318" y="11"/>
                    <a:pt x="222" y="1"/>
                  </a:cubicBezTo>
                  <a:cubicBezTo>
                    <a:pt x="219" y="0"/>
                    <a:pt x="216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5" name="Google Shape;1485;p35"/>
            <p:cNvSpPr/>
            <p:nvPr/>
          </p:nvSpPr>
          <p:spPr>
            <a:xfrm flipH="1">
              <a:off x="2418194" y="3037018"/>
              <a:ext cx="64253" cy="14579"/>
            </a:xfrm>
            <a:custGeom>
              <a:rect b="b" l="l" r="r" t="t"/>
              <a:pathLst>
                <a:path extrusionOk="0" h="167" w="736">
                  <a:moveTo>
                    <a:pt x="355" y="0"/>
                  </a:moveTo>
                  <a:cubicBezTo>
                    <a:pt x="151" y="0"/>
                    <a:pt x="0" y="126"/>
                    <a:pt x="0" y="126"/>
                  </a:cubicBezTo>
                  <a:lnTo>
                    <a:pt x="736" y="166"/>
                  </a:lnTo>
                  <a:cubicBezTo>
                    <a:pt x="603" y="41"/>
                    <a:pt x="470" y="0"/>
                    <a:pt x="3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35"/>
            <p:cNvSpPr/>
            <p:nvPr/>
          </p:nvSpPr>
          <p:spPr>
            <a:xfrm flipH="1">
              <a:off x="2838539" y="3039026"/>
              <a:ext cx="12484" cy="12571"/>
            </a:xfrm>
            <a:custGeom>
              <a:rect b="b" l="l" r="r" t="t"/>
              <a:pathLst>
                <a:path extrusionOk="0" h="144" w="143">
                  <a:moveTo>
                    <a:pt x="73" y="1"/>
                  </a:moveTo>
                  <a:cubicBezTo>
                    <a:pt x="33" y="1"/>
                    <a:pt x="1" y="33"/>
                    <a:pt x="1" y="73"/>
                  </a:cubicBezTo>
                  <a:cubicBezTo>
                    <a:pt x="1" y="110"/>
                    <a:pt x="33" y="143"/>
                    <a:pt x="73" y="143"/>
                  </a:cubicBezTo>
                  <a:cubicBezTo>
                    <a:pt x="113" y="143"/>
                    <a:pt x="143" y="110"/>
                    <a:pt x="143" y="73"/>
                  </a:cubicBezTo>
                  <a:cubicBezTo>
                    <a:pt x="143" y="33"/>
                    <a:pt x="113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35"/>
            <p:cNvSpPr/>
            <p:nvPr/>
          </p:nvSpPr>
          <p:spPr>
            <a:xfrm flipH="1">
              <a:off x="2381791" y="3136190"/>
              <a:ext cx="12484" cy="12484"/>
            </a:xfrm>
            <a:custGeom>
              <a:rect b="b" l="l" r="r" t="t"/>
              <a:pathLst>
                <a:path extrusionOk="0" h="143" w="143">
                  <a:moveTo>
                    <a:pt x="70" y="1"/>
                  </a:moveTo>
                  <a:cubicBezTo>
                    <a:pt x="31" y="1"/>
                    <a:pt x="1" y="30"/>
                    <a:pt x="1" y="70"/>
                  </a:cubicBezTo>
                  <a:cubicBezTo>
                    <a:pt x="1" y="109"/>
                    <a:pt x="31" y="143"/>
                    <a:pt x="70" y="143"/>
                  </a:cubicBezTo>
                  <a:cubicBezTo>
                    <a:pt x="110" y="143"/>
                    <a:pt x="143" y="109"/>
                    <a:pt x="143" y="70"/>
                  </a:cubicBezTo>
                  <a:cubicBezTo>
                    <a:pt x="143" y="30"/>
                    <a:pt x="110" y="1"/>
                    <a:pt x="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35"/>
            <p:cNvSpPr/>
            <p:nvPr/>
          </p:nvSpPr>
          <p:spPr>
            <a:xfrm flipH="1">
              <a:off x="2340673" y="3095421"/>
              <a:ext cx="12484" cy="12484"/>
            </a:xfrm>
            <a:custGeom>
              <a:rect b="b" l="l" r="r" t="t"/>
              <a:pathLst>
                <a:path extrusionOk="0" h="143" w="143">
                  <a:moveTo>
                    <a:pt x="72" y="0"/>
                  </a:moveTo>
                  <a:cubicBezTo>
                    <a:pt x="33" y="0"/>
                    <a:pt x="0" y="30"/>
                    <a:pt x="0" y="70"/>
                  </a:cubicBezTo>
                  <a:cubicBezTo>
                    <a:pt x="0" y="110"/>
                    <a:pt x="33" y="143"/>
                    <a:pt x="72" y="143"/>
                  </a:cubicBezTo>
                  <a:cubicBezTo>
                    <a:pt x="112" y="143"/>
                    <a:pt x="142" y="110"/>
                    <a:pt x="142" y="70"/>
                  </a:cubicBezTo>
                  <a:cubicBezTo>
                    <a:pt x="142" y="30"/>
                    <a:pt x="112" y="0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35"/>
            <p:cNvSpPr/>
            <p:nvPr/>
          </p:nvSpPr>
          <p:spPr>
            <a:xfrm flipH="1">
              <a:off x="2895458" y="3089048"/>
              <a:ext cx="12484" cy="12571"/>
            </a:xfrm>
            <a:custGeom>
              <a:rect b="b" l="l" r="r" t="t"/>
              <a:pathLst>
                <a:path extrusionOk="0" h="144" w="143">
                  <a:moveTo>
                    <a:pt x="73" y="0"/>
                  </a:moveTo>
                  <a:cubicBezTo>
                    <a:pt x="34" y="0"/>
                    <a:pt x="0" y="34"/>
                    <a:pt x="0" y="73"/>
                  </a:cubicBezTo>
                  <a:cubicBezTo>
                    <a:pt x="0" y="113"/>
                    <a:pt x="34" y="143"/>
                    <a:pt x="73" y="143"/>
                  </a:cubicBezTo>
                  <a:cubicBezTo>
                    <a:pt x="113" y="143"/>
                    <a:pt x="142" y="113"/>
                    <a:pt x="142" y="73"/>
                  </a:cubicBezTo>
                  <a:cubicBezTo>
                    <a:pt x="142" y="34"/>
                    <a:pt x="113" y="0"/>
                    <a:pt x="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35"/>
            <p:cNvSpPr/>
            <p:nvPr/>
          </p:nvSpPr>
          <p:spPr>
            <a:xfrm flipH="1">
              <a:off x="2886554" y="3011352"/>
              <a:ext cx="12484" cy="12484"/>
            </a:xfrm>
            <a:custGeom>
              <a:rect b="b" l="l" r="r" t="t"/>
              <a:pathLst>
                <a:path extrusionOk="0" h="143" w="143">
                  <a:moveTo>
                    <a:pt x="71" y="0"/>
                  </a:moveTo>
                  <a:cubicBezTo>
                    <a:pt x="34" y="0"/>
                    <a:pt x="1" y="33"/>
                    <a:pt x="1" y="72"/>
                  </a:cubicBezTo>
                  <a:cubicBezTo>
                    <a:pt x="1" y="109"/>
                    <a:pt x="34" y="142"/>
                    <a:pt x="71" y="142"/>
                  </a:cubicBezTo>
                  <a:cubicBezTo>
                    <a:pt x="110" y="142"/>
                    <a:pt x="143" y="109"/>
                    <a:pt x="143" y="72"/>
                  </a:cubicBezTo>
                  <a:cubicBezTo>
                    <a:pt x="143" y="33"/>
                    <a:pt x="110" y="0"/>
                    <a:pt x="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35"/>
            <p:cNvSpPr/>
            <p:nvPr/>
          </p:nvSpPr>
          <p:spPr>
            <a:xfrm flipH="1">
              <a:off x="2717368" y="2940727"/>
              <a:ext cx="33698" cy="60848"/>
            </a:xfrm>
            <a:custGeom>
              <a:rect b="b" l="l" r="r" t="t"/>
              <a:pathLst>
                <a:path extrusionOk="0" h="697" w="386">
                  <a:moveTo>
                    <a:pt x="218" y="1"/>
                  </a:moveTo>
                  <a:cubicBezTo>
                    <a:pt x="127" y="1"/>
                    <a:pt x="37" y="144"/>
                    <a:pt x="18" y="332"/>
                  </a:cubicBezTo>
                  <a:cubicBezTo>
                    <a:pt x="1" y="524"/>
                    <a:pt x="64" y="686"/>
                    <a:pt x="160" y="696"/>
                  </a:cubicBezTo>
                  <a:cubicBezTo>
                    <a:pt x="163" y="696"/>
                    <a:pt x="166" y="697"/>
                    <a:pt x="169" y="697"/>
                  </a:cubicBezTo>
                  <a:cubicBezTo>
                    <a:pt x="262" y="697"/>
                    <a:pt x="350" y="551"/>
                    <a:pt x="366" y="365"/>
                  </a:cubicBezTo>
                  <a:cubicBezTo>
                    <a:pt x="386" y="173"/>
                    <a:pt x="319" y="10"/>
                    <a:pt x="223" y="1"/>
                  </a:cubicBezTo>
                  <a:cubicBezTo>
                    <a:pt x="221" y="1"/>
                    <a:pt x="219" y="1"/>
                    <a:pt x="2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2" name="Google Shape;1492;p35"/>
            <p:cNvSpPr/>
            <p:nvPr/>
          </p:nvSpPr>
          <p:spPr>
            <a:xfrm flipH="1">
              <a:off x="2704709" y="2993019"/>
              <a:ext cx="64253" cy="14579"/>
            </a:xfrm>
            <a:custGeom>
              <a:rect b="b" l="l" r="r" t="t"/>
              <a:pathLst>
                <a:path extrusionOk="0" h="167" w="736">
                  <a:moveTo>
                    <a:pt x="356" y="1"/>
                  </a:moveTo>
                  <a:cubicBezTo>
                    <a:pt x="151" y="1"/>
                    <a:pt x="1" y="127"/>
                    <a:pt x="1" y="127"/>
                  </a:cubicBezTo>
                  <a:lnTo>
                    <a:pt x="736" y="166"/>
                  </a:lnTo>
                  <a:cubicBezTo>
                    <a:pt x="603" y="41"/>
                    <a:pt x="471" y="1"/>
                    <a:pt x="3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35"/>
            <p:cNvSpPr/>
            <p:nvPr/>
          </p:nvSpPr>
          <p:spPr>
            <a:xfrm flipH="1">
              <a:off x="2612432" y="1681875"/>
              <a:ext cx="297256" cy="1105480"/>
            </a:xfrm>
            <a:custGeom>
              <a:rect b="b" l="l" r="r" t="t"/>
              <a:pathLst>
                <a:path extrusionOk="0" h="12663" w="3405">
                  <a:moveTo>
                    <a:pt x="2884" y="0"/>
                  </a:moveTo>
                  <a:cubicBezTo>
                    <a:pt x="2749" y="0"/>
                    <a:pt x="2632" y="106"/>
                    <a:pt x="2540" y="191"/>
                  </a:cubicBezTo>
                  <a:cubicBezTo>
                    <a:pt x="2087" y="598"/>
                    <a:pt x="1798" y="1254"/>
                    <a:pt x="1537" y="1790"/>
                  </a:cubicBezTo>
                  <a:cubicBezTo>
                    <a:pt x="1179" y="2533"/>
                    <a:pt x="875" y="3297"/>
                    <a:pt x="613" y="4072"/>
                  </a:cubicBezTo>
                  <a:cubicBezTo>
                    <a:pt x="0" y="5891"/>
                    <a:pt x="80" y="7887"/>
                    <a:pt x="719" y="9701"/>
                  </a:cubicBezTo>
                  <a:cubicBezTo>
                    <a:pt x="971" y="10424"/>
                    <a:pt x="1348" y="11049"/>
                    <a:pt x="1802" y="11665"/>
                  </a:cubicBezTo>
                  <a:cubicBezTo>
                    <a:pt x="1900" y="11799"/>
                    <a:pt x="2434" y="12663"/>
                    <a:pt x="2650" y="12663"/>
                  </a:cubicBezTo>
                  <a:cubicBezTo>
                    <a:pt x="2653" y="12663"/>
                    <a:pt x="2656" y="12662"/>
                    <a:pt x="2660" y="12662"/>
                  </a:cubicBezTo>
                  <a:cubicBezTo>
                    <a:pt x="3265" y="12579"/>
                    <a:pt x="2368" y="10510"/>
                    <a:pt x="2252" y="10218"/>
                  </a:cubicBezTo>
                  <a:cubicBezTo>
                    <a:pt x="1802" y="9109"/>
                    <a:pt x="1533" y="7768"/>
                    <a:pt x="1695" y="6562"/>
                  </a:cubicBezTo>
                  <a:cubicBezTo>
                    <a:pt x="1894" y="5079"/>
                    <a:pt x="1977" y="4195"/>
                    <a:pt x="2676" y="2367"/>
                  </a:cubicBezTo>
                  <a:cubicBezTo>
                    <a:pt x="2762" y="2142"/>
                    <a:pt x="3404" y="72"/>
                    <a:pt x="2918" y="2"/>
                  </a:cubicBezTo>
                  <a:cubicBezTo>
                    <a:pt x="2906" y="1"/>
                    <a:pt x="2895" y="0"/>
                    <a:pt x="28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4" name="Google Shape;1494;p35"/>
            <p:cNvSpPr/>
            <p:nvPr/>
          </p:nvSpPr>
          <p:spPr>
            <a:xfrm flipH="1">
              <a:off x="2482358" y="2729289"/>
              <a:ext cx="101006" cy="87213"/>
            </a:xfrm>
            <a:custGeom>
              <a:rect b="b" l="l" r="r" t="t"/>
              <a:pathLst>
                <a:path extrusionOk="0" h="999" w="1157">
                  <a:moveTo>
                    <a:pt x="556" y="0"/>
                  </a:moveTo>
                  <a:cubicBezTo>
                    <a:pt x="547" y="0"/>
                    <a:pt x="537" y="1"/>
                    <a:pt x="528" y="2"/>
                  </a:cubicBezTo>
                  <a:cubicBezTo>
                    <a:pt x="170" y="52"/>
                    <a:pt x="627" y="797"/>
                    <a:pt x="627" y="797"/>
                  </a:cubicBezTo>
                  <a:cubicBezTo>
                    <a:pt x="627" y="797"/>
                    <a:pt x="477" y="732"/>
                    <a:pt x="334" y="732"/>
                  </a:cubicBezTo>
                  <a:cubicBezTo>
                    <a:pt x="263" y="732"/>
                    <a:pt x="194" y="748"/>
                    <a:pt x="146" y="797"/>
                  </a:cubicBezTo>
                  <a:cubicBezTo>
                    <a:pt x="1" y="939"/>
                    <a:pt x="468" y="999"/>
                    <a:pt x="468" y="999"/>
                  </a:cubicBezTo>
                  <a:lnTo>
                    <a:pt x="1156" y="797"/>
                  </a:lnTo>
                  <a:cubicBezTo>
                    <a:pt x="1156" y="797"/>
                    <a:pt x="903" y="0"/>
                    <a:pt x="55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5" name="Google Shape;1495;p35"/>
            <p:cNvSpPr/>
            <p:nvPr/>
          </p:nvSpPr>
          <p:spPr>
            <a:xfrm flipH="1">
              <a:off x="2482358" y="2723353"/>
              <a:ext cx="94895" cy="93149"/>
            </a:xfrm>
            <a:custGeom>
              <a:rect b="b" l="l" r="r" t="t"/>
              <a:pathLst>
                <a:path extrusionOk="0" h="1067" w="1087">
                  <a:moveTo>
                    <a:pt x="479" y="1"/>
                  </a:moveTo>
                  <a:cubicBezTo>
                    <a:pt x="450" y="1"/>
                    <a:pt x="419" y="6"/>
                    <a:pt x="388" y="17"/>
                  </a:cubicBezTo>
                  <a:cubicBezTo>
                    <a:pt x="362" y="21"/>
                    <a:pt x="335" y="50"/>
                    <a:pt x="308" y="67"/>
                  </a:cubicBezTo>
                  <a:cubicBezTo>
                    <a:pt x="292" y="90"/>
                    <a:pt x="272" y="120"/>
                    <a:pt x="262" y="146"/>
                  </a:cubicBezTo>
                  <a:cubicBezTo>
                    <a:pt x="232" y="259"/>
                    <a:pt x="255" y="348"/>
                    <a:pt x="279" y="434"/>
                  </a:cubicBezTo>
                  <a:cubicBezTo>
                    <a:pt x="314" y="548"/>
                    <a:pt x="361" y="655"/>
                    <a:pt x="416" y="756"/>
                  </a:cubicBezTo>
                  <a:lnTo>
                    <a:pt x="416" y="756"/>
                  </a:lnTo>
                  <a:cubicBezTo>
                    <a:pt x="387" y="751"/>
                    <a:pt x="358" y="748"/>
                    <a:pt x="328" y="745"/>
                  </a:cubicBezTo>
                  <a:cubicBezTo>
                    <a:pt x="316" y="745"/>
                    <a:pt x="303" y="745"/>
                    <a:pt x="290" y="745"/>
                  </a:cubicBezTo>
                  <a:cubicBezTo>
                    <a:pt x="214" y="745"/>
                    <a:pt x="131" y="756"/>
                    <a:pt x="64" y="815"/>
                  </a:cubicBezTo>
                  <a:cubicBezTo>
                    <a:pt x="47" y="831"/>
                    <a:pt x="27" y="851"/>
                    <a:pt x="17" y="878"/>
                  </a:cubicBezTo>
                  <a:cubicBezTo>
                    <a:pt x="1" y="911"/>
                    <a:pt x="10" y="954"/>
                    <a:pt x="33" y="974"/>
                  </a:cubicBezTo>
                  <a:cubicBezTo>
                    <a:pt x="73" y="1014"/>
                    <a:pt x="116" y="1024"/>
                    <a:pt x="156" y="1037"/>
                  </a:cubicBezTo>
                  <a:cubicBezTo>
                    <a:pt x="235" y="1060"/>
                    <a:pt x="319" y="1067"/>
                    <a:pt x="398" y="1067"/>
                  </a:cubicBezTo>
                  <a:cubicBezTo>
                    <a:pt x="322" y="1047"/>
                    <a:pt x="242" y="1024"/>
                    <a:pt x="172" y="990"/>
                  </a:cubicBezTo>
                  <a:cubicBezTo>
                    <a:pt x="140" y="974"/>
                    <a:pt x="103" y="951"/>
                    <a:pt x="90" y="931"/>
                  </a:cubicBezTo>
                  <a:cubicBezTo>
                    <a:pt x="87" y="918"/>
                    <a:pt x="87" y="918"/>
                    <a:pt x="90" y="911"/>
                  </a:cubicBezTo>
                  <a:cubicBezTo>
                    <a:pt x="96" y="904"/>
                    <a:pt x="106" y="895"/>
                    <a:pt x="120" y="885"/>
                  </a:cubicBezTo>
                  <a:cubicBezTo>
                    <a:pt x="154" y="863"/>
                    <a:pt x="196" y="855"/>
                    <a:pt x="241" y="855"/>
                  </a:cubicBezTo>
                  <a:cubicBezTo>
                    <a:pt x="266" y="855"/>
                    <a:pt x="293" y="858"/>
                    <a:pt x="319" y="861"/>
                  </a:cubicBezTo>
                  <a:cubicBezTo>
                    <a:pt x="388" y="875"/>
                    <a:pt x="464" y="898"/>
                    <a:pt x="530" y="924"/>
                  </a:cubicBezTo>
                  <a:lnTo>
                    <a:pt x="709" y="1004"/>
                  </a:lnTo>
                  <a:lnTo>
                    <a:pt x="613" y="828"/>
                  </a:lnTo>
                  <a:cubicBezTo>
                    <a:pt x="537" y="689"/>
                    <a:pt x="464" y="540"/>
                    <a:pt x="421" y="391"/>
                  </a:cubicBezTo>
                  <a:cubicBezTo>
                    <a:pt x="401" y="322"/>
                    <a:pt x="388" y="242"/>
                    <a:pt x="401" y="192"/>
                  </a:cubicBezTo>
                  <a:cubicBezTo>
                    <a:pt x="404" y="183"/>
                    <a:pt x="411" y="176"/>
                    <a:pt x="414" y="166"/>
                  </a:cubicBezTo>
                  <a:cubicBezTo>
                    <a:pt x="428" y="163"/>
                    <a:pt x="424" y="153"/>
                    <a:pt x="441" y="149"/>
                  </a:cubicBezTo>
                  <a:cubicBezTo>
                    <a:pt x="456" y="143"/>
                    <a:pt x="473" y="141"/>
                    <a:pt x="491" y="141"/>
                  </a:cubicBezTo>
                  <a:cubicBezTo>
                    <a:pt x="502" y="141"/>
                    <a:pt x="513" y="142"/>
                    <a:pt x="524" y="143"/>
                  </a:cubicBezTo>
                  <a:cubicBezTo>
                    <a:pt x="583" y="149"/>
                    <a:pt x="643" y="195"/>
                    <a:pt x="696" y="249"/>
                  </a:cubicBezTo>
                  <a:cubicBezTo>
                    <a:pt x="752" y="302"/>
                    <a:pt x="799" y="368"/>
                    <a:pt x="845" y="434"/>
                  </a:cubicBezTo>
                  <a:cubicBezTo>
                    <a:pt x="935" y="567"/>
                    <a:pt x="1014" y="712"/>
                    <a:pt x="1086" y="865"/>
                  </a:cubicBezTo>
                  <a:cubicBezTo>
                    <a:pt x="1050" y="703"/>
                    <a:pt x="1001" y="540"/>
                    <a:pt x="924" y="388"/>
                  </a:cubicBezTo>
                  <a:cubicBezTo>
                    <a:pt x="888" y="312"/>
                    <a:pt x="842" y="239"/>
                    <a:pt x="785" y="169"/>
                  </a:cubicBezTo>
                  <a:cubicBezTo>
                    <a:pt x="729" y="103"/>
                    <a:pt x="656" y="33"/>
                    <a:pt x="550" y="10"/>
                  </a:cubicBezTo>
                  <a:cubicBezTo>
                    <a:pt x="528" y="4"/>
                    <a:pt x="504" y="1"/>
                    <a:pt x="4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6" name="Google Shape;1496;p35"/>
            <p:cNvSpPr/>
            <p:nvPr/>
          </p:nvSpPr>
          <p:spPr>
            <a:xfrm flipH="1">
              <a:off x="2696852" y="2709909"/>
              <a:ext cx="102665" cy="60499"/>
            </a:xfrm>
            <a:custGeom>
              <a:rect b="b" l="l" r="r" t="t"/>
              <a:pathLst>
                <a:path extrusionOk="0" h="693" w="1176">
                  <a:moveTo>
                    <a:pt x="329" y="0"/>
                  </a:moveTo>
                  <a:cubicBezTo>
                    <a:pt x="256" y="0"/>
                    <a:pt x="197" y="22"/>
                    <a:pt x="162" y="75"/>
                  </a:cubicBezTo>
                  <a:cubicBezTo>
                    <a:pt x="1" y="317"/>
                    <a:pt x="502" y="371"/>
                    <a:pt x="637" y="381"/>
                  </a:cubicBezTo>
                  <a:lnTo>
                    <a:pt x="637" y="381"/>
                  </a:lnTo>
                  <a:cubicBezTo>
                    <a:pt x="617" y="380"/>
                    <a:pt x="590" y="379"/>
                    <a:pt x="558" y="379"/>
                  </a:cubicBezTo>
                  <a:cubicBezTo>
                    <a:pt x="408" y="379"/>
                    <a:pt x="155" y="400"/>
                    <a:pt x="129" y="539"/>
                  </a:cubicBezTo>
                  <a:cubicBezTo>
                    <a:pt x="114" y="629"/>
                    <a:pt x="262" y="693"/>
                    <a:pt x="461" y="693"/>
                  </a:cubicBezTo>
                  <a:cubicBezTo>
                    <a:pt x="691" y="693"/>
                    <a:pt x="988" y="608"/>
                    <a:pt x="1176" y="383"/>
                  </a:cubicBezTo>
                  <a:cubicBezTo>
                    <a:pt x="1176" y="383"/>
                    <a:pt x="633" y="0"/>
                    <a:pt x="3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7" name="Google Shape;1497;p35"/>
            <p:cNvSpPr/>
            <p:nvPr/>
          </p:nvSpPr>
          <p:spPr>
            <a:xfrm flipH="1">
              <a:off x="2244992" y="2783153"/>
              <a:ext cx="86252" cy="103625"/>
            </a:xfrm>
            <a:custGeom>
              <a:rect b="b" l="l" r="r" t="t"/>
              <a:pathLst>
                <a:path extrusionOk="0" h="1187" w="988">
                  <a:moveTo>
                    <a:pt x="807" y="1"/>
                  </a:moveTo>
                  <a:cubicBezTo>
                    <a:pt x="577" y="1"/>
                    <a:pt x="0" y="458"/>
                    <a:pt x="0" y="458"/>
                  </a:cubicBezTo>
                  <a:cubicBezTo>
                    <a:pt x="0" y="865"/>
                    <a:pt x="299" y="1187"/>
                    <a:pt x="550" y="1187"/>
                  </a:cubicBezTo>
                  <a:cubicBezTo>
                    <a:pt x="601" y="1187"/>
                    <a:pt x="651" y="1173"/>
                    <a:pt x="696" y="1144"/>
                  </a:cubicBezTo>
                  <a:cubicBezTo>
                    <a:pt x="954" y="968"/>
                    <a:pt x="269" y="812"/>
                    <a:pt x="269" y="812"/>
                  </a:cubicBezTo>
                  <a:cubicBezTo>
                    <a:pt x="269" y="812"/>
                    <a:pt x="931" y="733"/>
                    <a:pt x="901" y="580"/>
                  </a:cubicBezTo>
                  <a:cubicBezTo>
                    <a:pt x="890" y="528"/>
                    <a:pt x="818" y="511"/>
                    <a:pt x="726" y="511"/>
                  </a:cubicBezTo>
                  <a:cubicBezTo>
                    <a:pt x="543" y="511"/>
                    <a:pt x="282" y="580"/>
                    <a:pt x="282" y="580"/>
                  </a:cubicBezTo>
                  <a:cubicBezTo>
                    <a:pt x="282" y="580"/>
                    <a:pt x="987" y="262"/>
                    <a:pt x="891" y="47"/>
                  </a:cubicBezTo>
                  <a:cubicBezTo>
                    <a:pt x="877" y="15"/>
                    <a:pt x="847" y="1"/>
                    <a:pt x="8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8" name="Google Shape;1498;p35"/>
            <p:cNvSpPr/>
            <p:nvPr/>
          </p:nvSpPr>
          <p:spPr>
            <a:xfrm flipH="1">
              <a:off x="2678346" y="2513748"/>
              <a:ext cx="87" cy="87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DD8D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35"/>
            <p:cNvSpPr/>
            <p:nvPr/>
          </p:nvSpPr>
          <p:spPr>
            <a:xfrm flipH="1">
              <a:off x="2188334" y="2457352"/>
              <a:ext cx="141164" cy="343264"/>
            </a:xfrm>
            <a:custGeom>
              <a:rect b="b" l="l" r="r" t="t"/>
              <a:pathLst>
                <a:path extrusionOk="0" h="3932" w="1617">
                  <a:moveTo>
                    <a:pt x="1232" y="0"/>
                  </a:moveTo>
                  <a:cubicBezTo>
                    <a:pt x="863" y="0"/>
                    <a:pt x="109" y="3591"/>
                    <a:pt x="70" y="3637"/>
                  </a:cubicBezTo>
                  <a:cubicBezTo>
                    <a:pt x="70" y="3637"/>
                    <a:pt x="0" y="3932"/>
                    <a:pt x="149" y="3932"/>
                  </a:cubicBezTo>
                  <a:cubicBezTo>
                    <a:pt x="765" y="3177"/>
                    <a:pt x="1617" y="147"/>
                    <a:pt x="1252" y="4"/>
                  </a:cubicBezTo>
                  <a:cubicBezTo>
                    <a:pt x="1245" y="1"/>
                    <a:pt x="1238" y="0"/>
                    <a:pt x="1232" y="0"/>
                  </a:cubicBezTo>
                  <a:close/>
                </a:path>
              </a:pathLst>
            </a:custGeom>
            <a:solidFill>
              <a:srgbClr val="F6645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35"/>
            <p:cNvSpPr/>
            <p:nvPr/>
          </p:nvSpPr>
          <p:spPr>
            <a:xfrm flipH="1">
              <a:off x="2674939" y="2381926"/>
              <a:ext cx="156442" cy="331653"/>
            </a:xfrm>
            <a:custGeom>
              <a:rect b="b" l="l" r="r" t="t"/>
              <a:pathLst>
                <a:path extrusionOk="0" h="3799" w="1792">
                  <a:moveTo>
                    <a:pt x="451" y="1"/>
                  </a:moveTo>
                  <a:cubicBezTo>
                    <a:pt x="260" y="1"/>
                    <a:pt x="105" y="417"/>
                    <a:pt x="83" y="547"/>
                  </a:cubicBezTo>
                  <a:cubicBezTo>
                    <a:pt x="1" y="1020"/>
                    <a:pt x="163" y="1520"/>
                    <a:pt x="372" y="1938"/>
                  </a:cubicBezTo>
                  <a:cubicBezTo>
                    <a:pt x="1219" y="3630"/>
                    <a:pt x="1653" y="3799"/>
                    <a:pt x="1653" y="3799"/>
                  </a:cubicBezTo>
                  <a:lnTo>
                    <a:pt x="1792" y="3703"/>
                  </a:lnTo>
                  <a:cubicBezTo>
                    <a:pt x="1252" y="2620"/>
                    <a:pt x="865" y="1517"/>
                    <a:pt x="679" y="322"/>
                  </a:cubicBezTo>
                  <a:cubicBezTo>
                    <a:pt x="667" y="239"/>
                    <a:pt x="650" y="153"/>
                    <a:pt x="597" y="87"/>
                  </a:cubicBezTo>
                  <a:cubicBezTo>
                    <a:pt x="547" y="26"/>
                    <a:pt x="498" y="1"/>
                    <a:pt x="4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35"/>
            <p:cNvSpPr/>
            <p:nvPr/>
          </p:nvSpPr>
          <p:spPr>
            <a:xfrm flipH="1">
              <a:off x="1733547" y="1983484"/>
              <a:ext cx="651882" cy="871164"/>
            </a:xfrm>
            <a:custGeom>
              <a:rect b="b" l="l" r="r" t="t"/>
              <a:pathLst>
                <a:path extrusionOk="0" h="9959" w="7452">
                  <a:moveTo>
                    <a:pt x="1868" y="5415"/>
                  </a:moveTo>
                  <a:cubicBezTo>
                    <a:pt x="1875" y="5415"/>
                    <a:pt x="1881" y="5415"/>
                    <a:pt x="1888" y="5418"/>
                  </a:cubicBezTo>
                  <a:cubicBezTo>
                    <a:pt x="2253" y="5561"/>
                    <a:pt x="1401" y="8591"/>
                    <a:pt x="785" y="9346"/>
                  </a:cubicBezTo>
                  <a:cubicBezTo>
                    <a:pt x="636" y="9346"/>
                    <a:pt x="706" y="9051"/>
                    <a:pt x="706" y="9051"/>
                  </a:cubicBezTo>
                  <a:cubicBezTo>
                    <a:pt x="746" y="9005"/>
                    <a:pt x="1498" y="5415"/>
                    <a:pt x="1868" y="5415"/>
                  </a:cubicBezTo>
                  <a:close/>
                  <a:moveTo>
                    <a:pt x="6468" y="1"/>
                  </a:moveTo>
                  <a:cubicBezTo>
                    <a:pt x="6173" y="1"/>
                    <a:pt x="5855" y="47"/>
                    <a:pt x="5524" y="157"/>
                  </a:cubicBezTo>
                  <a:cubicBezTo>
                    <a:pt x="4614" y="481"/>
                    <a:pt x="3839" y="1259"/>
                    <a:pt x="3236" y="2040"/>
                  </a:cubicBezTo>
                  <a:cubicBezTo>
                    <a:pt x="2736" y="2755"/>
                    <a:pt x="2358" y="3362"/>
                    <a:pt x="2071" y="3862"/>
                  </a:cubicBezTo>
                  <a:cubicBezTo>
                    <a:pt x="1845" y="4276"/>
                    <a:pt x="1637" y="4696"/>
                    <a:pt x="1438" y="5117"/>
                  </a:cubicBezTo>
                  <a:cubicBezTo>
                    <a:pt x="1381" y="5236"/>
                    <a:pt x="1331" y="5355"/>
                    <a:pt x="1285" y="5477"/>
                  </a:cubicBezTo>
                  <a:cubicBezTo>
                    <a:pt x="1272" y="5514"/>
                    <a:pt x="1259" y="5547"/>
                    <a:pt x="1249" y="5577"/>
                  </a:cubicBezTo>
                  <a:cubicBezTo>
                    <a:pt x="1153" y="5849"/>
                    <a:pt x="1017" y="6455"/>
                    <a:pt x="878" y="7087"/>
                  </a:cubicBezTo>
                  <a:cubicBezTo>
                    <a:pt x="799" y="7514"/>
                    <a:pt x="723" y="7945"/>
                    <a:pt x="616" y="8366"/>
                  </a:cubicBezTo>
                  <a:cubicBezTo>
                    <a:pt x="580" y="8498"/>
                    <a:pt x="544" y="8633"/>
                    <a:pt x="494" y="8763"/>
                  </a:cubicBezTo>
                  <a:cubicBezTo>
                    <a:pt x="474" y="8839"/>
                    <a:pt x="454" y="8905"/>
                    <a:pt x="437" y="8955"/>
                  </a:cubicBezTo>
                  <a:cubicBezTo>
                    <a:pt x="428" y="8958"/>
                    <a:pt x="417" y="8962"/>
                    <a:pt x="411" y="8968"/>
                  </a:cubicBezTo>
                  <a:cubicBezTo>
                    <a:pt x="371" y="9051"/>
                    <a:pt x="325" y="9130"/>
                    <a:pt x="272" y="9206"/>
                  </a:cubicBezTo>
                  <a:cubicBezTo>
                    <a:pt x="255" y="9230"/>
                    <a:pt x="239" y="9253"/>
                    <a:pt x="219" y="9276"/>
                  </a:cubicBezTo>
                  <a:cubicBezTo>
                    <a:pt x="113" y="9425"/>
                    <a:pt x="0" y="9590"/>
                    <a:pt x="60" y="9756"/>
                  </a:cubicBezTo>
                  <a:cubicBezTo>
                    <a:pt x="104" y="9888"/>
                    <a:pt x="246" y="9958"/>
                    <a:pt x="385" y="9958"/>
                  </a:cubicBezTo>
                  <a:cubicBezTo>
                    <a:pt x="417" y="9958"/>
                    <a:pt x="451" y="9955"/>
                    <a:pt x="484" y="9945"/>
                  </a:cubicBezTo>
                  <a:cubicBezTo>
                    <a:pt x="544" y="9932"/>
                    <a:pt x="603" y="9905"/>
                    <a:pt x="660" y="9868"/>
                  </a:cubicBezTo>
                  <a:cubicBezTo>
                    <a:pt x="868" y="9743"/>
                    <a:pt x="1041" y="9501"/>
                    <a:pt x="1189" y="9223"/>
                  </a:cubicBezTo>
                  <a:cubicBezTo>
                    <a:pt x="1196" y="9213"/>
                    <a:pt x="1199" y="9203"/>
                    <a:pt x="1206" y="9193"/>
                  </a:cubicBezTo>
                  <a:cubicBezTo>
                    <a:pt x="1206" y="9193"/>
                    <a:pt x="1351" y="8869"/>
                    <a:pt x="1557" y="8366"/>
                  </a:cubicBezTo>
                  <a:cubicBezTo>
                    <a:pt x="1633" y="8150"/>
                    <a:pt x="1703" y="7955"/>
                    <a:pt x="1759" y="7816"/>
                  </a:cubicBezTo>
                  <a:cubicBezTo>
                    <a:pt x="1802" y="7710"/>
                    <a:pt x="1845" y="7600"/>
                    <a:pt x="1888" y="7495"/>
                  </a:cubicBezTo>
                  <a:cubicBezTo>
                    <a:pt x="2031" y="7107"/>
                    <a:pt x="2233" y="6597"/>
                    <a:pt x="2491" y="6090"/>
                  </a:cubicBezTo>
                  <a:cubicBezTo>
                    <a:pt x="2620" y="5819"/>
                    <a:pt x="2762" y="5557"/>
                    <a:pt x="2925" y="5309"/>
                  </a:cubicBezTo>
                  <a:cubicBezTo>
                    <a:pt x="3020" y="5164"/>
                    <a:pt x="3124" y="5024"/>
                    <a:pt x="3232" y="4889"/>
                  </a:cubicBezTo>
                  <a:cubicBezTo>
                    <a:pt x="3564" y="4461"/>
                    <a:pt x="3922" y="4110"/>
                    <a:pt x="4239" y="3855"/>
                  </a:cubicBezTo>
                  <a:cubicBezTo>
                    <a:pt x="4521" y="3597"/>
                    <a:pt x="4808" y="3345"/>
                    <a:pt x="5080" y="3097"/>
                  </a:cubicBezTo>
                  <a:cubicBezTo>
                    <a:pt x="5517" y="2693"/>
                    <a:pt x="5958" y="2292"/>
                    <a:pt x="6378" y="1872"/>
                  </a:cubicBezTo>
                  <a:cubicBezTo>
                    <a:pt x="6756" y="1494"/>
                    <a:pt x="7209" y="1077"/>
                    <a:pt x="7408" y="574"/>
                  </a:cubicBezTo>
                  <a:cubicBezTo>
                    <a:pt x="7451" y="444"/>
                    <a:pt x="7431" y="312"/>
                    <a:pt x="7362" y="216"/>
                  </a:cubicBezTo>
                  <a:cubicBezTo>
                    <a:pt x="7309" y="169"/>
                    <a:pt x="7243" y="133"/>
                    <a:pt x="7173" y="113"/>
                  </a:cubicBezTo>
                  <a:cubicBezTo>
                    <a:pt x="6991" y="57"/>
                    <a:pt x="6812" y="24"/>
                    <a:pt x="6636" y="7"/>
                  </a:cubicBezTo>
                  <a:cubicBezTo>
                    <a:pt x="6581" y="4"/>
                    <a:pt x="6524" y="1"/>
                    <a:pt x="64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35"/>
            <p:cNvSpPr/>
            <p:nvPr/>
          </p:nvSpPr>
          <p:spPr>
            <a:xfrm flipH="1">
              <a:off x="2188334" y="2457352"/>
              <a:ext cx="141164" cy="343264"/>
            </a:xfrm>
            <a:custGeom>
              <a:rect b="b" l="l" r="r" t="t"/>
              <a:pathLst>
                <a:path extrusionOk="0" h="3932" w="1617">
                  <a:moveTo>
                    <a:pt x="1232" y="1"/>
                  </a:moveTo>
                  <a:cubicBezTo>
                    <a:pt x="862" y="1"/>
                    <a:pt x="110" y="3591"/>
                    <a:pt x="70" y="3637"/>
                  </a:cubicBezTo>
                  <a:cubicBezTo>
                    <a:pt x="70" y="3637"/>
                    <a:pt x="0" y="3932"/>
                    <a:pt x="149" y="3932"/>
                  </a:cubicBezTo>
                  <a:cubicBezTo>
                    <a:pt x="765" y="3177"/>
                    <a:pt x="1617" y="147"/>
                    <a:pt x="1252" y="4"/>
                  </a:cubicBezTo>
                  <a:cubicBezTo>
                    <a:pt x="1245" y="1"/>
                    <a:pt x="1239" y="1"/>
                    <a:pt x="12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1503" name="Google Shape;1503;p35"/>
            <p:cNvCxnSpPr/>
            <p:nvPr/>
          </p:nvCxnSpPr>
          <p:spPr>
            <a:xfrm flipH="1" rot="10800000">
              <a:off x="2938750" y="2680163"/>
              <a:ext cx="399900" cy="3096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4" name="Google Shape;1504;p35"/>
            <p:cNvCxnSpPr/>
            <p:nvPr/>
          </p:nvCxnSpPr>
          <p:spPr>
            <a:xfrm flipH="1" rot="10800000">
              <a:off x="2943225" y="2998300"/>
              <a:ext cx="290400" cy="38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5" name="Google Shape;1505;p35"/>
            <p:cNvCxnSpPr/>
            <p:nvPr/>
          </p:nvCxnSpPr>
          <p:spPr>
            <a:xfrm>
              <a:off x="2943225" y="3083488"/>
              <a:ext cx="342900" cy="23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6" name="Google Shape;1506;p35"/>
            <p:cNvCxnSpPr/>
            <p:nvPr/>
          </p:nvCxnSpPr>
          <p:spPr>
            <a:xfrm rot="10800000">
              <a:off x="1912200" y="2778800"/>
              <a:ext cx="399900" cy="3096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7" name="Google Shape;1507;p35"/>
            <p:cNvCxnSpPr/>
            <p:nvPr/>
          </p:nvCxnSpPr>
          <p:spPr>
            <a:xfrm rot="10800000">
              <a:off x="2017225" y="3096938"/>
              <a:ext cx="290400" cy="381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08" name="Google Shape;1508;p35"/>
            <p:cNvCxnSpPr/>
            <p:nvPr/>
          </p:nvCxnSpPr>
          <p:spPr>
            <a:xfrm flipH="1">
              <a:off x="1964725" y="3182125"/>
              <a:ext cx="342900" cy="237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509" name="Google Shape;1509;p35"/>
          <p:cNvSpPr/>
          <p:nvPr/>
        </p:nvSpPr>
        <p:spPr>
          <a:xfrm>
            <a:off x="3742585" y="3147645"/>
            <a:ext cx="181792" cy="143828"/>
          </a:xfrm>
          <a:custGeom>
            <a:rect b="b" l="l" r="r" t="t"/>
            <a:pathLst>
              <a:path extrusionOk="0" h="2186" w="2763">
                <a:moveTo>
                  <a:pt x="868" y="1"/>
                </a:moveTo>
                <a:cubicBezTo>
                  <a:pt x="674" y="1"/>
                  <a:pt x="481" y="35"/>
                  <a:pt x="299" y="107"/>
                </a:cubicBezTo>
                <a:lnTo>
                  <a:pt x="419" y="44"/>
                </a:lnTo>
                <a:lnTo>
                  <a:pt x="419" y="44"/>
                </a:lnTo>
                <a:cubicBezTo>
                  <a:pt x="140" y="140"/>
                  <a:pt x="0" y="473"/>
                  <a:pt x="14" y="769"/>
                </a:cubicBezTo>
                <a:cubicBezTo>
                  <a:pt x="44" y="1343"/>
                  <a:pt x="512" y="1818"/>
                  <a:pt x="1051" y="2018"/>
                </a:cubicBezTo>
                <a:cubicBezTo>
                  <a:pt x="1391" y="2147"/>
                  <a:pt x="1755" y="2186"/>
                  <a:pt x="2121" y="2186"/>
                </a:cubicBezTo>
                <a:cubicBezTo>
                  <a:pt x="2330" y="2186"/>
                  <a:pt x="2539" y="2173"/>
                  <a:pt x="2745" y="2157"/>
                </a:cubicBezTo>
                <a:cubicBezTo>
                  <a:pt x="2762" y="1527"/>
                  <a:pt x="2526" y="881"/>
                  <a:pt x="2058" y="459"/>
                </a:cubicBezTo>
                <a:cubicBezTo>
                  <a:pt x="1735" y="168"/>
                  <a:pt x="1299" y="1"/>
                  <a:pt x="86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10" name="Google Shape;1510;p35"/>
          <p:cNvGrpSpPr/>
          <p:nvPr/>
        </p:nvGrpSpPr>
        <p:grpSpPr>
          <a:xfrm>
            <a:off x="3756533" y="3173766"/>
            <a:ext cx="150605" cy="107378"/>
            <a:chOff x="3432564" y="1339834"/>
            <a:chExt cx="376701" cy="268578"/>
          </a:xfrm>
        </p:grpSpPr>
        <p:sp>
          <p:nvSpPr>
            <p:cNvPr id="1511" name="Google Shape;1511;p35"/>
            <p:cNvSpPr/>
            <p:nvPr/>
          </p:nvSpPr>
          <p:spPr>
            <a:xfrm>
              <a:off x="3432564" y="1339834"/>
              <a:ext cx="376701" cy="243728"/>
            </a:xfrm>
            <a:custGeom>
              <a:rect b="b" l="l" r="r" t="t"/>
              <a:pathLst>
                <a:path extrusionOk="0" h="1481" w="2289">
                  <a:moveTo>
                    <a:pt x="29" y="1"/>
                  </a:moveTo>
                  <a:cubicBezTo>
                    <a:pt x="9" y="1"/>
                    <a:pt x="0" y="30"/>
                    <a:pt x="21" y="42"/>
                  </a:cubicBezTo>
                  <a:cubicBezTo>
                    <a:pt x="792" y="507"/>
                    <a:pt x="1553" y="917"/>
                    <a:pt x="2268" y="1478"/>
                  </a:cubicBezTo>
                  <a:cubicBezTo>
                    <a:pt x="2270" y="1479"/>
                    <a:pt x="2272" y="1480"/>
                    <a:pt x="2275" y="1480"/>
                  </a:cubicBezTo>
                  <a:cubicBezTo>
                    <a:pt x="2282" y="1480"/>
                    <a:pt x="2289" y="1473"/>
                    <a:pt x="2281" y="1465"/>
                  </a:cubicBezTo>
                  <a:cubicBezTo>
                    <a:pt x="1673" y="843"/>
                    <a:pt x="878" y="252"/>
                    <a:pt x="38" y="2"/>
                  </a:cubicBezTo>
                  <a:cubicBezTo>
                    <a:pt x="35" y="1"/>
                    <a:pt x="32" y="1"/>
                    <a:pt x="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2" name="Google Shape;1512;p35"/>
            <p:cNvSpPr/>
            <p:nvPr/>
          </p:nvSpPr>
          <p:spPr>
            <a:xfrm>
              <a:off x="3611945" y="1443513"/>
              <a:ext cx="77677" cy="164899"/>
            </a:xfrm>
            <a:custGeom>
              <a:rect b="b" l="l" r="r" t="t"/>
              <a:pathLst>
                <a:path extrusionOk="0" h="1002" w="472">
                  <a:moveTo>
                    <a:pt x="41" y="1"/>
                  </a:moveTo>
                  <a:cubicBezTo>
                    <a:pt x="22" y="1"/>
                    <a:pt x="1" y="18"/>
                    <a:pt x="5" y="44"/>
                  </a:cubicBezTo>
                  <a:cubicBezTo>
                    <a:pt x="61" y="363"/>
                    <a:pt x="164" y="752"/>
                    <a:pt x="393" y="991"/>
                  </a:cubicBezTo>
                  <a:cubicBezTo>
                    <a:pt x="401" y="999"/>
                    <a:pt x="411" y="1002"/>
                    <a:pt x="421" y="1002"/>
                  </a:cubicBezTo>
                  <a:cubicBezTo>
                    <a:pt x="446" y="1002"/>
                    <a:pt x="472" y="980"/>
                    <a:pt x="460" y="954"/>
                  </a:cubicBezTo>
                  <a:cubicBezTo>
                    <a:pt x="403" y="815"/>
                    <a:pt x="317" y="689"/>
                    <a:pt x="253" y="552"/>
                  </a:cubicBezTo>
                  <a:cubicBezTo>
                    <a:pt x="178" y="383"/>
                    <a:pt x="118" y="207"/>
                    <a:pt x="71" y="27"/>
                  </a:cubicBezTo>
                  <a:cubicBezTo>
                    <a:pt x="67" y="9"/>
                    <a:pt x="54" y="1"/>
                    <a:pt x="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3" name="Google Shape;1513;p35"/>
            <p:cNvSpPr/>
            <p:nvPr/>
          </p:nvSpPr>
          <p:spPr>
            <a:xfrm>
              <a:off x="3516988" y="1352342"/>
              <a:ext cx="189914" cy="37851"/>
            </a:xfrm>
            <a:custGeom>
              <a:rect b="b" l="l" r="r" t="t"/>
              <a:pathLst>
                <a:path extrusionOk="0" h="230" w="1154">
                  <a:moveTo>
                    <a:pt x="708" y="0"/>
                  </a:moveTo>
                  <a:cubicBezTo>
                    <a:pt x="472" y="0"/>
                    <a:pt x="227" y="64"/>
                    <a:pt x="37" y="163"/>
                  </a:cubicBezTo>
                  <a:cubicBezTo>
                    <a:pt x="0" y="178"/>
                    <a:pt x="22" y="230"/>
                    <a:pt x="57" y="230"/>
                  </a:cubicBezTo>
                  <a:cubicBezTo>
                    <a:pt x="60" y="230"/>
                    <a:pt x="63" y="230"/>
                    <a:pt x="66" y="229"/>
                  </a:cubicBezTo>
                  <a:cubicBezTo>
                    <a:pt x="246" y="183"/>
                    <a:pt x="425" y="136"/>
                    <a:pt x="611" y="126"/>
                  </a:cubicBezTo>
                  <a:cubicBezTo>
                    <a:pt x="635" y="125"/>
                    <a:pt x="658" y="124"/>
                    <a:pt x="682" y="124"/>
                  </a:cubicBezTo>
                  <a:cubicBezTo>
                    <a:pt x="808" y="124"/>
                    <a:pt x="932" y="140"/>
                    <a:pt x="1057" y="140"/>
                  </a:cubicBezTo>
                  <a:cubicBezTo>
                    <a:pt x="1074" y="140"/>
                    <a:pt x="1090" y="140"/>
                    <a:pt x="1106" y="139"/>
                  </a:cubicBezTo>
                  <a:cubicBezTo>
                    <a:pt x="1137" y="139"/>
                    <a:pt x="1153" y="96"/>
                    <a:pt x="1123" y="83"/>
                  </a:cubicBezTo>
                  <a:cubicBezTo>
                    <a:pt x="999" y="25"/>
                    <a:pt x="856" y="0"/>
                    <a:pt x="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4" name="Google Shape;1514;p35"/>
          <p:cNvGrpSpPr/>
          <p:nvPr/>
        </p:nvGrpSpPr>
        <p:grpSpPr>
          <a:xfrm>
            <a:off x="1328462" y="2435481"/>
            <a:ext cx="381033" cy="395697"/>
            <a:chOff x="1328462" y="2435481"/>
            <a:chExt cx="381033" cy="395697"/>
          </a:xfrm>
        </p:grpSpPr>
        <p:sp>
          <p:nvSpPr>
            <p:cNvPr id="1515" name="Google Shape;1515;p35"/>
            <p:cNvSpPr/>
            <p:nvPr/>
          </p:nvSpPr>
          <p:spPr>
            <a:xfrm rot="2144881">
              <a:off x="1377832" y="2581679"/>
              <a:ext cx="309516" cy="175631"/>
            </a:xfrm>
            <a:custGeom>
              <a:rect b="b" l="l" r="r" t="t"/>
              <a:pathLst>
                <a:path extrusionOk="0" h="2041" w="3597">
                  <a:moveTo>
                    <a:pt x="854" y="1"/>
                  </a:moveTo>
                  <a:cubicBezTo>
                    <a:pt x="565" y="1"/>
                    <a:pt x="278" y="99"/>
                    <a:pt x="94" y="315"/>
                  </a:cubicBezTo>
                  <a:lnTo>
                    <a:pt x="114" y="309"/>
                  </a:lnTo>
                  <a:lnTo>
                    <a:pt x="114" y="309"/>
                  </a:lnTo>
                  <a:cubicBezTo>
                    <a:pt x="1" y="781"/>
                    <a:pt x="406" y="1220"/>
                    <a:pt x="821" y="1472"/>
                  </a:cubicBezTo>
                  <a:cubicBezTo>
                    <a:pt x="1435" y="1845"/>
                    <a:pt x="2156" y="2041"/>
                    <a:pt x="2875" y="2041"/>
                  </a:cubicBezTo>
                  <a:cubicBezTo>
                    <a:pt x="3117" y="2041"/>
                    <a:pt x="3359" y="2019"/>
                    <a:pt x="3596" y="1974"/>
                  </a:cubicBezTo>
                  <a:cubicBezTo>
                    <a:pt x="3154" y="1475"/>
                    <a:pt x="2669" y="1013"/>
                    <a:pt x="2151" y="598"/>
                  </a:cubicBezTo>
                  <a:cubicBezTo>
                    <a:pt x="1852" y="358"/>
                    <a:pt x="1526" y="129"/>
                    <a:pt x="1154" y="36"/>
                  </a:cubicBezTo>
                  <a:cubicBezTo>
                    <a:pt x="1057" y="13"/>
                    <a:pt x="955" y="1"/>
                    <a:pt x="8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6" name="Google Shape;1516;p35"/>
            <p:cNvSpPr/>
            <p:nvPr/>
          </p:nvSpPr>
          <p:spPr>
            <a:xfrm rot="2144881">
              <a:off x="1344898" y="2497722"/>
              <a:ext cx="258059" cy="139489"/>
            </a:xfrm>
            <a:custGeom>
              <a:rect b="b" l="l" r="r" t="t"/>
              <a:pathLst>
                <a:path extrusionOk="0" h="1621" w="2999">
                  <a:moveTo>
                    <a:pt x="90" y="0"/>
                  </a:moveTo>
                  <a:cubicBezTo>
                    <a:pt x="36" y="0"/>
                    <a:pt x="1" y="81"/>
                    <a:pt x="60" y="118"/>
                  </a:cubicBezTo>
                  <a:cubicBezTo>
                    <a:pt x="977" y="676"/>
                    <a:pt x="1951" y="1151"/>
                    <a:pt x="2922" y="1617"/>
                  </a:cubicBezTo>
                  <a:cubicBezTo>
                    <a:pt x="2927" y="1619"/>
                    <a:pt x="2933" y="1621"/>
                    <a:pt x="2939" y="1621"/>
                  </a:cubicBezTo>
                  <a:cubicBezTo>
                    <a:pt x="2974" y="1621"/>
                    <a:pt x="2999" y="1571"/>
                    <a:pt x="2958" y="1550"/>
                  </a:cubicBezTo>
                  <a:cubicBezTo>
                    <a:pt x="2001" y="1059"/>
                    <a:pt x="1070" y="517"/>
                    <a:pt x="120" y="8"/>
                  </a:cubicBezTo>
                  <a:cubicBezTo>
                    <a:pt x="110" y="3"/>
                    <a:pt x="100" y="0"/>
                    <a:pt x="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7" name="Google Shape;1517;p35"/>
          <p:cNvGrpSpPr/>
          <p:nvPr/>
        </p:nvGrpSpPr>
        <p:grpSpPr>
          <a:xfrm>
            <a:off x="3001456" y="1769946"/>
            <a:ext cx="458164" cy="205047"/>
            <a:chOff x="3001456" y="1769946"/>
            <a:chExt cx="458164" cy="205047"/>
          </a:xfrm>
        </p:grpSpPr>
        <p:sp>
          <p:nvSpPr>
            <p:cNvPr id="1518" name="Google Shape;1518;p35"/>
            <p:cNvSpPr/>
            <p:nvPr/>
          </p:nvSpPr>
          <p:spPr>
            <a:xfrm rot="5400000">
              <a:off x="3223435" y="1863799"/>
              <a:ext cx="82956" cy="86823"/>
            </a:xfrm>
            <a:custGeom>
              <a:rect b="b" l="l" r="r" t="t"/>
              <a:pathLst>
                <a:path extrusionOk="0" h="2964" w="2832">
                  <a:moveTo>
                    <a:pt x="2832" y="0"/>
                  </a:moveTo>
                  <a:cubicBezTo>
                    <a:pt x="2137" y="136"/>
                    <a:pt x="1462" y="425"/>
                    <a:pt x="938" y="901"/>
                  </a:cubicBezTo>
                  <a:cubicBezTo>
                    <a:pt x="410" y="1376"/>
                    <a:pt x="43" y="2043"/>
                    <a:pt x="0" y="2749"/>
                  </a:cubicBezTo>
                  <a:lnTo>
                    <a:pt x="4" y="2712"/>
                  </a:lnTo>
                  <a:cubicBezTo>
                    <a:pt x="150" y="2883"/>
                    <a:pt x="376" y="2964"/>
                    <a:pt x="600" y="2964"/>
                  </a:cubicBezTo>
                  <a:cubicBezTo>
                    <a:pt x="636" y="2964"/>
                    <a:pt x="673" y="2962"/>
                    <a:pt x="709" y="2958"/>
                  </a:cubicBezTo>
                  <a:cubicBezTo>
                    <a:pt x="968" y="2931"/>
                    <a:pt x="1203" y="2804"/>
                    <a:pt x="1416" y="2655"/>
                  </a:cubicBezTo>
                  <a:cubicBezTo>
                    <a:pt x="1712" y="2445"/>
                    <a:pt x="1965" y="2180"/>
                    <a:pt x="2164" y="1874"/>
                  </a:cubicBezTo>
                  <a:cubicBezTo>
                    <a:pt x="2526" y="1313"/>
                    <a:pt x="2683" y="648"/>
                    <a:pt x="28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9" name="Google Shape;1519;p35"/>
            <p:cNvSpPr/>
            <p:nvPr/>
          </p:nvSpPr>
          <p:spPr>
            <a:xfrm rot="5400000">
              <a:off x="3206460" y="1780448"/>
              <a:ext cx="93560" cy="72558"/>
            </a:xfrm>
            <a:custGeom>
              <a:rect b="b" l="l" r="r" t="t"/>
              <a:pathLst>
                <a:path extrusionOk="0" h="2477" w="3194">
                  <a:moveTo>
                    <a:pt x="520" y="1"/>
                  </a:moveTo>
                  <a:cubicBezTo>
                    <a:pt x="346" y="1"/>
                    <a:pt x="172" y="8"/>
                    <a:pt x="0" y="16"/>
                  </a:cubicBezTo>
                  <a:cubicBezTo>
                    <a:pt x="37" y="335"/>
                    <a:pt x="80" y="657"/>
                    <a:pt x="210" y="950"/>
                  </a:cubicBezTo>
                  <a:cubicBezTo>
                    <a:pt x="342" y="1245"/>
                    <a:pt x="562" y="1495"/>
                    <a:pt x="798" y="1721"/>
                  </a:cubicBezTo>
                  <a:cubicBezTo>
                    <a:pt x="1120" y="2036"/>
                    <a:pt x="1493" y="2329"/>
                    <a:pt x="1934" y="2438"/>
                  </a:cubicBezTo>
                  <a:cubicBezTo>
                    <a:pt x="2038" y="2464"/>
                    <a:pt x="2145" y="2476"/>
                    <a:pt x="2253" y="2476"/>
                  </a:cubicBezTo>
                  <a:cubicBezTo>
                    <a:pt x="2604" y="2476"/>
                    <a:pt x="2956" y="2341"/>
                    <a:pt x="3154" y="2056"/>
                  </a:cubicBezTo>
                  <a:lnTo>
                    <a:pt x="3194" y="2063"/>
                  </a:lnTo>
                  <a:cubicBezTo>
                    <a:pt x="2865" y="1332"/>
                    <a:pt x="2456" y="564"/>
                    <a:pt x="1729" y="222"/>
                  </a:cubicBezTo>
                  <a:cubicBezTo>
                    <a:pt x="1355" y="43"/>
                    <a:pt x="939" y="1"/>
                    <a:pt x="5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0" name="Google Shape;1520;p35"/>
            <p:cNvSpPr/>
            <p:nvPr/>
          </p:nvSpPr>
          <p:spPr>
            <a:xfrm rot="5400000">
              <a:off x="3122757" y="1864649"/>
              <a:ext cx="66494" cy="120685"/>
            </a:xfrm>
            <a:custGeom>
              <a:rect b="b" l="l" r="r" t="t"/>
              <a:pathLst>
                <a:path extrusionOk="0" h="4120" w="2270">
                  <a:moveTo>
                    <a:pt x="2269" y="0"/>
                  </a:moveTo>
                  <a:cubicBezTo>
                    <a:pt x="1456" y="499"/>
                    <a:pt x="594" y="1057"/>
                    <a:pt x="246" y="1948"/>
                  </a:cubicBezTo>
                  <a:cubicBezTo>
                    <a:pt x="0" y="2580"/>
                    <a:pt x="56" y="3287"/>
                    <a:pt x="116" y="3962"/>
                  </a:cubicBezTo>
                  <a:lnTo>
                    <a:pt x="100" y="3999"/>
                  </a:lnTo>
                  <a:cubicBezTo>
                    <a:pt x="192" y="4083"/>
                    <a:pt x="315" y="4120"/>
                    <a:pt x="440" y="4120"/>
                  </a:cubicBezTo>
                  <a:cubicBezTo>
                    <a:pt x="519" y="4120"/>
                    <a:pt x="598" y="4105"/>
                    <a:pt x="671" y="4078"/>
                  </a:cubicBezTo>
                  <a:cubicBezTo>
                    <a:pt x="861" y="4008"/>
                    <a:pt x="1013" y="3865"/>
                    <a:pt x="1150" y="3712"/>
                  </a:cubicBezTo>
                  <a:cubicBezTo>
                    <a:pt x="2027" y="2729"/>
                    <a:pt x="2217" y="1319"/>
                    <a:pt x="2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1" name="Google Shape;1521;p35"/>
            <p:cNvSpPr/>
            <p:nvPr/>
          </p:nvSpPr>
          <p:spPr>
            <a:xfrm rot="5400000">
              <a:off x="3064025" y="1792706"/>
              <a:ext cx="118107" cy="78621"/>
            </a:xfrm>
            <a:custGeom>
              <a:rect b="b" l="l" r="r" t="t"/>
              <a:pathLst>
                <a:path extrusionOk="0" h="2684" w="4032">
                  <a:moveTo>
                    <a:pt x="1420" y="0"/>
                  </a:moveTo>
                  <a:cubicBezTo>
                    <a:pt x="1260" y="0"/>
                    <a:pt x="1100" y="8"/>
                    <a:pt x="940" y="16"/>
                  </a:cubicBezTo>
                  <a:cubicBezTo>
                    <a:pt x="625" y="29"/>
                    <a:pt x="313" y="46"/>
                    <a:pt x="0" y="60"/>
                  </a:cubicBezTo>
                  <a:cubicBezTo>
                    <a:pt x="586" y="893"/>
                    <a:pt x="1190" y="1747"/>
                    <a:pt x="2037" y="2309"/>
                  </a:cubicBezTo>
                  <a:cubicBezTo>
                    <a:pt x="2349" y="2517"/>
                    <a:pt x="2709" y="2683"/>
                    <a:pt x="3079" y="2683"/>
                  </a:cubicBezTo>
                  <a:cubicBezTo>
                    <a:pt x="3100" y="2683"/>
                    <a:pt x="3120" y="2683"/>
                    <a:pt x="3141" y="2681"/>
                  </a:cubicBezTo>
                  <a:cubicBezTo>
                    <a:pt x="3537" y="2665"/>
                    <a:pt x="3939" y="2416"/>
                    <a:pt x="4031" y="2030"/>
                  </a:cubicBezTo>
                  <a:lnTo>
                    <a:pt x="3995" y="2020"/>
                  </a:lnTo>
                  <a:cubicBezTo>
                    <a:pt x="3709" y="1120"/>
                    <a:pt x="3031" y="289"/>
                    <a:pt x="2114" y="69"/>
                  </a:cubicBezTo>
                  <a:cubicBezTo>
                    <a:pt x="1887" y="16"/>
                    <a:pt x="1654" y="0"/>
                    <a:pt x="14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2" name="Google Shape;1522;p35"/>
            <p:cNvSpPr/>
            <p:nvPr/>
          </p:nvSpPr>
          <p:spPr>
            <a:xfrm rot="5400000">
              <a:off x="3370483" y="1781780"/>
              <a:ext cx="63301" cy="91598"/>
            </a:xfrm>
            <a:custGeom>
              <a:rect b="b" l="l" r="r" t="t"/>
              <a:pathLst>
                <a:path extrusionOk="0" h="3127" w="2161">
                  <a:moveTo>
                    <a:pt x="2161" y="3074"/>
                  </a:moveTo>
                  <a:lnTo>
                    <a:pt x="2161" y="3074"/>
                  </a:lnTo>
                  <a:cubicBezTo>
                    <a:pt x="2139" y="3081"/>
                    <a:pt x="2117" y="3087"/>
                    <a:pt x="2095" y="3092"/>
                  </a:cubicBezTo>
                  <a:lnTo>
                    <a:pt x="2095" y="3092"/>
                  </a:lnTo>
                  <a:cubicBezTo>
                    <a:pt x="2096" y="3103"/>
                    <a:pt x="2097" y="3113"/>
                    <a:pt x="2098" y="3124"/>
                  </a:cubicBezTo>
                  <a:lnTo>
                    <a:pt x="2161" y="3074"/>
                  </a:lnTo>
                  <a:close/>
                  <a:moveTo>
                    <a:pt x="147" y="0"/>
                  </a:moveTo>
                  <a:cubicBezTo>
                    <a:pt x="24" y="226"/>
                    <a:pt x="1" y="492"/>
                    <a:pt x="1" y="748"/>
                  </a:cubicBezTo>
                  <a:cubicBezTo>
                    <a:pt x="4" y="1366"/>
                    <a:pt x="144" y="2001"/>
                    <a:pt x="529" y="2482"/>
                  </a:cubicBezTo>
                  <a:cubicBezTo>
                    <a:pt x="834" y="2867"/>
                    <a:pt x="1316" y="3127"/>
                    <a:pt x="1798" y="3127"/>
                  </a:cubicBezTo>
                  <a:cubicBezTo>
                    <a:pt x="1897" y="3127"/>
                    <a:pt x="1997" y="3116"/>
                    <a:pt x="2095" y="3092"/>
                  </a:cubicBezTo>
                  <a:lnTo>
                    <a:pt x="2095" y="3092"/>
                  </a:lnTo>
                  <a:cubicBezTo>
                    <a:pt x="2030" y="2458"/>
                    <a:pt x="1877" y="1826"/>
                    <a:pt x="1566" y="1269"/>
                  </a:cubicBezTo>
                  <a:cubicBezTo>
                    <a:pt x="1250" y="705"/>
                    <a:pt x="759" y="223"/>
                    <a:pt x="1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3" name="Google Shape;1523;p35"/>
            <p:cNvSpPr/>
            <p:nvPr/>
          </p:nvSpPr>
          <p:spPr>
            <a:xfrm rot="5400000">
              <a:off x="3333663" y="1869629"/>
              <a:ext cx="106800" cy="84421"/>
            </a:xfrm>
            <a:custGeom>
              <a:rect b="b" l="l" r="r" t="t"/>
              <a:pathLst>
                <a:path extrusionOk="0" h="2882" w="3646">
                  <a:moveTo>
                    <a:pt x="3348" y="1"/>
                  </a:moveTo>
                  <a:cubicBezTo>
                    <a:pt x="3337" y="1"/>
                    <a:pt x="3327" y="1"/>
                    <a:pt x="3317" y="1"/>
                  </a:cubicBezTo>
                  <a:cubicBezTo>
                    <a:pt x="2087" y="38"/>
                    <a:pt x="898" y="712"/>
                    <a:pt x="236" y="1746"/>
                  </a:cubicBezTo>
                  <a:cubicBezTo>
                    <a:pt x="113" y="1945"/>
                    <a:pt x="1" y="2188"/>
                    <a:pt x="84" y="2407"/>
                  </a:cubicBezTo>
                  <a:lnTo>
                    <a:pt x="1" y="2580"/>
                  </a:lnTo>
                  <a:cubicBezTo>
                    <a:pt x="207" y="2788"/>
                    <a:pt x="497" y="2881"/>
                    <a:pt x="791" y="2881"/>
                  </a:cubicBezTo>
                  <a:cubicBezTo>
                    <a:pt x="957" y="2881"/>
                    <a:pt x="1125" y="2851"/>
                    <a:pt x="1280" y="2796"/>
                  </a:cubicBezTo>
                  <a:cubicBezTo>
                    <a:pt x="1708" y="2640"/>
                    <a:pt x="2058" y="2321"/>
                    <a:pt x="2363" y="1982"/>
                  </a:cubicBezTo>
                  <a:cubicBezTo>
                    <a:pt x="2875" y="1420"/>
                    <a:pt x="3307" y="789"/>
                    <a:pt x="3646" y="111"/>
                  </a:cubicBezTo>
                  <a:cubicBezTo>
                    <a:pt x="3582" y="19"/>
                    <a:pt x="3460" y="1"/>
                    <a:pt x="33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24" name="Google Shape;1524;p35"/>
            <p:cNvGrpSpPr/>
            <p:nvPr/>
          </p:nvGrpSpPr>
          <p:grpSpPr>
            <a:xfrm rot="5400000">
              <a:off x="3132658" y="1657756"/>
              <a:ext cx="153522" cy="415924"/>
              <a:chOff x="1397175" y="1326900"/>
              <a:chExt cx="131025" cy="354975"/>
            </a:xfrm>
          </p:grpSpPr>
          <p:sp>
            <p:nvSpPr>
              <p:cNvPr id="1525" name="Google Shape;1525;p35"/>
              <p:cNvSpPr/>
              <p:nvPr/>
            </p:nvSpPr>
            <p:spPr>
              <a:xfrm>
                <a:off x="1448900" y="1378650"/>
                <a:ext cx="79300" cy="303225"/>
              </a:xfrm>
              <a:custGeom>
                <a:rect b="b" l="l" r="r" t="t"/>
                <a:pathLst>
                  <a:path extrusionOk="0" h="12129" w="3172">
                    <a:moveTo>
                      <a:pt x="316" y="1"/>
                    </a:moveTo>
                    <a:cubicBezTo>
                      <a:pt x="262" y="1"/>
                      <a:pt x="203" y="35"/>
                      <a:pt x="197" y="104"/>
                    </a:cubicBezTo>
                    <a:cubicBezTo>
                      <a:pt x="0" y="2015"/>
                      <a:pt x="300" y="3989"/>
                      <a:pt x="635" y="5867"/>
                    </a:cubicBezTo>
                    <a:cubicBezTo>
                      <a:pt x="1028" y="8063"/>
                      <a:pt x="1640" y="10247"/>
                      <a:pt x="2948" y="12085"/>
                    </a:cubicBezTo>
                    <a:cubicBezTo>
                      <a:pt x="2971" y="12116"/>
                      <a:pt x="3002" y="12129"/>
                      <a:pt x="3032" y="12129"/>
                    </a:cubicBezTo>
                    <a:cubicBezTo>
                      <a:pt x="3103" y="12129"/>
                      <a:pt x="3172" y="12059"/>
                      <a:pt x="3118" y="11985"/>
                    </a:cubicBezTo>
                    <a:cubicBezTo>
                      <a:pt x="1832" y="10151"/>
                      <a:pt x="1227" y="7991"/>
                      <a:pt x="838" y="5810"/>
                    </a:cubicBezTo>
                    <a:cubicBezTo>
                      <a:pt x="506" y="3953"/>
                      <a:pt x="217" y="1998"/>
                      <a:pt x="413" y="104"/>
                    </a:cubicBezTo>
                    <a:cubicBezTo>
                      <a:pt x="420" y="35"/>
                      <a:pt x="370" y="1"/>
                      <a:pt x="3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6" name="Google Shape;1526;p35"/>
              <p:cNvSpPr/>
              <p:nvPr/>
            </p:nvSpPr>
            <p:spPr>
              <a:xfrm>
                <a:off x="1423325" y="1326900"/>
                <a:ext cx="33575" cy="55800"/>
              </a:xfrm>
              <a:custGeom>
                <a:rect b="b" l="l" r="r" t="t"/>
                <a:pathLst>
                  <a:path extrusionOk="0" h="2232" w="1343">
                    <a:moveTo>
                      <a:pt x="79" y="0"/>
                    </a:moveTo>
                    <a:cubicBezTo>
                      <a:pt x="40" y="0"/>
                      <a:pt x="1" y="32"/>
                      <a:pt x="17" y="80"/>
                    </a:cubicBezTo>
                    <a:cubicBezTo>
                      <a:pt x="286" y="852"/>
                      <a:pt x="678" y="1636"/>
                      <a:pt x="1263" y="2220"/>
                    </a:cubicBezTo>
                    <a:cubicBezTo>
                      <a:pt x="1270" y="2228"/>
                      <a:pt x="1279" y="2231"/>
                      <a:pt x="1288" y="2231"/>
                    </a:cubicBezTo>
                    <a:cubicBezTo>
                      <a:pt x="1316" y="2231"/>
                      <a:pt x="1343" y="2202"/>
                      <a:pt x="1323" y="2174"/>
                    </a:cubicBezTo>
                    <a:cubicBezTo>
                      <a:pt x="851" y="1486"/>
                      <a:pt x="422" y="835"/>
                      <a:pt x="140" y="44"/>
                    </a:cubicBezTo>
                    <a:cubicBezTo>
                      <a:pt x="129" y="14"/>
                      <a:pt x="104" y="0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7" name="Google Shape;1527;p35"/>
              <p:cNvSpPr/>
              <p:nvPr/>
            </p:nvSpPr>
            <p:spPr>
              <a:xfrm>
                <a:off x="1455125" y="1349550"/>
                <a:ext cx="52700" cy="32000"/>
              </a:xfrm>
              <a:custGeom>
                <a:rect b="b" l="l" r="r" t="t"/>
                <a:pathLst>
                  <a:path extrusionOk="0" h="1280" w="2108">
                    <a:moveTo>
                      <a:pt x="2059" y="1"/>
                    </a:moveTo>
                    <a:cubicBezTo>
                      <a:pt x="2051" y="1"/>
                      <a:pt x="2043" y="4"/>
                      <a:pt x="2035" y="12"/>
                    </a:cubicBezTo>
                    <a:cubicBezTo>
                      <a:pt x="1466" y="567"/>
                      <a:pt x="835" y="840"/>
                      <a:pt x="107" y="1102"/>
                    </a:cubicBezTo>
                    <a:cubicBezTo>
                      <a:pt x="0" y="1140"/>
                      <a:pt x="34" y="1280"/>
                      <a:pt x="138" y="1280"/>
                    </a:cubicBezTo>
                    <a:cubicBezTo>
                      <a:pt x="143" y="1280"/>
                      <a:pt x="148" y="1279"/>
                      <a:pt x="154" y="1278"/>
                    </a:cubicBezTo>
                    <a:cubicBezTo>
                      <a:pt x="908" y="1152"/>
                      <a:pt x="1603" y="633"/>
                      <a:pt x="2084" y="65"/>
                    </a:cubicBezTo>
                    <a:cubicBezTo>
                      <a:pt x="2108" y="37"/>
                      <a:pt x="2086" y="1"/>
                      <a:pt x="20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8" name="Google Shape;1528;p35"/>
              <p:cNvSpPr/>
              <p:nvPr/>
            </p:nvSpPr>
            <p:spPr>
              <a:xfrm>
                <a:off x="1460600" y="1446450"/>
                <a:ext cx="47775" cy="39950"/>
              </a:xfrm>
              <a:custGeom>
                <a:rect b="b" l="l" r="r" t="t"/>
                <a:pathLst>
                  <a:path extrusionOk="0" h="1598" w="1911">
                    <a:moveTo>
                      <a:pt x="1847" y="0"/>
                    </a:moveTo>
                    <a:cubicBezTo>
                      <a:pt x="1837" y="0"/>
                      <a:pt x="1827" y="4"/>
                      <a:pt x="1819" y="11"/>
                    </a:cubicBezTo>
                    <a:cubicBezTo>
                      <a:pt x="1457" y="317"/>
                      <a:pt x="1112" y="639"/>
                      <a:pt x="733" y="925"/>
                    </a:cubicBezTo>
                    <a:cubicBezTo>
                      <a:pt x="510" y="1095"/>
                      <a:pt x="135" y="1260"/>
                      <a:pt x="18" y="1520"/>
                    </a:cubicBezTo>
                    <a:cubicBezTo>
                      <a:pt x="0" y="1559"/>
                      <a:pt x="23" y="1598"/>
                      <a:pt x="62" y="1598"/>
                    </a:cubicBezTo>
                    <a:cubicBezTo>
                      <a:pt x="66" y="1598"/>
                      <a:pt x="70" y="1597"/>
                      <a:pt x="75" y="1596"/>
                    </a:cubicBezTo>
                    <a:cubicBezTo>
                      <a:pt x="374" y="1546"/>
                      <a:pt x="703" y="1194"/>
                      <a:pt x="939" y="1008"/>
                    </a:cubicBezTo>
                    <a:cubicBezTo>
                      <a:pt x="1291" y="728"/>
                      <a:pt x="1626" y="433"/>
                      <a:pt x="1885" y="64"/>
                    </a:cubicBezTo>
                    <a:cubicBezTo>
                      <a:pt x="1911" y="31"/>
                      <a:pt x="1879" y="0"/>
                      <a:pt x="184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9" name="Google Shape;1529;p35"/>
              <p:cNvSpPr/>
              <p:nvPr/>
            </p:nvSpPr>
            <p:spPr>
              <a:xfrm>
                <a:off x="1483725" y="1535350"/>
                <a:ext cx="38075" cy="61775"/>
              </a:xfrm>
              <a:custGeom>
                <a:rect b="b" l="l" r="r" t="t"/>
                <a:pathLst>
                  <a:path extrusionOk="0" h="2471" w="1523">
                    <a:moveTo>
                      <a:pt x="1453" y="0"/>
                    </a:moveTo>
                    <a:cubicBezTo>
                      <a:pt x="1435" y="0"/>
                      <a:pt x="1416" y="10"/>
                      <a:pt x="1406" y="31"/>
                    </a:cubicBezTo>
                    <a:cubicBezTo>
                      <a:pt x="1213" y="420"/>
                      <a:pt x="1124" y="845"/>
                      <a:pt x="911" y="1231"/>
                    </a:cubicBezTo>
                    <a:cubicBezTo>
                      <a:pt x="678" y="1649"/>
                      <a:pt x="373" y="2002"/>
                      <a:pt x="47" y="2357"/>
                    </a:cubicBezTo>
                    <a:cubicBezTo>
                      <a:pt x="1" y="2409"/>
                      <a:pt x="44" y="2471"/>
                      <a:pt x="99" y="2471"/>
                    </a:cubicBezTo>
                    <a:cubicBezTo>
                      <a:pt x="114" y="2471"/>
                      <a:pt x="131" y="2465"/>
                      <a:pt x="147" y="2453"/>
                    </a:cubicBezTo>
                    <a:cubicBezTo>
                      <a:pt x="805" y="1942"/>
                      <a:pt x="1523" y="925"/>
                      <a:pt x="1516" y="57"/>
                    </a:cubicBezTo>
                    <a:cubicBezTo>
                      <a:pt x="1516" y="24"/>
                      <a:pt x="1484" y="0"/>
                      <a:pt x="14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0" name="Google Shape;1530;p35"/>
              <p:cNvSpPr/>
              <p:nvPr/>
            </p:nvSpPr>
            <p:spPr>
              <a:xfrm>
                <a:off x="1418775" y="1560875"/>
                <a:ext cx="64025" cy="38575"/>
              </a:xfrm>
              <a:custGeom>
                <a:rect b="b" l="l" r="r" t="t"/>
                <a:pathLst>
                  <a:path extrusionOk="0" h="1543" w="2561">
                    <a:moveTo>
                      <a:pt x="52" y="0"/>
                    </a:moveTo>
                    <a:cubicBezTo>
                      <a:pt x="23" y="0"/>
                      <a:pt x="1" y="35"/>
                      <a:pt x="26" y="64"/>
                    </a:cubicBezTo>
                    <a:cubicBezTo>
                      <a:pt x="658" y="735"/>
                      <a:pt x="1644" y="1187"/>
                      <a:pt x="2486" y="1539"/>
                    </a:cubicBezTo>
                    <a:cubicBezTo>
                      <a:pt x="2491" y="1542"/>
                      <a:pt x="2496" y="1543"/>
                      <a:pt x="2500" y="1543"/>
                    </a:cubicBezTo>
                    <a:cubicBezTo>
                      <a:pt x="2538" y="1543"/>
                      <a:pt x="2560" y="1477"/>
                      <a:pt x="2518" y="1460"/>
                    </a:cubicBezTo>
                    <a:cubicBezTo>
                      <a:pt x="2093" y="1250"/>
                      <a:pt x="1671" y="1027"/>
                      <a:pt x="1265" y="778"/>
                    </a:cubicBezTo>
                    <a:cubicBezTo>
                      <a:pt x="860" y="532"/>
                      <a:pt x="488" y="226"/>
                      <a:pt x="69" y="4"/>
                    </a:cubicBezTo>
                    <a:cubicBezTo>
                      <a:pt x="63" y="1"/>
                      <a:pt x="58" y="0"/>
                      <a:pt x="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1" name="Google Shape;1531;p35"/>
              <p:cNvSpPr/>
              <p:nvPr/>
            </p:nvSpPr>
            <p:spPr>
              <a:xfrm>
                <a:off x="1397175" y="1449275"/>
                <a:ext cx="64875" cy="40050"/>
              </a:xfrm>
              <a:custGeom>
                <a:rect b="b" l="l" r="r" t="t"/>
                <a:pathLst>
                  <a:path extrusionOk="0" h="1602" w="2595">
                    <a:moveTo>
                      <a:pt x="61" y="0"/>
                    </a:moveTo>
                    <a:cubicBezTo>
                      <a:pt x="29" y="0"/>
                      <a:pt x="1" y="40"/>
                      <a:pt x="29" y="71"/>
                    </a:cubicBezTo>
                    <a:cubicBezTo>
                      <a:pt x="727" y="749"/>
                      <a:pt x="1555" y="1353"/>
                      <a:pt x="2508" y="1600"/>
                    </a:cubicBezTo>
                    <a:cubicBezTo>
                      <a:pt x="2512" y="1601"/>
                      <a:pt x="2516" y="1601"/>
                      <a:pt x="2520" y="1601"/>
                    </a:cubicBezTo>
                    <a:cubicBezTo>
                      <a:pt x="2567" y="1601"/>
                      <a:pt x="2594" y="1535"/>
                      <a:pt x="2548" y="1513"/>
                    </a:cubicBezTo>
                    <a:cubicBezTo>
                      <a:pt x="1687" y="1065"/>
                      <a:pt x="840" y="639"/>
                      <a:pt x="89" y="11"/>
                    </a:cubicBezTo>
                    <a:cubicBezTo>
                      <a:pt x="80" y="3"/>
                      <a:pt x="71" y="0"/>
                      <a:pt x="6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532" name="Google Shape;1532;p35"/>
            <p:cNvSpPr/>
            <p:nvPr/>
          </p:nvSpPr>
          <p:spPr>
            <a:xfrm rot="5400000">
              <a:off x="3452444" y="1906566"/>
              <a:ext cx="8114" cy="6239"/>
            </a:xfrm>
            <a:custGeom>
              <a:rect b="b" l="l" r="r" t="t"/>
              <a:pathLst>
                <a:path extrusionOk="0" h="213" w="277">
                  <a:moveTo>
                    <a:pt x="140" y="0"/>
                  </a:moveTo>
                  <a:cubicBezTo>
                    <a:pt x="5" y="0"/>
                    <a:pt x="1" y="213"/>
                    <a:pt x="140" y="213"/>
                  </a:cubicBezTo>
                  <a:cubicBezTo>
                    <a:pt x="277" y="213"/>
                    <a:pt x="277" y="0"/>
                    <a:pt x="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3" name="Google Shape;1533;p35"/>
            <p:cNvSpPr/>
            <p:nvPr/>
          </p:nvSpPr>
          <p:spPr>
            <a:xfrm rot="5400000">
              <a:off x="3018607" y="1868735"/>
              <a:ext cx="13064" cy="10164"/>
            </a:xfrm>
            <a:custGeom>
              <a:rect b="b" l="l" r="r" t="t"/>
              <a:pathLst>
                <a:path extrusionOk="0" h="347" w="446">
                  <a:moveTo>
                    <a:pt x="223" y="1"/>
                  </a:moveTo>
                  <a:cubicBezTo>
                    <a:pt x="1" y="1"/>
                    <a:pt x="1" y="346"/>
                    <a:pt x="223" y="346"/>
                  </a:cubicBezTo>
                  <a:cubicBezTo>
                    <a:pt x="443" y="346"/>
                    <a:pt x="446" y="1"/>
                    <a:pt x="2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4" name="Google Shape;1534;p35"/>
            <p:cNvSpPr/>
            <p:nvPr/>
          </p:nvSpPr>
          <p:spPr>
            <a:xfrm rot="5400000">
              <a:off x="3067701" y="1954855"/>
              <a:ext cx="22731" cy="17546"/>
            </a:xfrm>
            <a:custGeom>
              <a:rect b="b" l="l" r="r" t="t"/>
              <a:pathLst>
                <a:path extrusionOk="0" h="599" w="776">
                  <a:moveTo>
                    <a:pt x="390" y="0"/>
                  </a:moveTo>
                  <a:cubicBezTo>
                    <a:pt x="4" y="0"/>
                    <a:pt x="1" y="598"/>
                    <a:pt x="390" y="598"/>
                  </a:cubicBezTo>
                  <a:cubicBezTo>
                    <a:pt x="775" y="598"/>
                    <a:pt x="775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35" name="Google Shape;1535;p35"/>
          <p:cNvGrpSpPr/>
          <p:nvPr/>
        </p:nvGrpSpPr>
        <p:grpSpPr>
          <a:xfrm>
            <a:off x="1199083" y="1907813"/>
            <a:ext cx="400250" cy="346613"/>
            <a:chOff x="1199083" y="1907813"/>
            <a:chExt cx="400250" cy="346613"/>
          </a:xfrm>
        </p:grpSpPr>
        <p:sp>
          <p:nvSpPr>
            <p:cNvPr id="1536" name="Google Shape;1536;p35"/>
            <p:cNvSpPr/>
            <p:nvPr/>
          </p:nvSpPr>
          <p:spPr>
            <a:xfrm rot="-2075565">
              <a:off x="1228604" y="1937317"/>
              <a:ext cx="150955" cy="151000"/>
            </a:xfrm>
            <a:custGeom>
              <a:rect b="b" l="l" r="r" t="t"/>
              <a:pathLst>
                <a:path extrusionOk="0" h="3355" w="3354">
                  <a:moveTo>
                    <a:pt x="0" y="0"/>
                  </a:moveTo>
                  <a:cubicBezTo>
                    <a:pt x="875" y="523"/>
                    <a:pt x="592" y="1546"/>
                    <a:pt x="592" y="1546"/>
                  </a:cubicBezTo>
                  <a:cubicBezTo>
                    <a:pt x="1679" y="1752"/>
                    <a:pt x="1482" y="2905"/>
                    <a:pt x="1482" y="2905"/>
                  </a:cubicBezTo>
                  <a:cubicBezTo>
                    <a:pt x="1666" y="2841"/>
                    <a:pt x="1844" y="2814"/>
                    <a:pt x="2013" y="2814"/>
                  </a:cubicBezTo>
                  <a:cubicBezTo>
                    <a:pt x="2779" y="2814"/>
                    <a:pt x="3354" y="3354"/>
                    <a:pt x="3354" y="3354"/>
                  </a:cubicBezTo>
                  <a:cubicBezTo>
                    <a:pt x="2995" y="2178"/>
                    <a:pt x="3114" y="1446"/>
                    <a:pt x="3114" y="1446"/>
                  </a:cubicBezTo>
                  <a:cubicBezTo>
                    <a:pt x="2071" y="1296"/>
                    <a:pt x="1921" y="104"/>
                    <a:pt x="1921" y="104"/>
                  </a:cubicBezTo>
                  <a:cubicBezTo>
                    <a:pt x="1755" y="168"/>
                    <a:pt x="1546" y="191"/>
                    <a:pt x="1326" y="191"/>
                  </a:cubicBezTo>
                  <a:cubicBezTo>
                    <a:pt x="703" y="191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7" name="Google Shape;1537;p35"/>
            <p:cNvSpPr/>
            <p:nvPr/>
          </p:nvSpPr>
          <p:spPr>
            <a:xfrm rot="-2075565">
              <a:off x="1261670" y="1950703"/>
              <a:ext cx="112338" cy="121160"/>
            </a:xfrm>
            <a:custGeom>
              <a:rect b="b" l="l" r="r" t="t"/>
              <a:pathLst>
                <a:path extrusionOk="0" h="2692" w="2496">
                  <a:moveTo>
                    <a:pt x="36" y="1"/>
                  </a:moveTo>
                  <a:cubicBezTo>
                    <a:pt x="12" y="1"/>
                    <a:pt x="0" y="36"/>
                    <a:pt x="25" y="55"/>
                  </a:cubicBezTo>
                  <a:cubicBezTo>
                    <a:pt x="523" y="437"/>
                    <a:pt x="989" y="833"/>
                    <a:pt x="1401" y="1308"/>
                  </a:cubicBezTo>
                  <a:cubicBezTo>
                    <a:pt x="1779" y="1747"/>
                    <a:pt x="2075" y="2255"/>
                    <a:pt x="2461" y="2687"/>
                  </a:cubicBezTo>
                  <a:cubicBezTo>
                    <a:pt x="2464" y="2690"/>
                    <a:pt x="2468" y="2692"/>
                    <a:pt x="2471" y="2692"/>
                  </a:cubicBezTo>
                  <a:cubicBezTo>
                    <a:pt x="2483" y="2692"/>
                    <a:pt x="2495" y="2677"/>
                    <a:pt x="2488" y="2664"/>
                  </a:cubicBezTo>
                  <a:cubicBezTo>
                    <a:pt x="2238" y="2129"/>
                    <a:pt x="1816" y="1624"/>
                    <a:pt x="1425" y="1182"/>
                  </a:cubicBezTo>
                  <a:cubicBezTo>
                    <a:pt x="1029" y="730"/>
                    <a:pt x="580" y="301"/>
                    <a:pt x="52" y="6"/>
                  </a:cubicBezTo>
                  <a:cubicBezTo>
                    <a:pt x="46" y="2"/>
                    <a:pt x="41" y="1"/>
                    <a:pt x="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8" name="Google Shape;1538;p35"/>
            <p:cNvSpPr/>
            <p:nvPr/>
          </p:nvSpPr>
          <p:spPr>
            <a:xfrm rot="-2075565">
              <a:off x="1268158" y="2004766"/>
              <a:ext cx="28085" cy="8776"/>
            </a:xfrm>
            <a:custGeom>
              <a:rect b="b" l="l" r="r" t="t"/>
              <a:pathLst>
                <a:path extrusionOk="0" h="195" w="624">
                  <a:moveTo>
                    <a:pt x="560" y="1"/>
                  </a:moveTo>
                  <a:cubicBezTo>
                    <a:pt x="553" y="1"/>
                    <a:pt x="546" y="3"/>
                    <a:pt x="538" y="7"/>
                  </a:cubicBezTo>
                  <a:cubicBezTo>
                    <a:pt x="452" y="56"/>
                    <a:pt x="359" y="86"/>
                    <a:pt x="256" y="103"/>
                  </a:cubicBezTo>
                  <a:cubicBezTo>
                    <a:pt x="176" y="116"/>
                    <a:pt x="93" y="103"/>
                    <a:pt x="13" y="119"/>
                  </a:cubicBezTo>
                  <a:cubicBezTo>
                    <a:pt x="0" y="123"/>
                    <a:pt x="0" y="139"/>
                    <a:pt x="10" y="146"/>
                  </a:cubicBezTo>
                  <a:cubicBezTo>
                    <a:pt x="65" y="180"/>
                    <a:pt x="130" y="194"/>
                    <a:pt x="197" y="194"/>
                  </a:cubicBezTo>
                  <a:cubicBezTo>
                    <a:pt x="333" y="194"/>
                    <a:pt x="479" y="139"/>
                    <a:pt x="582" y="83"/>
                  </a:cubicBezTo>
                  <a:cubicBezTo>
                    <a:pt x="624" y="60"/>
                    <a:pt x="599" y="1"/>
                    <a:pt x="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9" name="Google Shape;1539;p35"/>
            <p:cNvSpPr/>
            <p:nvPr/>
          </p:nvSpPr>
          <p:spPr>
            <a:xfrm rot="-2075565">
              <a:off x="1339877" y="1981263"/>
              <a:ext cx="6706" cy="33711"/>
            </a:xfrm>
            <a:custGeom>
              <a:rect b="b" l="l" r="r" t="t"/>
              <a:pathLst>
                <a:path extrusionOk="0" h="749" w="149">
                  <a:moveTo>
                    <a:pt x="86" y="0"/>
                  </a:moveTo>
                  <a:cubicBezTo>
                    <a:pt x="66" y="0"/>
                    <a:pt x="47" y="13"/>
                    <a:pt x="49" y="38"/>
                  </a:cubicBezTo>
                  <a:cubicBezTo>
                    <a:pt x="72" y="271"/>
                    <a:pt x="35" y="486"/>
                    <a:pt x="3" y="719"/>
                  </a:cubicBezTo>
                  <a:cubicBezTo>
                    <a:pt x="0" y="734"/>
                    <a:pt x="14" y="748"/>
                    <a:pt x="28" y="748"/>
                  </a:cubicBezTo>
                  <a:cubicBezTo>
                    <a:pt x="34" y="748"/>
                    <a:pt x="41" y="745"/>
                    <a:pt x="46" y="736"/>
                  </a:cubicBezTo>
                  <a:cubicBezTo>
                    <a:pt x="139" y="523"/>
                    <a:pt x="149" y="267"/>
                    <a:pt x="129" y="38"/>
                  </a:cubicBezTo>
                  <a:cubicBezTo>
                    <a:pt x="127" y="13"/>
                    <a:pt x="106" y="0"/>
                    <a:pt x="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35"/>
            <p:cNvSpPr/>
            <p:nvPr/>
          </p:nvSpPr>
          <p:spPr>
            <a:xfrm rot="-2075565">
              <a:off x="1367122" y="2005796"/>
              <a:ext cx="61390" cy="54234"/>
            </a:xfrm>
            <a:custGeom>
              <a:rect b="b" l="l" r="r" t="t"/>
              <a:pathLst>
                <a:path extrusionOk="0" h="1205" w="1364">
                  <a:moveTo>
                    <a:pt x="682" y="1"/>
                  </a:moveTo>
                  <a:cubicBezTo>
                    <a:pt x="610" y="1"/>
                    <a:pt x="537" y="13"/>
                    <a:pt x="466" y="41"/>
                  </a:cubicBezTo>
                  <a:cubicBezTo>
                    <a:pt x="157" y="160"/>
                    <a:pt x="0" y="510"/>
                    <a:pt x="120" y="819"/>
                  </a:cubicBezTo>
                  <a:cubicBezTo>
                    <a:pt x="212" y="1059"/>
                    <a:pt x="440" y="1205"/>
                    <a:pt x="681" y="1205"/>
                  </a:cubicBezTo>
                  <a:cubicBezTo>
                    <a:pt x="753" y="1205"/>
                    <a:pt x="826" y="1191"/>
                    <a:pt x="898" y="1164"/>
                  </a:cubicBezTo>
                  <a:cubicBezTo>
                    <a:pt x="1210" y="1044"/>
                    <a:pt x="1363" y="696"/>
                    <a:pt x="1244" y="386"/>
                  </a:cubicBezTo>
                  <a:cubicBezTo>
                    <a:pt x="1152" y="148"/>
                    <a:pt x="924" y="1"/>
                    <a:pt x="6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1" name="Google Shape;1541;p35"/>
            <p:cNvSpPr/>
            <p:nvPr/>
          </p:nvSpPr>
          <p:spPr>
            <a:xfrm rot="-2075565">
              <a:off x="1448397" y="2031954"/>
              <a:ext cx="99196" cy="213155"/>
            </a:xfrm>
            <a:custGeom>
              <a:rect b="b" l="l" r="r" t="t"/>
              <a:pathLst>
                <a:path extrusionOk="0" h="4736" w="2204">
                  <a:moveTo>
                    <a:pt x="1090" y="0"/>
                  </a:moveTo>
                  <a:cubicBezTo>
                    <a:pt x="1090" y="0"/>
                    <a:pt x="991" y="1170"/>
                    <a:pt x="0" y="1588"/>
                  </a:cubicBezTo>
                  <a:cubicBezTo>
                    <a:pt x="0" y="1588"/>
                    <a:pt x="917" y="2313"/>
                    <a:pt x="253" y="3194"/>
                  </a:cubicBezTo>
                  <a:cubicBezTo>
                    <a:pt x="253" y="3194"/>
                    <a:pt x="1147" y="3762"/>
                    <a:pt x="845" y="4736"/>
                  </a:cubicBezTo>
                  <a:cubicBezTo>
                    <a:pt x="845" y="4736"/>
                    <a:pt x="1569" y="3619"/>
                    <a:pt x="2204" y="3373"/>
                  </a:cubicBezTo>
                  <a:cubicBezTo>
                    <a:pt x="2204" y="3373"/>
                    <a:pt x="1512" y="2386"/>
                    <a:pt x="2190" y="1579"/>
                  </a:cubicBezTo>
                  <a:cubicBezTo>
                    <a:pt x="2190" y="1579"/>
                    <a:pt x="1609" y="1117"/>
                    <a:pt x="10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2" name="Google Shape;1542;p35"/>
            <p:cNvSpPr/>
            <p:nvPr/>
          </p:nvSpPr>
          <p:spPr>
            <a:xfrm rot="-2075565">
              <a:off x="1486399" y="2043987"/>
              <a:ext cx="13367" cy="163827"/>
            </a:xfrm>
            <a:custGeom>
              <a:rect b="b" l="l" r="r" t="t"/>
              <a:pathLst>
                <a:path extrusionOk="0" h="3640" w="297">
                  <a:moveTo>
                    <a:pt x="68" y="0"/>
                  </a:moveTo>
                  <a:cubicBezTo>
                    <a:pt x="59" y="0"/>
                    <a:pt x="51" y="6"/>
                    <a:pt x="51" y="17"/>
                  </a:cubicBezTo>
                  <a:cubicBezTo>
                    <a:pt x="57" y="592"/>
                    <a:pt x="174" y="1167"/>
                    <a:pt x="187" y="1746"/>
                  </a:cubicBezTo>
                  <a:cubicBezTo>
                    <a:pt x="201" y="2377"/>
                    <a:pt x="121" y="2985"/>
                    <a:pt x="4" y="3603"/>
                  </a:cubicBezTo>
                  <a:cubicBezTo>
                    <a:pt x="0" y="3626"/>
                    <a:pt x="18" y="3639"/>
                    <a:pt x="35" y="3639"/>
                  </a:cubicBezTo>
                  <a:cubicBezTo>
                    <a:pt x="46" y="3639"/>
                    <a:pt x="57" y="3633"/>
                    <a:pt x="61" y="3620"/>
                  </a:cubicBezTo>
                  <a:cubicBezTo>
                    <a:pt x="253" y="3042"/>
                    <a:pt x="296" y="2427"/>
                    <a:pt x="290" y="1825"/>
                  </a:cubicBezTo>
                  <a:cubicBezTo>
                    <a:pt x="284" y="1230"/>
                    <a:pt x="253" y="583"/>
                    <a:pt x="84" y="11"/>
                  </a:cubicBezTo>
                  <a:cubicBezTo>
                    <a:pt x="81" y="4"/>
                    <a:pt x="74" y="0"/>
                    <a:pt x="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3" name="Google Shape;1543;p35"/>
            <p:cNvSpPr/>
            <p:nvPr/>
          </p:nvSpPr>
          <p:spPr>
            <a:xfrm rot="-2075565">
              <a:off x="1479199" y="2088944"/>
              <a:ext cx="26914" cy="23764"/>
            </a:xfrm>
            <a:custGeom>
              <a:rect b="b" l="l" r="r" t="t"/>
              <a:pathLst>
                <a:path extrusionOk="0" h="528" w="598">
                  <a:moveTo>
                    <a:pt x="31" y="0"/>
                  </a:moveTo>
                  <a:cubicBezTo>
                    <a:pt x="14" y="0"/>
                    <a:pt x="1" y="28"/>
                    <a:pt x="16" y="39"/>
                  </a:cubicBezTo>
                  <a:cubicBezTo>
                    <a:pt x="98" y="112"/>
                    <a:pt x="192" y="172"/>
                    <a:pt x="272" y="245"/>
                  </a:cubicBezTo>
                  <a:cubicBezTo>
                    <a:pt x="358" y="328"/>
                    <a:pt x="437" y="414"/>
                    <a:pt x="508" y="511"/>
                  </a:cubicBezTo>
                  <a:cubicBezTo>
                    <a:pt x="516" y="523"/>
                    <a:pt x="528" y="527"/>
                    <a:pt x="540" y="527"/>
                  </a:cubicBezTo>
                  <a:cubicBezTo>
                    <a:pt x="569" y="527"/>
                    <a:pt x="598" y="499"/>
                    <a:pt x="574" y="471"/>
                  </a:cubicBezTo>
                  <a:cubicBezTo>
                    <a:pt x="437" y="288"/>
                    <a:pt x="255" y="89"/>
                    <a:pt x="39" y="2"/>
                  </a:cubicBezTo>
                  <a:cubicBezTo>
                    <a:pt x="36" y="1"/>
                    <a:pt x="34" y="0"/>
                    <a:pt x="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4" name="Google Shape;1544;p35"/>
            <p:cNvSpPr/>
            <p:nvPr/>
          </p:nvSpPr>
          <p:spPr>
            <a:xfrm rot="-2075565">
              <a:off x="1408998" y="2034338"/>
              <a:ext cx="61345" cy="54234"/>
            </a:xfrm>
            <a:custGeom>
              <a:rect b="b" l="l" r="r" t="t"/>
              <a:pathLst>
                <a:path extrusionOk="0" h="1205" w="1363">
                  <a:moveTo>
                    <a:pt x="682" y="1"/>
                  </a:moveTo>
                  <a:cubicBezTo>
                    <a:pt x="610" y="1"/>
                    <a:pt x="537" y="14"/>
                    <a:pt x="465" y="41"/>
                  </a:cubicBezTo>
                  <a:cubicBezTo>
                    <a:pt x="153" y="161"/>
                    <a:pt x="0" y="506"/>
                    <a:pt x="120" y="819"/>
                  </a:cubicBezTo>
                  <a:cubicBezTo>
                    <a:pt x="212" y="1057"/>
                    <a:pt x="439" y="1205"/>
                    <a:pt x="681" y="1205"/>
                  </a:cubicBezTo>
                  <a:cubicBezTo>
                    <a:pt x="753" y="1205"/>
                    <a:pt x="826" y="1192"/>
                    <a:pt x="898" y="1164"/>
                  </a:cubicBezTo>
                  <a:cubicBezTo>
                    <a:pt x="1206" y="1045"/>
                    <a:pt x="1363" y="696"/>
                    <a:pt x="1243" y="387"/>
                  </a:cubicBezTo>
                  <a:cubicBezTo>
                    <a:pt x="1151" y="146"/>
                    <a:pt x="923" y="1"/>
                    <a:pt x="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5" name="Google Shape;1545;p35"/>
            <p:cNvSpPr/>
            <p:nvPr/>
          </p:nvSpPr>
          <p:spPr>
            <a:xfrm rot="-2075565">
              <a:off x="1366605" y="2051422"/>
              <a:ext cx="61390" cy="54234"/>
            </a:xfrm>
            <a:custGeom>
              <a:rect b="b" l="l" r="r" t="t"/>
              <a:pathLst>
                <a:path extrusionOk="0" h="1205" w="1364">
                  <a:moveTo>
                    <a:pt x="682" y="0"/>
                  </a:moveTo>
                  <a:cubicBezTo>
                    <a:pt x="611" y="0"/>
                    <a:pt x="537" y="13"/>
                    <a:pt x="466" y="41"/>
                  </a:cubicBezTo>
                  <a:cubicBezTo>
                    <a:pt x="157" y="160"/>
                    <a:pt x="1" y="509"/>
                    <a:pt x="120" y="818"/>
                  </a:cubicBezTo>
                  <a:cubicBezTo>
                    <a:pt x="212" y="1058"/>
                    <a:pt x="440" y="1204"/>
                    <a:pt x="681" y="1204"/>
                  </a:cubicBezTo>
                  <a:cubicBezTo>
                    <a:pt x="753" y="1204"/>
                    <a:pt x="827" y="1191"/>
                    <a:pt x="898" y="1164"/>
                  </a:cubicBezTo>
                  <a:cubicBezTo>
                    <a:pt x="1211" y="1044"/>
                    <a:pt x="1363" y="695"/>
                    <a:pt x="1243" y="386"/>
                  </a:cubicBezTo>
                  <a:cubicBezTo>
                    <a:pt x="1151" y="147"/>
                    <a:pt x="925" y="0"/>
                    <a:pt x="6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35"/>
            <p:cNvSpPr/>
            <p:nvPr/>
          </p:nvSpPr>
          <p:spPr>
            <a:xfrm rot="-2075565">
              <a:off x="1495354" y="2147502"/>
              <a:ext cx="21063" cy="20163"/>
            </a:xfrm>
            <a:custGeom>
              <a:rect b="b" l="l" r="r" t="t"/>
              <a:pathLst>
                <a:path extrusionOk="0" h="448" w="468">
                  <a:moveTo>
                    <a:pt x="448" y="1"/>
                  </a:moveTo>
                  <a:cubicBezTo>
                    <a:pt x="358" y="1"/>
                    <a:pt x="272" y="70"/>
                    <a:pt x="205" y="127"/>
                  </a:cubicBezTo>
                  <a:cubicBezTo>
                    <a:pt x="125" y="197"/>
                    <a:pt x="62" y="286"/>
                    <a:pt x="16" y="379"/>
                  </a:cubicBezTo>
                  <a:cubicBezTo>
                    <a:pt x="0" y="414"/>
                    <a:pt x="32" y="447"/>
                    <a:pt x="61" y="447"/>
                  </a:cubicBezTo>
                  <a:cubicBezTo>
                    <a:pt x="73" y="447"/>
                    <a:pt x="85" y="441"/>
                    <a:pt x="93" y="426"/>
                  </a:cubicBezTo>
                  <a:cubicBezTo>
                    <a:pt x="133" y="340"/>
                    <a:pt x="188" y="263"/>
                    <a:pt x="255" y="193"/>
                  </a:cubicBezTo>
                  <a:cubicBezTo>
                    <a:pt x="318" y="133"/>
                    <a:pt x="405" y="93"/>
                    <a:pt x="458" y="27"/>
                  </a:cubicBezTo>
                  <a:cubicBezTo>
                    <a:pt x="468" y="17"/>
                    <a:pt x="461" y="1"/>
                    <a:pt x="4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35"/>
            <p:cNvSpPr/>
            <p:nvPr/>
          </p:nvSpPr>
          <p:spPr>
            <a:xfrm rot="-2075565">
              <a:off x="1340102" y="2134937"/>
              <a:ext cx="20973" cy="16203"/>
            </a:xfrm>
            <a:custGeom>
              <a:rect b="b" l="l" r="r" t="t"/>
              <a:pathLst>
                <a:path extrusionOk="0" h="360" w="466">
                  <a:moveTo>
                    <a:pt x="232" y="1"/>
                  </a:moveTo>
                  <a:cubicBezTo>
                    <a:pt x="0" y="1"/>
                    <a:pt x="0" y="360"/>
                    <a:pt x="232" y="360"/>
                  </a:cubicBezTo>
                  <a:cubicBezTo>
                    <a:pt x="465" y="360"/>
                    <a:pt x="465" y="1"/>
                    <a:pt x="2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48" name="Google Shape;1548;p35"/>
          <p:cNvGrpSpPr/>
          <p:nvPr/>
        </p:nvGrpSpPr>
        <p:grpSpPr>
          <a:xfrm>
            <a:off x="3539634" y="2275051"/>
            <a:ext cx="241848" cy="204980"/>
            <a:chOff x="3539634" y="2275051"/>
            <a:chExt cx="241848" cy="204980"/>
          </a:xfrm>
        </p:grpSpPr>
        <p:sp>
          <p:nvSpPr>
            <p:cNvPr id="1549" name="Google Shape;1549;p35"/>
            <p:cNvSpPr/>
            <p:nvPr/>
          </p:nvSpPr>
          <p:spPr>
            <a:xfrm>
              <a:off x="3677838" y="2383159"/>
              <a:ext cx="103645" cy="42402"/>
            </a:xfrm>
            <a:custGeom>
              <a:rect b="b" l="l" r="r" t="t"/>
              <a:pathLst>
                <a:path extrusionOk="0" h="2498" w="6106">
                  <a:moveTo>
                    <a:pt x="0" y="505"/>
                  </a:moveTo>
                  <a:lnTo>
                    <a:pt x="50" y="704"/>
                  </a:lnTo>
                  <a:cubicBezTo>
                    <a:pt x="55" y="674"/>
                    <a:pt x="63" y="645"/>
                    <a:pt x="73" y="617"/>
                  </a:cubicBezTo>
                  <a:lnTo>
                    <a:pt x="73" y="617"/>
                  </a:lnTo>
                  <a:cubicBezTo>
                    <a:pt x="48" y="580"/>
                    <a:pt x="24" y="543"/>
                    <a:pt x="0" y="505"/>
                  </a:cubicBezTo>
                  <a:close/>
                  <a:moveTo>
                    <a:pt x="1617" y="0"/>
                  </a:moveTo>
                  <a:cubicBezTo>
                    <a:pt x="1448" y="0"/>
                    <a:pt x="1279" y="9"/>
                    <a:pt x="1110" y="26"/>
                  </a:cubicBezTo>
                  <a:cubicBezTo>
                    <a:pt x="692" y="69"/>
                    <a:pt x="205" y="237"/>
                    <a:pt x="73" y="617"/>
                  </a:cubicBezTo>
                  <a:lnTo>
                    <a:pt x="73" y="617"/>
                  </a:lnTo>
                  <a:cubicBezTo>
                    <a:pt x="677" y="1505"/>
                    <a:pt x="1699" y="2054"/>
                    <a:pt x="2752" y="2296"/>
                  </a:cubicBezTo>
                  <a:cubicBezTo>
                    <a:pt x="3435" y="2454"/>
                    <a:pt x="4135" y="2497"/>
                    <a:pt x="4838" y="2497"/>
                  </a:cubicBezTo>
                  <a:cubicBezTo>
                    <a:pt x="5260" y="2497"/>
                    <a:pt x="5684" y="2482"/>
                    <a:pt x="6105" y="2466"/>
                  </a:cubicBezTo>
                  <a:cubicBezTo>
                    <a:pt x="5158" y="954"/>
                    <a:pt x="3394" y="0"/>
                    <a:pt x="16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0" name="Google Shape;1550;p35"/>
            <p:cNvSpPr/>
            <p:nvPr/>
          </p:nvSpPr>
          <p:spPr>
            <a:xfrm>
              <a:off x="3632975" y="2388115"/>
              <a:ext cx="55132" cy="91916"/>
            </a:xfrm>
            <a:custGeom>
              <a:rect b="b" l="l" r="r" t="t"/>
              <a:pathLst>
                <a:path extrusionOk="0" h="5415" w="3248">
                  <a:moveTo>
                    <a:pt x="2577" y="0"/>
                  </a:moveTo>
                  <a:cubicBezTo>
                    <a:pt x="2291" y="170"/>
                    <a:pt x="2022" y="362"/>
                    <a:pt x="1766" y="572"/>
                  </a:cubicBezTo>
                  <a:cubicBezTo>
                    <a:pt x="1553" y="748"/>
                    <a:pt x="1350" y="937"/>
                    <a:pt x="1174" y="1147"/>
                  </a:cubicBezTo>
                  <a:cubicBezTo>
                    <a:pt x="207" y="2293"/>
                    <a:pt x="80" y="3912"/>
                    <a:pt x="1" y="5414"/>
                  </a:cubicBezTo>
                  <a:cubicBezTo>
                    <a:pt x="758" y="4956"/>
                    <a:pt x="1410" y="4337"/>
                    <a:pt x="2002" y="3676"/>
                  </a:cubicBezTo>
                  <a:cubicBezTo>
                    <a:pt x="2453" y="3167"/>
                    <a:pt x="2889" y="2606"/>
                    <a:pt x="3068" y="1948"/>
                  </a:cubicBezTo>
                  <a:cubicBezTo>
                    <a:pt x="3248" y="1287"/>
                    <a:pt x="3122" y="506"/>
                    <a:pt x="2597" y="63"/>
                  </a:cubicBezTo>
                  <a:lnTo>
                    <a:pt x="2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3571546" y="2368714"/>
              <a:ext cx="108381" cy="38888"/>
            </a:xfrm>
            <a:custGeom>
              <a:rect b="b" l="l" r="r" t="t"/>
              <a:pathLst>
                <a:path extrusionOk="0" h="2291" w="6385">
                  <a:moveTo>
                    <a:pt x="3624" y="1"/>
                  </a:moveTo>
                  <a:cubicBezTo>
                    <a:pt x="3569" y="1"/>
                    <a:pt x="3513" y="3"/>
                    <a:pt x="3457" y="6"/>
                  </a:cubicBezTo>
                  <a:cubicBezTo>
                    <a:pt x="2955" y="40"/>
                    <a:pt x="2480" y="249"/>
                    <a:pt x="2028" y="472"/>
                  </a:cubicBezTo>
                  <a:cubicBezTo>
                    <a:pt x="1330" y="814"/>
                    <a:pt x="653" y="1196"/>
                    <a:pt x="1" y="1618"/>
                  </a:cubicBezTo>
                  <a:cubicBezTo>
                    <a:pt x="887" y="2068"/>
                    <a:pt x="1879" y="2290"/>
                    <a:pt x="2871" y="2290"/>
                  </a:cubicBezTo>
                  <a:cubicBezTo>
                    <a:pt x="4109" y="2290"/>
                    <a:pt x="5348" y="1945"/>
                    <a:pt x="6385" y="1266"/>
                  </a:cubicBezTo>
                  <a:cubicBezTo>
                    <a:pt x="5616" y="608"/>
                    <a:pt x="4633" y="1"/>
                    <a:pt x="36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2" name="Google Shape;1552;p35"/>
            <p:cNvSpPr/>
            <p:nvPr/>
          </p:nvSpPr>
          <p:spPr>
            <a:xfrm>
              <a:off x="3674816" y="2310934"/>
              <a:ext cx="65656" cy="80288"/>
            </a:xfrm>
            <a:custGeom>
              <a:rect b="b" l="l" r="r" t="t"/>
              <a:pathLst>
                <a:path extrusionOk="0" h="4730" w="3868">
                  <a:moveTo>
                    <a:pt x="3729" y="1"/>
                  </a:moveTo>
                  <a:cubicBezTo>
                    <a:pt x="3688" y="1"/>
                    <a:pt x="3644" y="11"/>
                    <a:pt x="3605" y="24"/>
                  </a:cubicBezTo>
                  <a:cubicBezTo>
                    <a:pt x="2591" y="347"/>
                    <a:pt x="1634" y="908"/>
                    <a:pt x="969" y="1743"/>
                  </a:cubicBezTo>
                  <a:cubicBezTo>
                    <a:pt x="338" y="2535"/>
                    <a:pt x="0" y="3594"/>
                    <a:pt x="182" y="4587"/>
                  </a:cubicBezTo>
                  <a:lnTo>
                    <a:pt x="182" y="4587"/>
                  </a:lnTo>
                  <a:cubicBezTo>
                    <a:pt x="1285" y="4494"/>
                    <a:pt x="2334" y="3895"/>
                    <a:pt x="2967" y="2988"/>
                  </a:cubicBezTo>
                  <a:cubicBezTo>
                    <a:pt x="3534" y="2174"/>
                    <a:pt x="3761" y="1174"/>
                    <a:pt x="3861" y="187"/>
                  </a:cubicBezTo>
                  <a:cubicBezTo>
                    <a:pt x="3864" y="140"/>
                    <a:pt x="3867" y="91"/>
                    <a:pt x="3844" y="51"/>
                  </a:cubicBezTo>
                  <a:cubicBezTo>
                    <a:pt x="3817" y="14"/>
                    <a:pt x="3775" y="1"/>
                    <a:pt x="3729" y="1"/>
                  </a:cubicBezTo>
                  <a:close/>
                  <a:moveTo>
                    <a:pt x="182" y="4587"/>
                  </a:moveTo>
                  <a:cubicBezTo>
                    <a:pt x="148" y="4590"/>
                    <a:pt x="115" y="4592"/>
                    <a:pt x="82" y="4594"/>
                  </a:cubicBezTo>
                  <a:lnTo>
                    <a:pt x="212" y="4730"/>
                  </a:lnTo>
                  <a:cubicBezTo>
                    <a:pt x="200" y="4682"/>
                    <a:pt x="191" y="4635"/>
                    <a:pt x="182" y="45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3" name="Google Shape;1553;p35"/>
            <p:cNvSpPr/>
            <p:nvPr/>
          </p:nvSpPr>
          <p:spPr>
            <a:xfrm>
              <a:off x="3632635" y="2291991"/>
              <a:ext cx="50906" cy="96940"/>
            </a:xfrm>
            <a:custGeom>
              <a:rect b="b" l="l" r="r" t="t"/>
              <a:pathLst>
                <a:path extrusionOk="0" h="5711" w="2999">
                  <a:moveTo>
                    <a:pt x="571" y="0"/>
                  </a:moveTo>
                  <a:cubicBezTo>
                    <a:pt x="547" y="0"/>
                    <a:pt x="523" y="5"/>
                    <a:pt x="499" y="17"/>
                  </a:cubicBezTo>
                  <a:cubicBezTo>
                    <a:pt x="427" y="53"/>
                    <a:pt x="396" y="140"/>
                    <a:pt x="373" y="216"/>
                  </a:cubicBezTo>
                  <a:cubicBezTo>
                    <a:pt x="177" y="911"/>
                    <a:pt x="1" y="1622"/>
                    <a:pt x="37" y="2343"/>
                  </a:cubicBezTo>
                  <a:cubicBezTo>
                    <a:pt x="116" y="3889"/>
                    <a:pt x="1293" y="5313"/>
                    <a:pt x="2793" y="5692"/>
                  </a:cubicBezTo>
                  <a:lnTo>
                    <a:pt x="2793" y="5692"/>
                  </a:lnTo>
                  <a:cubicBezTo>
                    <a:pt x="2998" y="4815"/>
                    <a:pt x="2958" y="3880"/>
                    <a:pt x="2680" y="3021"/>
                  </a:cubicBezTo>
                  <a:cubicBezTo>
                    <a:pt x="2493" y="2443"/>
                    <a:pt x="2201" y="1905"/>
                    <a:pt x="1885" y="1383"/>
                  </a:cubicBezTo>
                  <a:cubicBezTo>
                    <a:pt x="1586" y="888"/>
                    <a:pt x="1251" y="392"/>
                    <a:pt x="766" y="73"/>
                  </a:cubicBezTo>
                  <a:cubicBezTo>
                    <a:pt x="707" y="37"/>
                    <a:pt x="638" y="0"/>
                    <a:pt x="571" y="0"/>
                  </a:cubicBezTo>
                  <a:close/>
                  <a:moveTo>
                    <a:pt x="2793" y="5692"/>
                  </a:moveTo>
                  <a:lnTo>
                    <a:pt x="2793" y="5692"/>
                  </a:lnTo>
                  <a:cubicBezTo>
                    <a:pt x="2791" y="5697"/>
                    <a:pt x="2790" y="5701"/>
                    <a:pt x="2789" y="5706"/>
                  </a:cubicBezTo>
                  <a:lnTo>
                    <a:pt x="2869" y="5710"/>
                  </a:lnTo>
                  <a:cubicBezTo>
                    <a:pt x="2843" y="5704"/>
                    <a:pt x="2818" y="5698"/>
                    <a:pt x="2793" y="56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4" name="Google Shape;1554;p35"/>
            <p:cNvSpPr/>
            <p:nvPr/>
          </p:nvSpPr>
          <p:spPr>
            <a:xfrm>
              <a:off x="3674901" y="2384364"/>
              <a:ext cx="14954" cy="13121"/>
            </a:xfrm>
            <a:custGeom>
              <a:rect b="b" l="l" r="r" t="t"/>
              <a:pathLst>
                <a:path extrusionOk="0" h="773" w="881">
                  <a:moveTo>
                    <a:pt x="440" y="0"/>
                  </a:moveTo>
                  <a:cubicBezTo>
                    <a:pt x="383" y="0"/>
                    <a:pt x="324" y="14"/>
                    <a:pt x="270" y="42"/>
                  </a:cubicBezTo>
                  <a:cubicBezTo>
                    <a:pt x="80" y="135"/>
                    <a:pt x="0" y="368"/>
                    <a:pt x="93" y="557"/>
                  </a:cubicBezTo>
                  <a:cubicBezTo>
                    <a:pt x="162" y="694"/>
                    <a:pt x="298" y="773"/>
                    <a:pt x="440" y="773"/>
                  </a:cubicBezTo>
                  <a:cubicBezTo>
                    <a:pt x="498" y="773"/>
                    <a:pt x="556" y="760"/>
                    <a:pt x="612" y="733"/>
                  </a:cubicBezTo>
                  <a:cubicBezTo>
                    <a:pt x="801" y="637"/>
                    <a:pt x="881" y="408"/>
                    <a:pt x="785" y="215"/>
                  </a:cubicBezTo>
                  <a:cubicBezTo>
                    <a:pt x="719" y="80"/>
                    <a:pt x="582" y="0"/>
                    <a:pt x="4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35"/>
            <p:cNvSpPr/>
            <p:nvPr/>
          </p:nvSpPr>
          <p:spPr>
            <a:xfrm>
              <a:off x="3664004" y="2383125"/>
              <a:ext cx="9607" cy="8453"/>
            </a:xfrm>
            <a:custGeom>
              <a:rect b="b" l="l" r="r" t="t"/>
              <a:pathLst>
                <a:path extrusionOk="0" h="498" w="566">
                  <a:moveTo>
                    <a:pt x="286" y="1"/>
                  </a:moveTo>
                  <a:cubicBezTo>
                    <a:pt x="248" y="1"/>
                    <a:pt x="210" y="10"/>
                    <a:pt x="174" y="28"/>
                  </a:cubicBezTo>
                  <a:cubicBezTo>
                    <a:pt x="51" y="88"/>
                    <a:pt x="1" y="237"/>
                    <a:pt x="61" y="361"/>
                  </a:cubicBezTo>
                  <a:cubicBezTo>
                    <a:pt x="103" y="448"/>
                    <a:pt x="190" y="498"/>
                    <a:pt x="280" y="498"/>
                  </a:cubicBezTo>
                  <a:cubicBezTo>
                    <a:pt x="318" y="498"/>
                    <a:pt x="357" y="489"/>
                    <a:pt x="393" y="470"/>
                  </a:cubicBezTo>
                  <a:cubicBezTo>
                    <a:pt x="516" y="410"/>
                    <a:pt x="565" y="261"/>
                    <a:pt x="506" y="138"/>
                  </a:cubicBezTo>
                  <a:cubicBezTo>
                    <a:pt x="461" y="51"/>
                    <a:pt x="376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35"/>
            <p:cNvSpPr/>
            <p:nvPr/>
          </p:nvSpPr>
          <p:spPr>
            <a:xfrm>
              <a:off x="3683982" y="2376726"/>
              <a:ext cx="5534" cy="4821"/>
            </a:xfrm>
            <a:custGeom>
              <a:rect b="b" l="l" r="r" t="t"/>
              <a:pathLst>
                <a:path extrusionOk="0" h="284" w="326">
                  <a:moveTo>
                    <a:pt x="163" y="1"/>
                  </a:moveTo>
                  <a:cubicBezTo>
                    <a:pt x="142" y="1"/>
                    <a:pt x="120" y="6"/>
                    <a:pt x="100" y="16"/>
                  </a:cubicBezTo>
                  <a:cubicBezTo>
                    <a:pt x="31" y="50"/>
                    <a:pt x="0" y="136"/>
                    <a:pt x="37" y="206"/>
                  </a:cubicBezTo>
                  <a:cubicBezTo>
                    <a:pt x="61" y="255"/>
                    <a:pt x="111" y="283"/>
                    <a:pt x="163" y="283"/>
                  </a:cubicBezTo>
                  <a:cubicBezTo>
                    <a:pt x="184" y="283"/>
                    <a:pt x="206" y="279"/>
                    <a:pt x="226" y="269"/>
                  </a:cubicBezTo>
                  <a:cubicBezTo>
                    <a:pt x="296" y="236"/>
                    <a:pt x="326" y="149"/>
                    <a:pt x="290" y="80"/>
                  </a:cubicBezTo>
                  <a:cubicBezTo>
                    <a:pt x="266" y="30"/>
                    <a:pt x="216" y="1"/>
                    <a:pt x="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35"/>
            <p:cNvSpPr/>
            <p:nvPr/>
          </p:nvSpPr>
          <p:spPr>
            <a:xfrm>
              <a:off x="3670216" y="2371056"/>
              <a:ext cx="11016" cy="9624"/>
            </a:xfrm>
            <a:custGeom>
              <a:rect b="b" l="l" r="r" t="t"/>
              <a:pathLst>
                <a:path extrusionOk="0" h="567" w="649">
                  <a:moveTo>
                    <a:pt x="322" y="0"/>
                  </a:moveTo>
                  <a:cubicBezTo>
                    <a:pt x="281" y="0"/>
                    <a:pt x="239" y="9"/>
                    <a:pt x="199" y="28"/>
                  </a:cubicBezTo>
                  <a:cubicBezTo>
                    <a:pt x="60" y="98"/>
                    <a:pt x="0" y="270"/>
                    <a:pt x="70" y="410"/>
                  </a:cubicBezTo>
                  <a:cubicBezTo>
                    <a:pt x="120" y="509"/>
                    <a:pt x="220" y="566"/>
                    <a:pt x="325" y="566"/>
                  </a:cubicBezTo>
                  <a:cubicBezTo>
                    <a:pt x="367" y="566"/>
                    <a:pt x="411" y="557"/>
                    <a:pt x="452" y="537"/>
                  </a:cubicBezTo>
                  <a:cubicBezTo>
                    <a:pt x="592" y="467"/>
                    <a:pt x="649" y="298"/>
                    <a:pt x="578" y="158"/>
                  </a:cubicBezTo>
                  <a:cubicBezTo>
                    <a:pt x="529" y="58"/>
                    <a:pt x="427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35"/>
            <p:cNvSpPr/>
            <p:nvPr/>
          </p:nvSpPr>
          <p:spPr>
            <a:xfrm>
              <a:off x="3539634" y="2388149"/>
              <a:ext cx="9879" cy="9353"/>
            </a:xfrm>
            <a:custGeom>
              <a:rect b="b" l="l" r="r" t="t"/>
              <a:pathLst>
                <a:path extrusionOk="0" h="551" w="582">
                  <a:moveTo>
                    <a:pt x="307" y="1"/>
                  </a:moveTo>
                  <a:cubicBezTo>
                    <a:pt x="303" y="1"/>
                    <a:pt x="299" y="1"/>
                    <a:pt x="295" y="1"/>
                  </a:cubicBezTo>
                  <a:cubicBezTo>
                    <a:pt x="189" y="5"/>
                    <a:pt x="100" y="65"/>
                    <a:pt x="56" y="161"/>
                  </a:cubicBezTo>
                  <a:cubicBezTo>
                    <a:pt x="0" y="291"/>
                    <a:pt x="56" y="410"/>
                    <a:pt x="163" y="490"/>
                  </a:cubicBezTo>
                  <a:cubicBezTo>
                    <a:pt x="150" y="481"/>
                    <a:pt x="143" y="477"/>
                    <a:pt x="140" y="477"/>
                  </a:cubicBezTo>
                  <a:lnTo>
                    <a:pt x="140" y="477"/>
                  </a:lnTo>
                  <a:cubicBezTo>
                    <a:pt x="138" y="477"/>
                    <a:pt x="142" y="483"/>
                    <a:pt x="152" y="493"/>
                  </a:cubicBezTo>
                  <a:cubicBezTo>
                    <a:pt x="186" y="532"/>
                    <a:pt x="241" y="551"/>
                    <a:pt x="296" y="551"/>
                  </a:cubicBezTo>
                  <a:cubicBezTo>
                    <a:pt x="350" y="551"/>
                    <a:pt x="405" y="532"/>
                    <a:pt x="439" y="493"/>
                  </a:cubicBezTo>
                  <a:cubicBezTo>
                    <a:pt x="450" y="483"/>
                    <a:pt x="453" y="477"/>
                    <a:pt x="450" y="477"/>
                  </a:cubicBezTo>
                  <a:lnTo>
                    <a:pt x="450" y="477"/>
                  </a:lnTo>
                  <a:cubicBezTo>
                    <a:pt x="448" y="477"/>
                    <a:pt x="441" y="481"/>
                    <a:pt x="428" y="490"/>
                  </a:cubicBezTo>
                  <a:cubicBezTo>
                    <a:pt x="525" y="417"/>
                    <a:pt x="582" y="317"/>
                    <a:pt x="548" y="194"/>
                  </a:cubicBezTo>
                  <a:cubicBezTo>
                    <a:pt x="523" y="89"/>
                    <a:pt x="416" y="1"/>
                    <a:pt x="3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9" name="Google Shape;1559;p35"/>
            <p:cNvSpPr/>
            <p:nvPr/>
          </p:nvSpPr>
          <p:spPr>
            <a:xfrm>
              <a:off x="3740455" y="2275051"/>
              <a:ext cx="9879" cy="9387"/>
            </a:xfrm>
            <a:custGeom>
              <a:rect b="b" l="l" r="r" t="t"/>
              <a:pathLst>
                <a:path extrusionOk="0" h="553" w="582">
                  <a:moveTo>
                    <a:pt x="302" y="1"/>
                  </a:moveTo>
                  <a:cubicBezTo>
                    <a:pt x="300" y="1"/>
                    <a:pt x="298" y="1"/>
                    <a:pt x="296" y="1"/>
                  </a:cubicBezTo>
                  <a:cubicBezTo>
                    <a:pt x="189" y="8"/>
                    <a:pt x="100" y="64"/>
                    <a:pt x="57" y="164"/>
                  </a:cubicBezTo>
                  <a:cubicBezTo>
                    <a:pt x="0" y="294"/>
                    <a:pt x="60" y="413"/>
                    <a:pt x="166" y="493"/>
                  </a:cubicBezTo>
                  <a:cubicBezTo>
                    <a:pt x="151" y="483"/>
                    <a:pt x="143" y="478"/>
                    <a:pt x="141" y="478"/>
                  </a:cubicBezTo>
                  <a:lnTo>
                    <a:pt x="141" y="478"/>
                  </a:lnTo>
                  <a:cubicBezTo>
                    <a:pt x="140" y="478"/>
                    <a:pt x="145" y="483"/>
                    <a:pt x="156" y="493"/>
                  </a:cubicBezTo>
                  <a:cubicBezTo>
                    <a:pt x="190" y="533"/>
                    <a:pt x="244" y="553"/>
                    <a:pt x="298" y="553"/>
                  </a:cubicBezTo>
                  <a:cubicBezTo>
                    <a:pt x="352" y="553"/>
                    <a:pt x="406" y="533"/>
                    <a:pt x="439" y="493"/>
                  </a:cubicBezTo>
                  <a:cubicBezTo>
                    <a:pt x="450" y="483"/>
                    <a:pt x="455" y="478"/>
                    <a:pt x="454" y="478"/>
                  </a:cubicBezTo>
                  <a:lnTo>
                    <a:pt x="454" y="478"/>
                  </a:lnTo>
                  <a:cubicBezTo>
                    <a:pt x="452" y="478"/>
                    <a:pt x="444" y="483"/>
                    <a:pt x="428" y="493"/>
                  </a:cubicBezTo>
                  <a:cubicBezTo>
                    <a:pt x="525" y="420"/>
                    <a:pt x="582" y="320"/>
                    <a:pt x="552" y="194"/>
                  </a:cubicBezTo>
                  <a:cubicBezTo>
                    <a:pt x="525" y="90"/>
                    <a:pt x="412" y="1"/>
                    <a:pt x="3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35"/>
            <p:cNvSpPr/>
            <p:nvPr/>
          </p:nvSpPr>
          <p:spPr>
            <a:xfrm>
              <a:off x="3598297" y="2423388"/>
              <a:ext cx="7571" cy="6909"/>
            </a:xfrm>
            <a:custGeom>
              <a:rect b="b" l="l" r="r" t="t"/>
              <a:pathLst>
                <a:path extrusionOk="0" h="407" w="446">
                  <a:moveTo>
                    <a:pt x="202" y="0"/>
                  </a:moveTo>
                  <a:cubicBezTo>
                    <a:pt x="100" y="0"/>
                    <a:pt x="0" y="97"/>
                    <a:pt x="0" y="202"/>
                  </a:cubicBezTo>
                  <a:cubicBezTo>
                    <a:pt x="0" y="309"/>
                    <a:pt x="100" y="407"/>
                    <a:pt x="204" y="407"/>
                  </a:cubicBezTo>
                  <a:cubicBezTo>
                    <a:pt x="236" y="407"/>
                    <a:pt x="269" y="397"/>
                    <a:pt x="299" y="375"/>
                  </a:cubicBezTo>
                  <a:cubicBezTo>
                    <a:pt x="313" y="365"/>
                    <a:pt x="326" y="355"/>
                    <a:pt x="342" y="345"/>
                  </a:cubicBezTo>
                  <a:cubicBezTo>
                    <a:pt x="445" y="269"/>
                    <a:pt x="445" y="139"/>
                    <a:pt x="342" y="63"/>
                  </a:cubicBezTo>
                  <a:cubicBezTo>
                    <a:pt x="326" y="52"/>
                    <a:pt x="313" y="43"/>
                    <a:pt x="299" y="32"/>
                  </a:cubicBezTo>
                  <a:cubicBezTo>
                    <a:pt x="269" y="10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61" name="Google Shape;1561;p35"/>
          <p:cNvSpPr/>
          <p:nvPr/>
        </p:nvSpPr>
        <p:spPr>
          <a:xfrm rot="5945103">
            <a:off x="3112200" y="2282698"/>
            <a:ext cx="118068" cy="93412"/>
          </a:xfrm>
          <a:custGeom>
            <a:rect b="b" l="l" r="r" t="t"/>
            <a:pathLst>
              <a:path extrusionOk="0" h="2186" w="2763">
                <a:moveTo>
                  <a:pt x="868" y="1"/>
                </a:moveTo>
                <a:cubicBezTo>
                  <a:pt x="674" y="1"/>
                  <a:pt x="481" y="35"/>
                  <a:pt x="299" y="107"/>
                </a:cubicBezTo>
                <a:lnTo>
                  <a:pt x="419" y="44"/>
                </a:lnTo>
                <a:lnTo>
                  <a:pt x="419" y="44"/>
                </a:lnTo>
                <a:cubicBezTo>
                  <a:pt x="140" y="140"/>
                  <a:pt x="0" y="473"/>
                  <a:pt x="14" y="769"/>
                </a:cubicBezTo>
                <a:cubicBezTo>
                  <a:pt x="44" y="1343"/>
                  <a:pt x="512" y="1818"/>
                  <a:pt x="1051" y="2018"/>
                </a:cubicBezTo>
                <a:cubicBezTo>
                  <a:pt x="1391" y="2147"/>
                  <a:pt x="1755" y="2186"/>
                  <a:pt x="2121" y="2186"/>
                </a:cubicBezTo>
                <a:cubicBezTo>
                  <a:pt x="2330" y="2186"/>
                  <a:pt x="2539" y="2173"/>
                  <a:pt x="2745" y="2157"/>
                </a:cubicBezTo>
                <a:cubicBezTo>
                  <a:pt x="2762" y="1527"/>
                  <a:pt x="2526" y="881"/>
                  <a:pt x="2058" y="459"/>
                </a:cubicBezTo>
                <a:cubicBezTo>
                  <a:pt x="1735" y="168"/>
                  <a:pt x="1299" y="1"/>
                  <a:pt x="86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62" name="Google Shape;1562;p35"/>
          <p:cNvGrpSpPr/>
          <p:nvPr/>
        </p:nvGrpSpPr>
        <p:grpSpPr>
          <a:xfrm rot="5945103">
            <a:off x="3117433" y="2292670"/>
            <a:ext cx="97813" cy="69738"/>
            <a:chOff x="3432564" y="1339834"/>
            <a:chExt cx="376701" cy="268578"/>
          </a:xfrm>
        </p:grpSpPr>
        <p:sp>
          <p:nvSpPr>
            <p:cNvPr id="1563" name="Google Shape;1563;p35"/>
            <p:cNvSpPr/>
            <p:nvPr/>
          </p:nvSpPr>
          <p:spPr>
            <a:xfrm>
              <a:off x="3432564" y="1339834"/>
              <a:ext cx="376701" cy="243728"/>
            </a:xfrm>
            <a:custGeom>
              <a:rect b="b" l="l" r="r" t="t"/>
              <a:pathLst>
                <a:path extrusionOk="0" h="1481" w="2289">
                  <a:moveTo>
                    <a:pt x="29" y="1"/>
                  </a:moveTo>
                  <a:cubicBezTo>
                    <a:pt x="9" y="1"/>
                    <a:pt x="0" y="30"/>
                    <a:pt x="21" y="42"/>
                  </a:cubicBezTo>
                  <a:cubicBezTo>
                    <a:pt x="792" y="507"/>
                    <a:pt x="1553" y="917"/>
                    <a:pt x="2268" y="1478"/>
                  </a:cubicBezTo>
                  <a:cubicBezTo>
                    <a:pt x="2270" y="1479"/>
                    <a:pt x="2272" y="1480"/>
                    <a:pt x="2275" y="1480"/>
                  </a:cubicBezTo>
                  <a:cubicBezTo>
                    <a:pt x="2282" y="1480"/>
                    <a:pt x="2289" y="1473"/>
                    <a:pt x="2281" y="1465"/>
                  </a:cubicBezTo>
                  <a:cubicBezTo>
                    <a:pt x="1673" y="843"/>
                    <a:pt x="878" y="252"/>
                    <a:pt x="38" y="2"/>
                  </a:cubicBezTo>
                  <a:cubicBezTo>
                    <a:pt x="35" y="1"/>
                    <a:pt x="32" y="1"/>
                    <a:pt x="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35"/>
            <p:cNvSpPr/>
            <p:nvPr/>
          </p:nvSpPr>
          <p:spPr>
            <a:xfrm>
              <a:off x="3611945" y="1443513"/>
              <a:ext cx="77677" cy="164899"/>
            </a:xfrm>
            <a:custGeom>
              <a:rect b="b" l="l" r="r" t="t"/>
              <a:pathLst>
                <a:path extrusionOk="0" h="1002" w="472">
                  <a:moveTo>
                    <a:pt x="41" y="1"/>
                  </a:moveTo>
                  <a:cubicBezTo>
                    <a:pt x="22" y="1"/>
                    <a:pt x="1" y="18"/>
                    <a:pt x="5" y="44"/>
                  </a:cubicBezTo>
                  <a:cubicBezTo>
                    <a:pt x="61" y="363"/>
                    <a:pt x="164" y="752"/>
                    <a:pt x="393" y="991"/>
                  </a:cubicBezTo>
                  <a:cubicBezTo>
                    <a:pt x="401" y="999"/>
                    <a:pt x="411" y="1002"/>
                    <a:pt x="421" y="1002"/>
                  </a:cubicBezTo>
                  <a:cubicBezTo>
                    <a:pt x="446" y="1002"/>
                    <a:pt x="472" y="980"/>
                    <a:pt x="460" y="954"/>
                  </a:cubicBezTo>
                  <a:cubicBezTo>
                    <a:pt x="403" y="815"/>
                    <a:pt x="317" y="689"/>
                    <a:pt x="253" y="552"/>
                  </a:cubicBezTo>
                  <a:cubicBezTo>
                    <a:pt x="178" y="383"/>
                    <a:pt x="118" y="207"/>
                    <a:pt x="71" y="27"/>
                  </a:cubicBezTo>
                  <a:cubicBezTo>
                    <a:pt x="67" y="9"/>
                    <a:pt x="54" y="1"/>
                    <a:pt x="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35"/>
            <p:cNvSpPr/>
            <p:nvPr/>
          </p:nvSpPr>
          <p:spPr>
            <a:xfrm>
              <a:off x="3516988" y="1352342"/>
              <a:ext cx="189914" cy="37851"/>
            </a:xfrm>
            <a:custGeom>
              <a:rect b="b" l="l" r="r" t="t"/>
              <a:pathLst>
                <a:path extrusionOk="0" h="230" w="1154">
                  <a:moveTo>
                    <a:pt x="708" y="0"/>
                  </a:moveTo>
                  <a:cubicBezTo>
                    <a:pt x="472" y="0"/>
                    <a:pt x="227" y="64"/>
                    <a:pt x="37" y="163"/>
                  </a:cubicBezTo>
                  <a:cubicBezTo>
                    <a:pt x="0" y="178"/>
                    <a:pt x="22" y="230"/>
                    <a:pt x="57" y="230"/>
                  </a:cubicBezTo>
                  <a:cubicBezTo>
                    <a:pt x="60" y="230"/>
                    <a:pt x="63" y="230"/>
                    <a:pt x="66" y="229"/>
                  </a:cubicBezTo>
                  <a:cubicBezTo>
                    <a:pt x="246" y="183"/>
                    <a:pt x="425" y="136"/>
                    <a:pt x="611" y="126"/>
                  </a:cubicBezTo>
                  <a:cubicBezTo>
                    <a:pt x="635" y="125"/>
                    <a:pt x="658" y="124"/>
                    <a:pt x="682" y="124"/>
                  </a:cubicBezTo>
                  <a:cubicBezTo>
                    <a:pt x="808" y="124"/>
                    <a:pt x="932" y="140"/>
                    <a:pt x="1057" y="140"/>
                  </a:cubicBezTo>
                  <a:cubicBezTo>
                    <a:pt x="1074" y="140"/>
                    <a:pt x="1090" y="140"/>
                    <a:pt x="1106" y="139"/>
                  </a:cubicBezTo>
                  <a:cubicBezTo>
                    <a:pt x="1137" y="139"/>
                    <a:pt x="1153" y="96"/>
                    <a:pt x="1123" y="83"/>
                  </a:cubicBezTo>
                  <a:cubicBezTo>
                    <a:pt x="999" y="25"/>
                    <a:pt x="856" y="0"/>
                    <a:pt x="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6" name="Google Shape;1566;p35"/>
          <p:cNvGrpSpPr/>
          <p:nvPr/>
        </p:nvGrpSpPr>
        <p:grpSpPr>
          <a:xfrm>
            <a:off x="1519975" y="3436493"/>
            <a:ext cx="172627" cy="398817"/>
            <a:chOff x="1519975" y="3436493"/>
            <a:chExt cx="172627" cy="398817"/>
          </a:xfrm>
        </p:grpSpPr>
        <p:sp>
          <p:nvSpPr>
            <p:cNvPr id="1567" name="Google Shape;1567;p35"/>
            <p:cNvSpPr/>
            <p:nvPr/>
          </p:nvSpPr>
          <p:spPr>
            <a:xfrm rot="10188866">
              <a:off x="1564525" y="3623320"/>
              <a:ext cx="55972" cy="69459"/>
            </a:xfrm>
            <a:custGeom>
              <a:rect b="b" l="l" r="r" t="t"/>
              <a:pathLst>
                <a:path extrusionOk="0" h="2964" w="2832">
                  <a:moveTo>
                    <a:pt x="2832" y="0"/>
                  </a:moveTo>
                  <a:cubicBezTo>
                    <a:pt x="2137" y="136"/>
                    <a:pt x="1462" y="425"/>
                    <a:pt x="938" y="901"/>
                  </a:cubicBezTo>
                  <a:cubicBezTo>
                    <a:pt x="410" y="1376"/>
                    <a:pt x="43" y="2043"/>
                    <a:pt x="0" y="2749"/>
                  </a:cubicBezTo>
                  <a:lnTo>
                    <a:pt x="4" y="2712"/>
                  </a:lnTo>
                  <a:cubicBezTo>
                    <a:pt x="150" y="2883"/>
                    <a:pt x="376" y="2964"/>
                    <a:pt x="600" y="2964"/>
                  </a:cubicBezTo>
                  <a:cubicBezTo>
                    <a:pt x="636" y="2964"/>
                    <a:pt x="673" y="2962"/>
                    <a:pt x="709" y="2958"/>
                  </a:cubicBezTo>
                  <a:cubicBezTo>
                    <a:pt x="968" y="2931"/>
                    <a:pt x="1203" y="2804"/>
                    <a:pt x="1416" y="2655"/>
                  </a:cubicBezTo>
                  <a:cubicBezTo>
                    <a:pt x="1712" y="2445"/>
                    <a:pt x="1965" y="2180"/>
                    <a:pt x="2164" y="1874"/>
                  </a:cubicBezTo>
                  <a:cubicBezTo>
                    <a:pt x="2526" y="1313"/>
                    <a:pt x="2683" y="648"/>
                    <a:pt x="28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8" name="Google Shape;1568;p35"/>
            <p:cNvSpPr/>
            <p:nvPr/>
          </p:nvSpPr>
          <p:spPr>
            <a:xfrm rot="10188866">
              <a:off x="1619386" y="3609039"/>
              <a:ext cx="63126" cy="58046"/>
            </a:xfrm>
            <a:custGeom>
              <a:rect b="b" l="l" r="r" t="t"/>
              <a:pathLst>
                <a:path extrusionOk="0" h="2477" w="3194">
                  <a:moveTo>
                    <a:pt x="520" y="1"/>
                  </a:moveTo>
                  <a:cubicBezTo>
                    <a:pt x="346" y="1"/>
                    <a:pt x="172" y="8"/>
                    <a:pt x="0" y="16"/>
                  </a:cubicBezTo>
                  <a:cubicBezTo>
                    <a:pt x="37" y="335"/>
                    <a:pt x="80" y="657"/>
                    <a:pt x="210" y="950"/>
                  </a:cubicBezTo>
                  <a:cubicBezTo>
                    <a:pt x="342" y="1245"/>
                    <a:pt x="562" y="1495"/>
                    <a:pt x="798" y="1721"/>
                  </a:cubicBezTo>
                  <a:cubicBezTo>
                    <a:pt x="1120" y="2036"/>
                    <a:pt x="1493" y="2329"/>
                    <a:pt x="1934" y="2438"/>
                  </a:cubicBezTo>
                  <a:cubicBezTo>
                    <a:pt x="2038" y="2464"/>
                    <a:pt x="2145" y="2476"/>
                    <a:pt x="2253" y="2476"/>
                  </a:cubicBezTo>
                  <a:cubicBezTo>
                    <a:pt x="2604" y="2476"/>
                    <a:pt x="2956" y="2341"/>
                    <a:pt x="3154" y="2056"/>
                  </a:cubicBezTo>
                  <a:lnTo>
                    <a:pt x="3194" y="2063"/>
                  </a:lnTo>
                  <a:cubicBezTo>
                    <a:pt x="2865" y="1332"/>
                    <a:pt x="2456" y="564"/>
                    <a:pt x="1729" y="222"/>
                  </a:cubicBezTo>
                  <a:cubicBezTo>
                    <a:pt x="1355" y="43"/>
                    <a:pt x="939" y="1"/>
                    <a:pt x="5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35"/>
            <p:cNvSpPr/>
            <p:nvPr/>
          </p:nvSpPr>
          <p:spPr>
            <a:xfrm rot="10188866">
              <a:off x="1542869" y="3526141"/>
              <a:ext cx="44864" cy="96548"/>
            </a:xfrm>
            <a:custGeom>
              <a:rect b="b" l="l" r="r" t="t"/>
              <a:pathLst>
                <a:path extrusionOk="0" h="4120" w="2270">
                  <a:moveTo>
                    <a:pt x="2269" y="0"/>
                  </a:moveTo>
                  <a:cubicBezTo>
                    <a:pt x="1456" y="499"/>
                    <a:pt x="594" y="1057"/>
                    <a:pt x="246" y="1948"/>
                  </a:cubicBezTo>
                  <a:cubicBezTo>
                    <a:pt x="0" y="2580"/>
                    <a:pt x="56" y="3287"/>
                    <a:pt x="116" y="3962"/>
                  </a:cubicBezTo>
                  <a:lnTo>
                    <a:pt x="100" y="3999"/>
                  </a:lnTo>
                  <a:cubicBezTo>
                    <a:pt x="192" y="4083"/>
                    <a:pt x="315" y="4120"/>
                    <a:pt x="440" y="4120"/>
                  </a:cubicBezTo>
                  <a:cubicBezTo>
                    <a:pt x="519" y="4120"/>
                    <a:pt x="598" y="4105"/>
                    <a:pt x="671" y="4078"/>
                  </a:cubicBezTo>
                  <a:cubicBezTo>
                    <a:pt x="861" y="4008"/>
                    <a:pt x="1013" y="3865"/>
                    <a:pt x="1150" y="3712"/>
                  </a:cubicBezTo>
                  <a:cubicBezTo>
                    <a:pt x="2027" y="2729"/>
                    <a:pt x="2217" y="1319"/>
                    <a:pt x="2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35"/>
            <p:cNvSpPr/>
            <p:nvPr/>
          </p:nvSpPr>
          <p:spPr>
            <a:xfrm rot="10188866">
              <a:off x="1582543" y="3505948"/>
              <a:ext cx="79688" cy="62897"/>
            </a:xfrm>
            <a:custGeom>
              <a:rect b="b" l="l" r="r" t="t"/>
              <a:pathLst>
                <a:path extrusionOk="0" h="2684" w="4032">
                  <a:moveTo>
                    <a:pt x="1420" y="0"/>
                  </a:moveTo>
                  <a:cubicBezTo>
                    <a:pt x="1260" y="0"/>
                    <a:pt x="1100" y="8"/>
                    <a:pt x="940" y="16"/>
                  </a:cubicBezTo>
                  <a:cubicBezTo>
                    <a:pt x="625" y="29"/>
                    <a:pt x="313" y="46"/>
                    <a:pt x="0" y="60"/>
                  </a:cubicBezTo>
                  <a:cubicBezTo>
                    <a:pt x="586" y="893"/>
                    <a:pt x="1190" y="1747"/>
                    <a:pt x="2037" y="2309"/>
                  </a:cubicBezTo>
                  <a:cubicBezTo>
                    <a:pt x="2349" y="2517"/>
                    <a:pt x="2709" y="2683"/>
                    <a:pt x="3079" y="2683"/>
                  </a:cubicBezTo>
                  <a:cubicBezTo>
                    <a:pt x="3100" y="2683"/>
                    <a:pt x="3120" y="2683"/>
                    <a:pt x="3141" y="2681"/>
                  </a:cubicBezTo>
                  <a:cubicBezTo>
                    <a:pt x="3537" y="2665"/>
                    <a:pt x="3939" y="2416"/>
                    <a:pt x="4031" y="2030"/>
                  </a:cubicBezTo>
                  <a:lnTo>
                    <a:pt x="3995" y="2020"/>
                  </a:lnTo>
                  <a:cubicBezTo>
                    <a:pt x="3709" y="1120"/>
                    <a:pt x="3031" y="289"/>
                    <a:pt x="2114" y="69"/>
                  </a:cubicBezTo>
                  <a:cubicBezTo>
                    <a:pt x="1887" y="16"/>
                    <a:pt x="1654" y="0"/>
                    <a:pt x="14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35"/>
            <p:cNvSpPr/>
            <p:nvPr/>
          </p:nvSpPr>
          <p:spPr>
            <a:xfrm rot="10188866">
              <a:off x="1643443" y="3719957"/>
              <a:ext cx="42710" cy="73278"/>
            </a:xfrm>
            <a:custGeom>
              <a:rect b="b" l="l" r="r" t="t"/>
              <a:pathLst>
                <a:path extrusionOk="0" h="3127" w="2161">
                  <a:moveTo>
                    <a:pt x="2161" y="3074"/>
                  </a:moveTo>
                  <a:lnTo>
                    <a:pt x="2161" y="3074"/>
                  </a:lnTo>
                  <a:cubicBezTo>
                    <a:pt x="2139" y="3081"/>
                    <a:pt x="2117" y="3087"/>
                    <a:pt x="2095" y="3092"/>
                  </a:cubicBezTo>
                  <a:lnTo>
                    <a:pt x="2095" y="3092"/>
                  </a:lnTo>
                  <a:cubicBezTo>
                    <a:pt x="2096" y="3103"/>
                    <a:pt x="2097" y="3113"/>
                    <a:pt x="2098" y="3124"/>
                  </a:cubicBezTo>
                  <a:lnTo>
                    <a:pt x="2161" y="3074"/>
                  </a:lnTo>
                  <a:close/>
                  <a:moveTo>
                    <a:pt x="147" y="0"/>
                  </a:moveTo>
                  <a:cubicBezTo>
                    <a:pt x="24" y="226"/>
                    <a:pt x="1" y="492"/>
                    <a:pt x="1" y="748"/>
                  </a:cubicBezTo>
                  <a:cubicBezTo>
                    <a:pt x="4" y="1366"/>
                    <a:pt x="144" y="2001"/>
                    <a:pt x="529" y="2482"/>
                  </a:cubicBezTo>
                  <a:cubicBezTo>
                    <a:pt x="834" y="2867"/>
                    <a:pt x="1316" y="3127"/>
                    <a:pt x="1798" y="3127"/>
                  </a:cubicBezTo>
                  <a:cubicBezTo>
                    <a:pt x="1897" y="3127"/>
                    <a:pt x="1997" y="3116"/>
                    <a:pt x="2095" y="3092"/>
                  </a:cubicBezTo>
                  <a:lnTo>
                    <a:pt x="2095" y="3092"/>
                  </a:lnTo>
                  <a:cubicBezTo>
                    <a:pt x="2030" y="2458"/>
                    <a:pt x="1877" y="1826"/>
                    <a:pt x="1566" y="1269"/>
                  </a:cubicBezTo>
                  <a:cubicBezTo>
                    <a:pt x="1250" y="705"/>
                    <a:pt x="759" y="223"/>
                    <a:pt x="1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35"/>
            <p:cNvSpPr/>
            <p:nvPr/>
          </p:nvSpPr>
          <p:spPr>
            <a:xfrm rot="10188866">
              <a:off x="1570682" y="3721014"/>
              <a:ext cx="72059" cy="67537"/>
            </a:xfrm>
            <a:custGeom>
              <a:rect b="b" l="l" r="r" t="t"/>
              <a:pathLst>
                <a:path extrusionOk="0" h="2882" w="3646">
                  <a:moveTo>
                    <a:pt x="3348" y="1"/>
                  </a:moveTo>
                  <a:cubicBezTo>
                    <a:pt x="3337" y="1"/>
                    <a:pt x="3327" y="1"/>
                    <a:pt x="3317" y="1"/>
                  </a:cubicBezTo>
                  <a:cubicBezTo>
                    <a:pt x="2087" y="38"/>
                    <a:pt x="898" y="712"/>
                    <a:pt x="236" y="1746"/>
                  </a:cubicBezTo>
                  <a:cubicBezTo>
                    <a:pt x="113" y="1945"/>
                    <a:pt x="1" y="2188"/>
                    <a:pt x="84" y="2407"/>
                  </a:cubicBezTo>
                  <a:lnTo>
                    <a:pt x="1" y="2580"/>
                  </a:lnTo>
                  <a:cubicBezTo>
                    <a:pt x="207" y="2788"/>
                    <a:pt x="497" y="2881"/>
                    <a:pt x="791" y="2881"/>
                  </a:cubicBezTo>
                  <a:cubicBezTo>
                    <a:pt x="957" y="2881"/>
                    <a:pt x="1125" y="2851"/>
                    <a:pt x="1280" y="2796"/>
                  </a:cubicBezTo>
                  <a:cubicBezTo>
                    <a:pt x="1708" y="2640"/>
                    <a:pt x="2058" y="2321"/>
                    <a:pt x="2363" y="1982"/>
                  </a:cubicBezTo>
                  <a:cubicBezTo>
                    <a:pt x="2875" y="1420"/>
                    <a:pt x="3307" y="789"/>
                    <a:pt x="3646" y="111"/>
                  </a:cubicBezTo>
                  <a:cubicBezTo>
                    <a:pt x="3582" y="19"/>
                    <a:pt x="3460" y="1"/>
                    <a:pt x="33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73" name="Google Shape;1573;p35"/>
            <p:cNvGrpSpPr/>
            <p:nvPr/>
          </p:nvGrpSpPr>
          <p:grpSpPr>
            <a:xfrm rot="10188866">
              <a:off x="1560426" y="3443032"/>
              <a:ext cx="103583" cy="332740"/>
              <a:chOff x="1397175" y="1326900"/>
              <a:chExt cx="131025" cy="354975"/>
            </a:xfrm>
          </p:grpSpPr>
          <p:sp>
            <p:nvSpPr>
              <p:cNvPr id="1574" name="Google Shape;1574;p35"/>
              <p:cNvSpPr/>
              <p:nvPr/>
            </p:nvSpPr>
            <p:spPr>
              <a:xfrm>
                <a:off x="1448900" y="1378650"/>
                <a:ext cx="79300" cy="303225"/>
              </a:xfrm>
              <a:custGeom>
                <a:rect b="b" l="l" r="r" t="t"/>
                <a:pathLst>
                  <a:path extrusionOk="0" h="12129" w="3172">
                    <a:moveTo>
                      <a:pt x="316" y="1"/>
                    </a:moveTo>
                    <a:cubicBezTo>
                      <a:pt x="262" y="1"/>
                      <a:pt x="203" y="35"/>
                      <a:pt x="197" y="104"/>
                    </a:cubicBezTo>
                    <a:cubicBezTo>
                      <a:pt x="0" y="2015"/>
                      <a:pt x="300" y="3989"/>
                      <a:pt x="635" y="5867"/>
                    </a:cubicBezTo>
                    <a:cubicBezTo>
                      <a:pt x="1028" y="8063"/>
                      <a:pt x="1640" y="10247"/>
                      <a:pt x="2948" y="12085"/>
                    </a:cubicBezTo>
                    <a:cubicBezTo>
                      <a:pt x="2971" y="12116"/>
                      <a:pt x="3002" y="12129"/>
                      <a:pt x="3032" y="12129"/>
                    </a:cubicBezTo>
                    <a:cubicBezTo>
                      <a:pt x="3103" y="12129"/>
                      <a:pt x="3172" y="12059"/>
                      <a:pt x="3118" y="11985"/>
                    </a:cubicBezTo>
                    <a:cubicBezTo>
                      <a:pt x="1832" y="10151"/>
                      <a:pt x="1227" y="7991"/>
                      <a:pt x="838" y="5810"/>
                    </a:cubicBezTo>
                    <a:cubicBezTo>
                      <a:pt x="506" y="3953"/>
                      <a:pt x="217" y="1998"/>
                      <a:pt x="413" y="104"/>
                    </a:cubicBezTo>
                    <a:cubicBezTo>
                      <a:pt x="420" y="35"/>
                      <a:pt x="370" y="1"/>
                      <a:pt x="3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5" name="Google Shape;1575;p35"/>
              <p:cNvSpPr/>
              <p:nvPr/>
            </p:nvSpPr>
            <p:spPr>
              <a:xfrm>
                <a:off x="1423325" y="1326900"/>
                <a:ext cx="33575" cy="55800"/>
              </a:xfrm>
              <a:custGeom>
                <a:rect b="b" l="l" r="r" t="t"/>
                <a:pathLst>
                  <a:path extrusionOk="0" h="2232" w="1343">
                    <a:moveTo>
                      <a:pt x="79" y="0"/>
                    </a:moveTo>
                    <a:cubicBezTo>
                      <a:pt x="40" y="0"/>
                      <a:pt x="1" y="32"/>
                      <a:pt x="17" y="80"/>
                    </a:cubicBezTo>
                    <a:cubicBezTo>
                      <a:pt x="286" y="852"/>
                      <a:pt x="678" y="1636"/>
                      <a:pt x="1263" y="2220"/>
                    </a:cubicBezTo>
                    <a:cubicBezTo>
                      <a:pt x="1270" y="2228"/>
                      <a:pt x="1279" y="2231"/>
                      <a:pt x="1288" y="2231"/>
                    </a:cubicBezTo>
                    <a:cubicBezTo>
                      <a:pt x="1316" y="2231"/>
                      <a:pt x="1343" y="2202"/>
                      <a:pt x="1323" y="2174"/>
                    </a:cubicBezTo>
                    <a:cubicBezTo>
                      <a:pt x="851" y="1486"/>
                      <a:pt x="422" y="835"/>
                      <a:pt x="140" y="44"/>
                    </a:cubicBezTo>
                    <a:cubicBezTo>
                      <a:pt x="129" y="14"/>
                      <a:pt x="104" y="0"/>
                      <a:pt x="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6" name="Google Shape;1576;p35"/>
              <p:cNvSpPr/>
              <p:nvPr/>
            </p:nvSpPr>
            <p:spPr>
              <a:xfrm>
                <a:off x="1455125" y="1349550"/>
                <a:ext cx="52700" cy="32000"/>
              </a:xfrm>
              <a:custGeom>
                <a:rect b="b" l="l" r="r" t="t"/>
                <a:pathLst>
                  <a:path extrusionOk="0" h="1280" w="2108">
                    <a:moveTo>
                      <a:pt x="2059" y="1"/>
                    </a:moveTo>
                    <a:cubicBezTo>
                      <a:pt x="2051" y="1"/>
                      <a:pt x="2043" y="4"/>
                      <a:pt x="2035" y="12"/>
                    </a:cubicBezTo>
                    <a:cubicBezTo>
                      <a:pt x="1466" y="567"/>
                      <a:pt x="835" y="840"/>
                      <a:pt x="107" y="1102"/>
                    </a:cubicBezTo>
                    <a:cubicBezTo>
                      <a:pt x="0" y="1140"/>
                      <a:pt x="34" y="1280"/>
                      <a:pt x="138" y="1280"/>
                    </a:cubicBezTo>
                    <a:cubicBezTo>
                      <a:pt x="143" y="1280"/>
                      <a:pt x="148" y="1279"/>
                      <a:pt x="154" y="1278"/>
                    </a:cubicBezTo>
                    <a:cubicBezTo>
                      <a:pt x="908" y="1152"/>
                      <a:pt x="1603" y="633"/>
                      <a:pt x="2084" y="65"/>
                    </a:cubicBezTo>
                    <a:cubicBezTo>
                      <a:pt x="2108" y="37"/>
                      <a:pt x="2086" y="1"/>
                      <a:pt x="20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7" name="Google Shape;1577;p35"/>
              <p:cNvSpPr/>
              <p:nvPr/>
            </p:nvSpPr>
            <p:spPr>
              <a:xfrm>
                <a:off x="1460600" y="1446450"/>
                <a:ext cx="47775" cy="39950"/>
              </a:xfrm>
              <a:custGeom>
                <a:rect b="b" l="l" r="r" t="t"/>
                <a:pathLst>
                  <a:path extrusionOk="0" h="1598" w="1911">
                    <a:moveTo>
                      <a:pt x="1847" y="0"/>
                    </a:moveTo>
                    <a:cubicBezTo>
                      <a:pt x="1837" y="0"/>
                      <a:pt x="1827" y="4"/>
                      <a:pt x="1819" y="11"/>
                    </a:cubicBezTo>
                    <a:cubicBezTo>
                      <a:pt x="1457" y="317"/>
                      <a:pt x="1112" y="639"/>
                      <a:pt x="733" y="925"/>
                    </a:cubicBezTo>
                    <a:cubicBezTo>
                      <a:pt x="510" y="1095"/>
                      <a:pt x="135" y="1260"/>
                      <a:pt x="18" y="1520"/>
                    </a:cubicBezTo>
                    <a:cubicBezTo>
                      <a:pt x="0" y="1559"/>
                      <a:pt x="23" y="1598"/>
                      <a:pt x="62" y="1598"/>
                    </a:cubicBezTo>
                    <a:cubicBezTo>
                      <a:pt x="66" y="1598"/>
                      <a:pt x="70" y="1597"/>
                      <a:pt x="75" y="1596"/>
                    </a:cubicBezTo>
                    <a:cubicBezTo>
                      <a:pt x="374" y="1546"/>
                      <a:pt x="703" y="1194"/>
                      <a:pt x="939" y="1008"/>
                    </a:cubicBezTo>
                    <a:cubicBezTo>
                      <a:pt x="1291" y="728"/>
                      <a:pt x="1626" y="433"/>
                      <a:pt x="1885" y="64"/>
                    </a:cubicBezTo>
                    <a:cubicBezTo>
                      <a:pt x="1911" y="31"/>
                      <a:pt x="1879" y="0"/>
                      <a:pt x="184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8" name="Google Shape;1578;p35"/>
              <p:cNvSpPr/>
              <p:nvPr/>
            </p:nvSpPr>
            <p:spPr>
              <a:xfrm>
                <a:off x="1483725" y="1535350"/>
                <a:ext cx="38075" cy="61775"/>
              </a:xfrm>
              <a:custGeom>
                <a:rect b="b" l="l" r="r" t="t"/>
                <a:pathLst>
                  <a:path extrusionOk="0" h="2471" w="1523">
                    <a:moveTo>
                      <a:pt x="1453" y="0"/>
                    </a:moveTo>
                    <a:cubicBezTo>
                      <a:pt x="1435" y="0"/>
                      <a:pt x="1416" y="10"/>
                      <a:pt x="1406" y="31"/>
                    </a:cubicBezTo>
                    <a:cubicBezTo>
                      <a:pt x="1213" y="420"/>
                      <a:pt x="1124" y="845"/>
                      <a:pt x="911" y="1231"/>
                    </a:cubicBezTo>
                    <a:cubicBezTo>
                      <a:pt x="678" y="1649"/>
                      <a:pt x="373" y="2002"/>
                      <a:pt x="47" y="2357"/>
                    </a:cubicBezTo>
                    <a:cubicBezTo>
                      <a:pt x="1" y="2409"/>
                      <a:pt x="44" y="2471"/>
                      <a:pt x="99" y="2471"/>
                    </a:cubicBezTo>
                    <a:cubicBezTo>
                      <a:pt x="114" y="2471"/>
                      <a:pt x="131" y="2465"/>
                      <a:pt x="147" y="2453"/>
                    </a:cubicBezTo>
                    <a:cubicBezTo>
                      <a:pt x="805" y="1942"/>
                      <a:pt x="1523" y="925"/>
                      <a:pt x="1516" y="57"/>
                    </a:cubicBezTo>
                    <a:cubicBezTo>
                      <a:pt x="1516" y="24"/>
                      <a:pt x="1484" y="0"/>
                      <a:pt x="14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9" name="Google Shape;1579;p35"/>
              <p:cNvSpPr/>
              <p:nvPr/>
            </p:nvSpPr>
            <p:spPr>
              <a:xfrm>
                <a:off x="1418775" y="1560875"/>
                <a:ext cx="64025" cy="38575"/>
              </a:xfrm>
              <a:custGeom>
                <a:rect b="b" l="l" r="r" t="t"/>
                <a:pathLst>
                  <a:path extrusionOk="0" h="1543" w="2561">
                    <a:moveTo>
                      <a:pt x="52" y="0"/>
                    </a:moveTo>
                    <a:cubicBezTo>
                      <a:pt x="23" y="0"/>
                      <a:pt x="1" y="35"/>
                      <a:pt x="26" y="64"/>
                    </a:cubicBezTo>
                    <a:cubicBezTo>
                      <a:pt x="658" y="735"/>
                      <a:pt x="1644" y="1187"/>
                      <a:pt x="2486" y="1539"/>
                    </a:cubicBezTo>
                    <a:cubicBezTo>
                      <a:pt x="2491" y="1542"/>
                      <a:pt x="2496" y="1543"/>
                      <a:pt x="2500" y="1543"/>
                    </a:cubicBezTo>
                    <a:cubicBezTo>
                      <a:pt x="2538" y="1543"/>
                      <a:pt x="2560" y="1477"/>
                      <a:pt x="2518" y="1460"/>
                    </a:cubicBezTo>
                    <a:cubicBezTo>
                      <a:pt x="2093" y="1250"/>
                      <a:pt x="1671" y="1027"/>
                      <a:pt x="1265" y="778"/>
                    </a:cubicBezTo>
                    <a:cubicBezTo>
                      <a:pt x="860" y="532"/>
                      <a:pt x="488" y="226"/>
                      <a:pt x="69" y="4"/>
                    </a:cubicBezTo>
                    <a:cubicBezTo>
                      <a:pt x="63" y="1"/>
                      <a:pt x="58" y="0"/>
                      <a:pt x="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0" name="Google Shape;1580;p35"/>
              <p:cNvSpPr/>
              <p:nvPr/>
            </p:nvSpPr>
            <p:spPr>
              <a:xfrm>
                <a:off x="1397175" y="1449275"/>
                <a:ext cx="64875" cy="40050"/>
              </a:xfrm>
              <a:custGeom>
                <a:rect b="b" l="l" r="r" t="t"/>
                <a:pathLst>
                  <a:path extrusionOk="0" h="1602" w="2595">
                    <a:moveTo>
                      <a:pt x="61" y="0"/>
                    </a:moveTo>
                    <a:cubicBezTo>
                      <a:pt x="29" y="0"/>
                      <a:pt x="1" y="40"/>
                      <a:pt x="29" y="71"/>
                    </a:cubicBezTo>
                    <a:cubicBezTo>
                      <a:pt x="727" y="749"/>
                      <a:pt x="1555" y="1353"/>
                      <a:pt x="2508" y="1600"/>
                    </a:cubicBezTo>
                    <a:cubicBezTo>
                      <a:pt x="2512" y="1601"/>
                      <a:pt x="2516" y="1601"/>
                      <a:pt x="2520" y="1601"/>
                    </a:cubicBezTo>
                    <a:cubicBezTo>
                      <a:pt x="2567" y="1601"/>
                      <a:pt x="2594" y="1535"/>
                      <a:pt x="2548" y="1513"/>
                    </a:cubicBezTo>
                    <a:cubicBezTo>
                      <a:pt x="1687" y="1065"/>
                      <a:pt x="840" y="639"/>
                      <a:pt x="89" y="11"/>
                    </a:cubicBezTo>
                    <a:cubicBezTo>
                      <a:pt x="80" y="3"/>
                      <a:pt x="71" y="0"/>
                      <a:pt x="6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581" name="Google Shape;1581;p35"/>
            <p:cNvSpPr/>
            <p:nvPr/>
          </p:nvSpPr>
          <p:spPr>
            <a:xfrm rot="10189281">
              <a:off x="1617096" y="3804251"/>
              <a:ext cx="31298" cy="28518"/>
            </a:xfrm>
            <a:custGeom>
              <a:rect b="b" l="l" r="r" t="t"/>
              <a:pathLst>
                <a:path extrusionOk="0" h="213" w="277">
                  <a:moveTo>
                    <a:pt x="140" y="0"/>
                  </a:moveTo>
                  <a:cubicBezTo>
                    <a:pt x="5" y="0"/>
                    <a:pt x="1" y="213"/>
                    <a:pt x="140" y="213"/>
                  </a:cubicBezTo>
                  <a:cubicBezTo>
                    <a:pt x="277" y="213"/>
                    <a:pt x="277" y="0"/>
                    <a:pt x="1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2" name="Google Shape;1582;p35"/>
            <p:cNvSpPr/>
            <p:nvPr/>
          </p:nvSpPr>
          <p:spPr>
            <a:xfrm rot="10188866">
              <a:off x="1576371" y="3461201"/>
              <a:ext cx="8815" cy="8132"/>
            </a:xfrm>
            <a:custGeom>
              <a:rect b="b" l="l" r="r" t="t"/>
              <a:pathLst>
                <a:path extrusionOk="0" h="347" w="446">
                  <a:moveTo>
                    <a:pt x="223" y="1"/>
                  </a:moveTo>
                  <a:cubicBezTo>
                    <a:pt x="1" y="1"/>
                    <a:pt x="1" y="346"/>
                    <a:pt x="223" y="346"/>
                  </a:cubicBezTo>
                  <a:cubicBezTo>
                    <a:pt x="443" y="346"/>
                    <a:pt x="446" y="1"/>
                    <a:pt x="2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3" name="Google Shape;1583;p35"/>
            <p:cNvSpPr/>
            <p:nvPr/>
          </p:nvSpPr>
          <p:spPr>
            <a:xfrm rot="10188866">
              <a:off x="1521095" y="3511426"/>
              <a:ext cx="15337" cy="14037"/>
            </a:xfrm>
            <a:custGeom>
              <a:rect b="b" l="l" r="r" t="t"/>
              <a:pathLst>
                <a:path extrusionOk="0" h="599" w="776">
                  <a:moveTo>
                    <a:pt x="390" y="0"/>
                  </a:moveTo>
                  <a:cubicBezTo>
                    <a:pt x="4" y="0"/>
                    <a:pt x="1" y="598"/>
                    <a:pt x="390" y="598"/>
                  </a:cubicBezTo>
                  <a:cubicBezTo>
                    <a:pt x="775" y="598"/>
                    <a:pt x="775" y="0"/>
                    <a:pt x="3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84" name="Google Shape;1584;p35"/>
          <p:cNvSpPr/>
          <p:nvPr/>
        </p:nvSpPr>
        <p:spPr>
          <a:xfrm rot="5945103">
            <a:off x="1369224" y="3119084"/>
            <a:ext cx="118068" cy="93412"/>
          </a:xfrm>
          <a:custGeom>
            <a:rect b="b" l="l" r="r" t="t"/>
            <a:pathLst>
              <a:path extrusionOk="0" h="2186" w="2763">
                <a:moveTo>
                  <a:pt x="868" y="1"/>
                </a:moveTo>
                <a:cubicBezTo>
                  <a:pt x="674" y="1"/>
                  <a:pt x="481" y="35"/>
                  <a:pt x="299" y="107"/>
                </a:cubicBezTo>
                <a:lnTo>
                  <a:pt x="419" y="44"/>
                </a:lnTo>
                <a:lnTo>
                  <a:pt x="419" y="44"/>
                </a:lnTo>
                <a:cubicBezTo>
                  <a:pt x="140" y="140"/>
                  <a:pt x="0" y="473"/>
                  <a:pt x="14" y="769"/>
                </a:cubicBezTo>
                <a:cubicBezTo>
                  <a:pt x="44" y="1343"/>
                  <a:pt x="512" y="1818"/>
                  <a:pt x="1051" y="2018"/>
                </a:cubicBezTo>
                <a:cubicBezTo>
                  <a:pt x="1391" y="2147"/>
                  <a:pt x="1755" y="2186"/>
                  <a:pt x="2121" y="2186"/>
                </a:cubicBezTo>
                <a:cubicBezTo>
                  <a:pt x="2330" y="2186"/>
                  <a:pt x="2539" y="2173"/>
                  <a:pt x="2745" y="2157"/>
                </a:cubicBezTo>
                <a:cubicBezTo>
                  <a:pt x="2762" y="1527"/>
                  <a:pt x="2526" y="881"/>
                  <a:pt x="2058" y="459"/>
                </a:cubicBezTo>
                <a:cubicBezTo>
                  <a:pt x="1735" y="168"/>
                  <a:pt x="1299" y="1"/>
                  <a:pt x="86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85" name="Google Shape;1585;p35"/>
          <p:cNvGrpSpPr/>
          <p:nvPr/>
        </p:nvGrpSpPr>
        <p:grpSpPr>
          <a:xfrm rot="5945103">
            <a:off x="1374457" y="3129056"/>
            <a:ext cx="97813" cy="69738"/>
            <a:chOff x="3432564" y="1339834"/>
            <a:chExt cx="376701" cy="268578"/>
          </a:xfrm>
        </p:grpSpPr>
        <p:sp>
          <p:nvSpPr>
            <p:cNvPr id="1586" name="Google Shape;1586;p35"/>
            <p:cNvSpPr/>
            <p:nvPr/>
          </p:nvSpPr>
          <p:spPr>
            <a:xfrm>
              <a:off x="3432564" y="1339834"/>
              <a:ext cx="376701" cy="243728"/>
            </a:xfrm>
            <a:custGeom>
              <a:rect b="b" l="l" r="r" t="t"/>
              <a:pathLst>
                <a:path extrusionOk="0" h="1481" w="2289">
                  <a:moveTo>
                    <a:pt x="29" y="1"/>
                  </a:moveTo>
                  <a:cubicBezTo>
                    <a:pt x="9" y="1"/>
                    <a:pt x="0" y="30"/>
                    <a:pt x="21" y="42"/>
                  </a:cubicBezTo>
                  <a:cubicBezTo>
                    <a:pt x="792" y="507"/>
                    <a:pt x="1553" y="917"/>
                    <a:pt x="2268" y="1478"/>
                  </a:cubicBezTo>
                  <a:cubicBezTo>
                    <a:pt x="2270" y="1479"/>
                    <a:pt x="2272" y="1480"/>
                    <a:pt x="2275" y="1480"/>
                  </a:cubicBezTo>
                  <a:cubicBezTo>
                    <a:pt x="2282" y="1480"/>
                    <a:pt x="2289" y="1473"/>
                    <a:pt x="2281" y="1465"/>
                  </a:cubicBezTo>
                  <a:cubicBezTo>
                    <a:pt x="1673" y="843"/>
                    <a:pt x="878" y="252"/>
                    <a:pt x="38" y="2"/>
                  </a:cubicBezTo>
                  <a:cubicBezTo>
                    <a:pt x="35" y="1"/>
                    <a:pt x="32" y="1"/>
                    <a:pt x="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35"/>
            <p:cNvSpPr/>
            <p:nvPr/>
          </p:nvSpPr>
          <p:spPr>
            <a:xfrm>
              <a:off x="3611945" y="1443513"/>
              <a:ext cx="77677" cy="164899"/>
            </a:xfrm>
            <a:custGeom>
              <a:rect b="b" l="l" r="r" t="t"/>
              <a:pathLst>
                <a:path extrusionOk="0" h="1002" w="472">
                  <a:moveTo>
                    <a:pt x="41" y="1"/>
                  </a:moveTo>
                  <a:cubicBezTo>
                    <a:pt x="22" y="1"/>
                    <a:pt x="1" y="18"/>
                    <a:pt x="5" y="44"/>
                  </a:cubicBezTo>
                  <a:cubicBezTo>
                    <a:pt x="61" y="363"/>
                    <a:pt x="164" y="752"/>
                    <a:pt x="393" y="991"/>
                  </a:cubicBezTo>
                  <a:cubicBezTo>
                    <a:pt x="401" y="999"/>
                    <a:pt x="411" y="1002"/>
                    <a:pt x="421" y="1002"/>
                  </a:cubicBezTo>
                  <a:cubicBezTo>
                    <a:pt x="446" y="1002"/>
                    <a:pt x="472" y="980"/>
                    <a:pt x="460" y="954"/>
                  </a:cubicBezTo>
                  <a:cubicBezTo>
                    <a:pt x="403" y="815"/>
                    <a:pt x="317" y="689"/>
                    <a:pt x="253" y="552"/>
                  </a:cubicBezTo>
                  <a:cubicBezTo>
                    <a:pt x="178" y="383"/>
                    <a:pt x="118" y="207"/>
                    <a:pt x="71" y="27"/>
                  </a:cubicBezTo>
                  <a:cubicBezTo>
                    <a:pt x="67" y="9"/>
                    <a:pt x="54" y="1"/>
                    <a:pt x="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8" name="Google Shape;1588;p35"/>
            <p:cNvSpPr/>
            <p:nvPr/>
          </p:nvSpPr>
          <p:spPr>
            <a:xfrm>
              <a:off x="3516988" y="1352342"/>
              <a:ext cx="189914" cy="37851"/>
            </a:xfrm>
            <a:custGeom>
              <a:rect b="b" l="l" r="r" t="t"/>
              <a:pathLst>
                <a:path extrusionOk="0" h="230" w="1154">
                  <a:moveTo>
                    <a:pt x="708" y="0"/>
                  </a:moveTo>
                  <a:cubicBezTo>
                    <a:pt x="472" y="0"/>
                    <a:pt x="227" y="64"/>
                    <a:pt x="37" y="163"/>
                  </a:cubicBezTo>
                  <a:cubicBezTo>
                    <a:pt x="0" y="178"/>
                    <a:pt x="22" y="230"/>
                    <a:pt x="57" y="230"/>
                  </a:cubicBezTo>
                  <a:cubicBezTo>
                    <a:pt x="60" y="230"/>
                    <a:pt x="63" y="230"/>
                    <a:pt x="66" y="229"/>
                  </a:cubicBezTo>
                  <a:cubicBezTo>
                    <a:pt x="246" y="183"/>
                    <a:pt x="425" y="136"/>
                    <a:pt x="611" y="126"/>
                  </a:cubicBezTo>
                  <a:cubicBezTo>
                    <a:pt x="635" y="125"/>
                    <a:pt x="658" y="124"/>
                    <a:pt x="682" y="124"/>
                  </a:cubicBezTo>
                  <a:cubicBezTo>
                    <a:pt x="808" y="124"/>
                    <a:pt x="932" y="140"/>
                    <a:pt x="1057" y="140"/>
                  </a:cubicBezTo>
                  <a:cubicBezTo>
                    <a:pt x="1074" y="140"/>
                    <a:pt x="1090" y="140"/>
                    <a:pt x="1106" y="139"/>
                  </a:cubicBezTo>
                  <a:cubicBezTo>
                    <a:pt x="1137" y="139"/>
                    <a:pt x="1153" y="96"/>
                    <a:pt x="1123" y="83"/>
                  </a:cubicBezTo>
                  <a:cubicBezTo>
                    <a:pt x="999" y="25"/>
                    <a:pt x="856" y="0"/>
                    <a:pt x="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9" name="Google Shape;1589;p35"/>
          <p:cNvGrpSpPr/>
          <p:nvPr/>
        </p:nvGrpSpPr>
        <p:grpSpPr>
          <a:xfrm>
            <a:off x="3303612" y="3539137"/>
            <a:ext cx="327357" cy="277454"/>
            <a:chOff x="3303612" y="3539137"/>
            <a:chExt cx="327357" cy="277454"/>
          </a:xfrm>
        </p:grpSpPr>
        <p:sp>
          <p:nvSpPr>
            <p:cNvPr id="1590" name="Google Shape;1590;p35"/>
            <p:cNvSpPr/>
            <p:nvPr/>
          </p:nvSpPr>
          <p:spPr>
            <a:xfrm>
              <a:off x="3490679" y="3685468"/>
              <a:ext cx="140290" cy="57393"/>
            </a:xfrm>
            <a:custGeom>
              <a:rect b="b" l="l" r="r" t="t"/>
              <a:pathLst>
                <a:path extrusionOk="0" h="2498" w="6106">
                  <a:moveTo>
                    <a:pt x="0" y="505"/>
                  </a:moveTo>
                  <a:lnTo>
                    <a:pt x="50" y="704"/>
                  </a:lnTo>
                  <a:cubicBezTo>
                    <a:pt x="55" y="674"/>
                    <a:pt x="63" y="645"/>
                    <a:pt x="73" y="617"/>
                  </a:cubicBezTo>
                  <a:lnTo>
                    <a:pt x="73" y="617"/>
                  </a:lnTo>
                  <a:cubicBezTo>
                    <a:pt x="48" y="580"/>
                    <a:pt x="24" y="543"/>
                    <a:pt x="0" y="505"/>
                  </a:cubicBezTo>
                  <a:close/>
                  <a:moveTo>
                    <a:pt x="1617" y="0"/>
                  </a:moveTo>
                  <a:cubicBezTo>
                    <a:pt x="1448" y="0"/>
                    <a:pt x="1279" y="9"/>
                    <a:pt x="1110" y="26"/>
                  </a:cubicBezTo>
                  <a:cubicBezTo>
                    <a:pt x="692" y="69"/>
                    <a:pt x="205" y="237"/>
                    <a:pt x="73" y="617"/>
                  </a:cubicBezTo>
                  <a:lnTo>
                    <a:pt x="73" y="617"/>
                  </a:lnTo>
                  <a:cubicBezTo>
                    <a:pt x="677" y="1505"/>
                    <a:pt x="1699" y="2054"/>
                    <a:pt x="2752" y="2296"/>
                  </a:cubicBezTo>
                  <a:cubicBezTo>
                    <a:pt x="3435" y="2454"/>
                    <a:pt x="4135" y="2497"/>
                    <a:pt x="4838" y="2497"/>
                  </a:cubicBezTo>
                  <a:cubicBezTo>
                    <a:pt x="5260" y="2497"/>
                    <a:pt x="5684" y="2482"/>
                    <a:pt x="6105" y="2466"/>
                  </a:cubicBezTo>
                  <a:cubicBezTo>
                    <a:pt x="5158" y="954"/>
                    <a:pt x="3394" y="0"/>
                    <a:pt x="16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35"/>
            <p:cNvSpPr/>
            <p:nvPr/>
          </p:nvSpPr>
          <p:spPr>
            <a:xfrm>
              <a:off x="3429955" y="3692177"/>
              <a:ext cx="74625" cy="124414"/>
            </a:xfrm>
            <a:custGeom>
              <a:rect b="b" l="l" r="r" t="t"/>
              <a:pathLst>
                <a:path extrusionOk="0" h="5415" w="3248">
                  <a:moveTo>
                    <a:pt x="2577" y="0"/>
                  </a:moveTo>
                  <a:cubicBezTo>
                    <a:pt x="2291" y="170"/>
                    <a:pt x="2022" y="362"/>
                    <a:pt x="1766" y="572"/>
                  </a:cubicBezTo>
                  <a:cubicBezTo>
                    <a:pt x="1553" y="748"/>
                    <a:pt x="1350" y="937"/>
                    <a:pt x="1174" y="1147"/>
                  </a:cubicBezTo>
                  <a:cubicBezTo>
                    <a:pt x="207" y="2293"/>
                    <a:pt x="80" y="3912"/>
                    <a:pt x="1" y="5414"/>
                  </a:cubicBezTo>
                  <a:cubicBezTo>
                    <a:pt x="758" y="4956"/>
                    <a:pt x="1410" y="4337"/>
                    <a:pt x="2002" y="3676"/>
                  </a:cubicBezTo>
                  <a:cubicBezTo>
                    <a:pt x="2453" y="3167"/>
                    <a:pt x="2889" y="2606"/>
                    <a:pt x="3068" y="1948"/>
                  </a:cubicBezTo>
                  <a:cubicBezTo>
                    <a:pt x="3248" y="1287"/>
                    <a:pt x="3122" y="506"/>
                    <a:pt x="2597" y="63"/>
                  </a:cubicBezTo>
                  <a:lnTo>
                    <a:pt x="2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35"/>
            <p:cNvSpPr/>
            <p:nvPr/>
          </p:nvSpPr>
          <p:spPr>
            <a:xfrm>
              <a:off x="3346806" y="3665916"/>
              <a:ext cx="146700" cy="52637"/>
            </a:xfrm>
            <a:custGeom>
              <a:rect b="b" l="l" r="r" t="t"/>
              <a:pathLst>
                <a:path extrusionOk="0" h="2291" w="6385">
                  <a:moveTo>
                    <a:pt x="3624" y="1"/>
                  </a:moveTo>
                  <a:cubicBezTo>
                    <a:pt x="3569" y="1"/>
                    <a:pt x="3513" y="3"/>
                    <a:pt x="3457" y="6"/>
                  </a:cubicBezTo>
                  <a:cubicBezTo>
                    <a:pt x="2955" y="40"/>
                    <a:pt x="2480" y="249"/>
                    <a:pt x="2028" y="472"/>
                  </a:cubicBezTo>
                  <a:cubicBezTo>
                    <a:pt x="1330" y="814"/>
                    <a:pt x="653" y="1196"/>
                    <a:pt x="1" y="1618"/>
                  </a:cubicBezTo>
                  <a:cubicBezTo>
                    <a:pt x="887" y="2068"/>
                    <a:pt x="1879" y="2290"/>
                    <a:pt x="2871" y="2290"/>
                  </a:cubicBezTo>
                  <a:cubicBezTo>
                    <a:pt x="4109" y="2290"/>
                    <a:pt x="5348" y="1945"/>
                    <a:pt x="6385" y="1266"/>
                  </a:cubicBezTo>
                  <a:cubicBezTo>
                    <a:pt x="5616" y="608"/>
                    <a:pt x="4633" y="1"/>
                    <a:pt x="36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35"/>
            <p:cNvSpPr/>
            <p:nvPr/>
          </p:nvSpPr>
          <p:spPr>
            <a:xfrm>
              <a:off x="3486590" y="3587707"/>
              <a:ext cx="88870" cy="108675"/>
            </a:xfrm>
            <a:custGeom>
              <a:rect b="b" l="l" r="r" t="t"/>
              <a:pathLst>
                <a:path extrusionOk="0" h="4730" w="3868">
                  <a:moveTo>
                    <a:pt x="3729" y="1"/>
                  </a:moveTo>
                  <a:cubicBezTo>
                    <a:pt x="3688" y="1"/>
                    <a:pt x="3644" y="11"/>
                    <a:pt x="3605" y="24"/>
                  </a:cubicBezTo>
                  <a:cubicBezTo>
                    <a:pt x="2591" y="347"/>
                    <a:pt x="1634" y="908"/>
                    <a:pt x="969" y="1743"/>
                  </a:cubicBezTo>
                  <a:cubicBezTo>
                    <a:pt x="338" y="2535"/>
                    <a:pt x="0" y="3594"/>
                    <a:pt x="182" y="4587"/>
                  </a:cubicBezTo>
                  <a:lnTo>
                    <a:pt x="182" y="4587"/>
                  </a:lnTo>
                  <a:cubicBezTo>
                    <a:pt x="1285" y="4494"/>
                    <a:pt x="2334" y="3895"/>
                    <a:pt x="2967" y="2988"/>
                  </a:cubicBezTo>
                  <a:cubicBezTo>
                    <a:pt x="3534" y="2174"/>
                    <a:pt x="3761" y="1174"/>
                    <a:pt x="3861" y="187"/>
                  </a:cubicBezTo>
                  <a:cubicBezTo>
                    <a:pt x="3864" y="140"/>
                    <a:pt x="3867" y="91"/>
                    <a:pt x="3844" y="51"/>
                  </a:cubicBezTo>
                  <a:cubicBezTo>
                    <a:pt x="3817" y="14"/>
                    <a:pt x="3775" y="1"/>
                    <a:pt x="3729" y="1"/>
                  </a:cubicBezTo>
                  <a:close/>
                  <a:moveTo>
                    <a:pt x="182" y="4587"/>
                  </a:moveTo>
                  <a:cubicBezTo>
                    <a:pt x="148" y="4590"/>
                    <a:pt x="115" y="4592"/>
                    <a:pt x="82" y="4594"/>
                  </a:cubicBezTo>
                  <a:lnTo>
                    <a:pt x="212" y="4730"/>
                  </a:lnTo>
                  <a:cubicBezTo>
                    <a:pt x="200" y="4682"/>
                    <a:pt x="191" y="4635"/>
                    <a:pt x="182" y="45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35"/>
            <p:cNvSpPr/>
            <p:nvPr/>
          </p:nvSpPr>
          <p:spPr>
            <a:xfrm>
              <a:off x="3429495" y="3562067"/>
              <a:ext cx="68904" cy="131214"/>
            </a:xfrm>
            <a:custGeom>
              <a:rect b="b" l="l" r="r" t="t"/>
              <a:pathLst>
                <a:path extrusionOk="0" h="5711" w="2999">
                  <a:moveTo>
                    <a:pt x="571" y="0"/>
                  </a:moveTo>
                  <a:cubicBezTo>
                    <a:pt x="547" y="0"/>
                    <a:pt x="523" y="5"/>
                    <a:pt x="499" y="17"/>
                  </a:cubicBezTo>
                  <a:cubicBezTo>
                    <a:pt x="427" y="53"/>
                    <a:pt x="396" y="140"/>
                    <a:pt x="373" y="216"/>
                  </a:cubicBezTo>
                  <a:cubicBezTo>
                    <a:pt x="177" y="911"/>
                    <a:pt x="1" y="1622"/>
                    <a:pt x="37" y="2343"/>
                  </a:cubicBezTo>
                  <a:cubicBezTo>
                    <a:pt x="116" y="3889"/>
                    <a:pt x="1293" y="5313"/>
                    <a:pt x="2793" y="5692"/>
                  </a:cubicBezTo>
                  <a:lnTo>
                    <a:pt x="2793" y="5692"/>
                  </a:lnTo>
                  <a:cubicBezTo>
                    <a:pt x="2998" y="4815"/>
                    <a:pt x="2958" y="3880"/>
                    <a:pt x="2680" y="3021"/>
                  </a:cubicBezTo>
                  <a:cubicBezTo>
                    <a:pt x="2493" y="2443"/>
                    <a:pt x="2201" y="1905"/>
                    <a:pt x="1885" y="1383"/>
                  </a:cubicBezTo>
                  <a:cubicBezTo>
                    <a:pt x="1586" y="888"/>
                    <a:pt x="1251" y="392"/>
                    <a:pt x="766" y="73"/>
                  </a:cubicBezTo>
                  <a:cubicBezTo>
                    <a:pt x="707" y="37"/>
                    <a:pt x="638" y="0"/>
                    <a:pt x="571" y="0"/>
                  </a:cubicBezTo>
                  <a:close/>
                  <a:moveTo>
                    <a:pt x="2793" y="5692"/>
                  </a:moveTo>
                  <a:lnTo>
                    <a:pt x="2793" y="5692"/>
                  </a:lnTo>
                  <a:cubicBezTo>
                    <a:pt x="2791" y="5697"/>
                    <a:pt x="2790" y="5701"/>
                    <a:pt x="2789" y="5706"/>
                  </a:cubicBezTo>
                  <a:lnTo>
                    <a:pt x="2869" y="5710"/>
                  </a:lnTo>
                  <a:cubicBezTo>
                    <a:pt x="2843" y="5704"/>
                    <a:pt x="2818" y="5698"/>
                    <a:pt x="2793" y="56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35"/>
            <p:cNvSpPr/>
            <p:nvPr/>
          </p:nvSpPr>
          <p:spPr>
            <a:xfrm>
              <a:off x="3486705" y="3687100"/>
              <a:ext cx="20242" cy="17760"/>
            </a:xfrm>
            <a:custGeom>
              <a:rect b="b" l="l" r="r" t="t"/>
              <a:pathLst>
                <a:path extrusionOk="0" h="773" w="881">
                  <a:moveTo>
                    <a:pt x="440" y="0"/>
                  </a:moveTo>
                  <a:cubicBezTo>
                    <a:pt x="383" y="0"/>
                    <a:pt x="324" y="14"/>
                    <a:pt x="270" y="42"/>
                  </a:cubicBezTo>
                  <a:cubicBezTo>
                    <a:pt x="80" y="135"/>
                    <a:pt x="0" y="368"/>
                    <a:pt x="93" y="557"/>
                  </a:cubicBezTo>
                  <a:cubicBezTo>
                    <a:pt x="162" y="694"/>
                    <a:pt x="298" y="773"/>
                    <a:pt x="440" y="773"/>
                  </a:cubicBezTo>
                  <a:cubicBezTo>
                    <a:pt x="498" y="773"/>
                    <a:pt x="556" y="760"/>
                    <a:pt x="612" y="733"/>
                  </a:cubicBezTo>
                  <a:cubicBezTo>
                    <a:pt x="801" y="637"/>
                    <a:pt x="881" y="408"/>
                    <a:pt x="785" y="215"/>
                  </a:cubicBezTo>
                  <a:cubicBezTo>
                    <a:pt x="719" y="80"/>
                    <a:pt x="582" y="0"/>
                    <a:pt x="4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35"/>
            <p:cNvSpPr/>
            <p:nvPr/>
          </p:nvSpPr>
          <p:spPr>
            <a:xfrm>
              <a:off x="3471954" y="3685422"/>
              <a:ext cx="13004" cy="11442"/>
            </a:xfrm>
            <a:custGeom>
              <a:rect b="b" l="l" r="r" t="t"/>
              <a:pathLst>
                <a:path extrusionOk="0" h="498" w="566">
                  <a:moveTo>
                    <a:pt x="286" y="1"/>
                  </a:moveTo>
                  <a:cubicBezTo>
                    <a:pt x="248" y="1"/>
                    <a:pt x="210" y="10"/>
                    <a:pt x="174" y="28"/>
                  </a:cubicBezTo>
                  <a:cubicBezTo>
                    <a:pt x="51" y="88"/>
                    <a:pt x="1" y="237"/>
                    <a:pt x="61" y="361"/>
                  </a:cubicBezTo>
                  <a:cubicBezTo>
                    <a:pt x="103" y="448"/>
                    <a:pt x="190" y="498"/>
                    <a:pt x="280" y="498"/>
                  </a:cubicBezTo>
                  <a:cubicBezTo>
                    <a:pt x="318" y="498"/>
                    <a:pt x="357" y="489"/>
                    <a:pt x="393" y="470"/>
                  </a:cubicBezTo>
                  <a:cubicBezTo>
                    <a:pt x="516" y="410"/>
                    <a:pt x="565" y="261"/>
                    <a:pt x="506" y="138"/>
                  </a:cubicBezTo>
                  <a:cubicBezTo>
                    <a:pt x="461" y="51"/>
                    <a:pt x="376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35"/>
            <p:cNvSpPr/>
            <p:nvPr/>
          </p:nvSpPr>
          <p:spPr>
            <a:xfrm>
              <a:off x="3498996" y="3676761"/>
              <a:ext cx="7490" cy="6525"/>
            </a:xfrm>
            <a:custGeom>
              <a:rect b="b" l="l" r="r" t="t"/>
              <a:pathLst>
                <a:path extrusionOk="0" h="284" w="326">
                  <a:moveTo>
                    <a:pt x="163" y="1"/>
                  </a:moveTo>
                  <a:cubicBezTo>
                    <a:pt x="142" y="1"/>
                    <a:pt x="120" y="6"/>
                    <a:pt x="100" y="16"/>
                  </a:cubicBezTo>
                  <a:cubicBezTo>
                    <a:pt x="31" y="50"/>
                    <a:pt x="0" y="136"/>
                    <a:pt x="37" y="206"/>
                  </a:cubicBezTo>
                  <a:cubicBezTo>
                    <a:pt x="61" y="255"/>
                    <a:pt x="111" y="283"/>
                    <a:pt x="163" y="283"/>
                  </a:cubicBezTo>
                  <a:cubicBezTo>
                    <a:pt x="184" y="283"/>
                    <a:pt x="206" y="279"/>
                    <a:pt x="226" y="269"/>
                  </a:cubicBezTo>
                  <a:cubicBezTo>
                    <a:pt x="296" y="236"/>
                    <a:pt x="326" y="149"/>
                    <a:pt x="290" y="80"/>
                  </a:cubicBezTo>
                  <a:cubicBezTo>
                    <a:pt x="266" y="30"/>
                    <a:pt x="216" y="1"/>
                    <a:pt x="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35"/>
            <p:cNvSpPr/>
            <p:nvPr/>
          </p:nvSpPr>
          <p:spPr>
            <a:xfrm>
              <a:off x="3480363" y="3669087"/>
              <a:ext cx="14911" cy="13027"/>
            </a:xfrm>
            <a:custGeom>
              <a:rect b="b" l="l" r="r" t="t"/>
              <a:pathLst>
                <a:path extrusionOk="0" h="567" w="649">
                  <a:moveTo>
                    <a:pt x="322" y="0"/>
                  </a:moveTo>
                  <a:cubicBezTo>
                    <a:pt x="281" y="0"/>
                    <a:pt x="239" y="9"/>
                    <a:pt x="199" y="28"/>
                  </a:cubicBezTo>
                  <a:cubicBezTo>
                    <a:pt x="60" y="98"/>
                    <a:pt x="0" y="270"/>
                    <a:pt x="70" y="410"/>
                  </a:cubicBezTo>
                  <a:cubicBezTo>
                    <a:pt x="120" y="509"/>
                    <a:pt x="220" y="566"/>
                    <a:pt x="325" y="566"/>
                  </a:cubicBezTo>
                  <a:cubicBezTo>
                    <a:pt x="367" y="566"/>
                    <a:pt x="411" y="557"/>
                    <a:pt x="452" y="537"/>
                  </a:cubicBezTo>
                  <a:cubicBezTo>
                    <a:pt x="592" y="467"/>
                    <a:pt x="649" y="298"/>
                    <a:pt x="578" y="158"/>
                  </a:cubicBezTo>
                  <a:cubicBezTo>
                    <a:pt x="529" y="58"/>
                    <a:pt x="427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9" name="Google Shape;1599;p35"/>
            <p:cNvSpPr/>
            <p:nvPr/>
          </p:nvSpPr>
          <p:spPr>
            <a:xfrm>
              <a:off x="3303612" y="3692223"/>
              <a:ext cx="13372" cy="12660"/>
            </a:xfrm>
            <a:custGeom>
              <a:rect b="b" l="l" r="r" t="t"/>
              <a:pathLst>
                <a:path extrusionOk="0" h="551" w="582">
                  <a:moveTo>
                    <a:pt x="307" y="1"/>
                  </a:moveTo>
                  <a:cubicBezTo>
                    <a:pt x="303" y="1"/>
                    <a:pt x="299" y="1"/>
                    <a:pt x="295" y="1"/>
                  </a:cubicBezTo>
                  <a:cubicBezTo>
                    <a:pt x="189" y="5"/>
                    <a:pt x="100" y="65"/>
                    <a:pt x="56" y="161"/>
                  </a:cubicBezTo>
                  <a:cubicBezTo>
                    <a:pt x="0" y="291"/>
                    <a:pt x="56" y="410"/>
                    <a:pt x="163" y="490"/>
                  </a:cubicBezTo>
                  <a:cubicBezTo>
                    <a:pt x="150" y="481"/>
                    <a:pt x="143" y="477"/>
                    <a:pt x="140" y="477"/>
                  </a:cubicBezTo>
                  <a:lnTo>
                    <a:pt x="140" y="477"/>
                  </a:lnTo>
                  <a:cubicBezTo>
                    <a:pt x="138" y="477"/>
                    <a:pt x="142" y="483"/>
                    <a:pt x="152" y="493"/>
                  </a:cubicBezTo>
                  <a:cubicBezTo>
                    <a:pt x="186" y="532"/>
                    <a:pt x="241" y="551"/>
                    <a:pt x="296" y="551"/>
                  </a:cubicBezTo>
                  <a:cubicBezTo>
                    <a:pt x="350" y="551"/>
                    <a:pt x="405" y="532"/>
                    <a:pt x="439" y="493"/>
                  </a:cubicBezTo>
                  <a:cubicBezTo>
                    <a:pt x="450" y="483"/>
                    <a:pt x="453" y="477"/>
                    <a:pt x="450" y="477"/>
                  </a:cubicBezTo>
                  <a:lnTo>
                    <a:pt x="450" y="477"/>
                  </a:lnTo>
                  <a:cubicBezTo>
                    <a:pt x="448" y="477"/>
                    <a:pt x="441" y="481"/>
                    <a:pt x="428" y="490"/>
                  </a:cubicBezTo>
                  <a:cubicBezTo>
                    <a:pt x="525" y="417"/>
                    <a:pt x="582" y="317"/>
                    <a:pt x="548" y="194"/>
                  </a:cubicBezTo>
                  <a:cubicBezTo>
                    <a:pt x="523" y="89"/>
                    <a:pt x="416" y="1"/>
                    <a:pt x="3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35"/>
            <p:cNvSpPr/>
            <p:nvPr/>
          </p:nvSpPr>
          <p:spPr>
            <a:xfrm>
              <a:off x="3575436" y="3539137"/>
              <a:ext cx="13372" cy="12706"/>
            </a:xfrm>
            <a:custGeom>
              <a:rect b="b" l="l" r="r" t="t"/>
              <a:pathLst>
                <a:path extrusionOk="0" h="553" w="582">
                  <a:moveTo>
                    <a:pt x="302" y="1"/>
                  </a:moveTo>
                  <a:cubicBezTo>
                    <a:pt x="300" y="1"/>
                    <a:pt x="298" y="1"/>
                    <a:pt x="296" y="1"/>
                  </a:cubicBezTo>
                  <a:cubicBezTo>
                    <a:pt x="189" y="8"/>
                    <a:pt x="100" y="64"/>
                    <a:pt x="57" y="164"/>
                  </a:cubicBezTo>
                  <a:cubicBezTo>
                    <a:pt x="0" y="294"/>
                    <a:pt x="60" y="413"/>
                    <a:pt x="166" y="493"/>
                  </a:cubicBezTo>
                  <a:cubicBezTo>
                    <a:pt x="151" y="483"/>
                    <a:pt x="143" y="478"/>
                    <a:pt x="141" y="478"/>
                  </a:cubicBezTo>
                  <a:lnTo>
                    <a:pt x="141" y="478"/>
                  </a:lnTo>
                  <a:cubicBezTo>
                    <a:pt x="140" y="478"/>
                    <a:pt x="145" y="483"/>
                    <a:pt x="156" y="493"/>
                  </a:cubicBezTo>
                  <a:cubicBezTo>
                    <a:pt x="190" y="533"/>
                    <a:pt x="244" y="553"/>
                    <a:pt x="298" y="553"/>
                  </a:cubicBezTo>
                  <a:cubicBezTo>
                    <a:pt x="352" y="553"/>
                    <a:pt x="406" y="533"/>
                    <a:pt x="439" y="493"/>
                  </a:cubicBezTo>
                  <a:cubicBezTo>
                    <a:pt x="450" y="483"/>
                    <a:pt x="455" y="478"/>
                    <a:pt x="454" y="478"/>
                  </a:cubicBezTo>
                  <a:lnTo>
                    <a:pt x="454" y="478"/>
                  </a:lnTo>
                  <a:cubicBezTo>
                    <a:pt x="452" y="478"/>
                    <a:pt x="444" y="483"/>
                    <a:pt x="428" y="493"/>
                  </a:cubicBezTo>
                  <a:cubicBezTo>
                    <a:pt x="525" y="420"/>
                    <a:pt x="582" y="320"/>
                    <a:pt x="552" y="194"/>
                  </a:cubicBezTo>
                  <a:cubicBezTo>
                    <a:pt x="525" y="90"/>
                    <a:pt x="412" y="1"/>
                    <a:pt x="3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3383016" y="3739920"/>
              <a:ext cx="10247" cy="9351"/>
            </a:xfrm>
            <a:custGeom>
              <a:rect b="b" l="l" r="r" t="t"/>
              <a:pathLst>
                <a:path extrusionOk="0" h="407" w="446">
                  <a:moveTo>
                    <a:pt x="202" y="0"/>
                  </a:moveTo>
                  <a:cubicBezTo>
                    <a:pt x="100" y="0"/>
                    <a:pt x="0" y="97"/>
                    <a:pt x="0" y="202"/>
                  </a:cubicBezTo>
                  <a:cubicBezTo>
                    <a:pt x="0" y="309"/>
                    <a:pt x="100" y="407"/>
                    <a:pt x="204" y="407"/>
                  </a:cubicBezTo>
                  <a:cubicBezTo>
                    <a:pt x="236" y="407"/>
                    <a:pt x="269" y="397"/>
                    <a:pt x="299" y="375"/>
                  </a:cubicBezTo>
                  <a:cubicBezTo>
                    <a:pt x="313" y="365"/>
                    <a:pt x="326" y="355"/>
                    <a:pt x="342" y="345"/>
                  </a:cubicBezTo>
                  <a:cubicBezTo>
                    <a:pt x="445" y="269"/>
                    <a:pt x="445" y="139"/>
                    <a:pt x="342" y="63"/>
                  </a:cubicBezTo>
                  <a:cubicBezTo>
                    <a:pt x="326" y="52"/>
                    <a:pt x="313" y="43"/>
                    <a:pt x="299" y="32"/>
                  </a:cubicBezTo>
                  <a:cubicBezTo>
                    <a:pt x="269" y="10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02" name="Google Shape;1602;p35"/>
          <p:cNvGrpSpPr/>
          <p:nvPr/>
        </p:nvGrpSpPr>
        <p:grpSpPr>
          <a:xfrm>
            <a:off x="3630728" y="2673354"/>
            <a:ext cx="236651" cy="233957"/>
            <a:chOff x="3630728" y="2673354"/>
            <a:chExt cx="236651" cy="233957"/>
          </a:xfrm>
        </p:grpSpPr>
        <p:sp>
          <p:nvSpPr>
            <p:cNvPr id="1603" name="Google Shape;1603;p35"/>
            <p:cNvSpPr/>
            <p:nvPr/>
          </p:nvSpPr>
          <p:spPr>
            <a:xfrm rot="7425434">
              <a:off x="3633826" y="2745764"/>
              <a:ext cx="187501" cy="107559"/>
            </a:xfrm>
            <a:custGeom>
              <a:rect b="b" l="l" r="r" t="t"/>
              <a:pathLst>
                <a:path extrusionOk="0" h="2041" w="3597">
                  <a:moveTo>
                    <a:pt x="854" y="1"/>
                  </a:moveTo>
                  <a:cubicBezTo>
                    <a:pt x="565" y="1"/>
                    <a:pt x="278" y="99"/>
                    <a:pt x="94" y="315"/>
                  </a:cubicBezTo>
                  <a:lnTo>
                    <a:pt x="114" y="309"/>
                  </a:lnTo>
                  <a:lnTo>
                    <a:pt x="114" y="309"/>
                  </a:lnTo>
                  <a:cubicBezTo>
                    <a:pt x="1" y="781"/>
                    <a:pt x="406" y="1220"/>
                    <a:pt x="821" y="1472"/>
                  </a:cubicBezTo>
                  <a:cubicBezTo>
                    <a:pt x="1435" y="1845"/>
                    <a:pt x="2156" y="2041"/>
                    <a:pt x="2875" y="2041"/>
                  </a:cubicBezTo>
                  <a:cubicBezTo>
                    <a:pt x="3117" y="2041"/>
                    <a:pt x="3359" y="2019"/>
                    <a:pt x="3596" y="1974"/>
                  </a:cubicBezTo>
                  <a:cubicBezTo>
                    <a:pt x="3154" y="1475"/>
                    <a:pt x="2669" y="1013"/>
                    <a:pt x="2151" y="598"/>
                  </a:cubicBezTo>
                  <a:cubicBezTo>
                    <a:pt x="1852" y="358"/>
                    <a:pt x="1526" y="129"/>
                    <a:pt x="1154" y="36"/>
                  </a:cubicBezTo>
                  <a:cubicBezTo>
                    <a:pt x="1057" y="13"/>
                    <a:pt x="955" y="1"/>
                    <a:pt x="8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35"/>
            <p:cNvSpPr/>
            <p:nvPr/>
          </p:nvSpPr>
          <p:spPr>
            <a:xfrm rot="7425434">
              <a:off x="3710237" y="2719313"/>
              <a:ext cx="156329" cy="85425"/>
            </a:xfrm>
            <a:custGeom>
              <a:rect b="b" l="l" r="r" t="t"/>
              <a:pathLst>
                <a:path extrusionOk="0" h="1621" w="2999">
                  <a:moveTo>
                    <a:pt x="90" y="0"/>
                  </a:moveTo>
                  <a:cubicBezTo>
                    <a:pt x="36" y="0"/>
                    <a:pt x="1" y="81"/>
                    <a:pt x="60" y="118"/>
                  </a:cubicBezTo>
                  <a:cubicBezTo>
                    <a:pt x="977" y="676"/>
                    <a:pt x="1951" y="1151"/>
                    <a:pt x="2922" y="1617"/>
                  </a:cubicBezTo>
                  <a:cubicBezTo>
                    <a:pt x="2927" y="1619"/>
                    <a:pt x="2933" y="1621"/>
                    <a:pt x="2939" y="1621"/>
                  </a:cubicBezTo>
                  <a:cubicBezTo>
                    <a:pt x="2974" y="1621"/>
                    <a:pt x="2999" y="1571"/>
                    <a:pt x="2958" y="1550"/>
                  </a:cubicBezTo>
                  <a:cubicBezTo>
                    <a:pt x="2001" y="1059"/>
                    <a:pt x="1070" y="517"/>
                    <a:pt x="120" y="8"/>
                  </a:cubicBezTo>
                  <a:cubicBezTo>
                    <a:pt x="110" y="3"/>
                    <a:pt x="100" y="0"/>
                    <a:pt x="9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05" name="Google Shape;1605;p35"/>
          <p:cNvSpPr/>
          <p:nvPr/>
        </p:nvSpPr>
        <p:spPr>
          <a:xfrm rot="5945103">
            <a:off x="1084562" y="3800513"/>
            <a:ext cx="118068" cy="93412"/>
          </a:xfrm>
          <a:custGeom>
            <a:rect b="b" l="l" r="r" t="t"/>
            <a:pathLst>
              <a:path extrusionOk="0" h="2186" w="2763">
                <a:moveTo>
                  <a:pt x="868" y="1"/>
                </a:moveTo>
                <a:cubicBezTo>
                  <a:pt x="674" y="1"/>
                  <a:pt x="481" y="35"/>
                  <a:pt x="299" y="107"/>
                </a:cubicBezTo>
                <a:lnTo>
                  <a:pt x="419" y="44"/>
                </a:lnTo>
                <a:lnTo>
                  <a:pt x="419" y="44"/>
                </a:lnTo>
                <a:cubicBezTo>
                  <a:pt x="140" y="140"/>
                  <a:pt x="0" y="473"/>
                  <a:pt x="14" y="769"/>
                </a:cubicBezTo>
                <a:cubicBezTo>
                  <a:pt x="44" y="1343"/>
                  <a:pt x="512" y="1818"/>
                  <a:pt x="1051" y="2018"/>
                </a:cubicBezTo>
                <a:cubicBezTo>
                  <a:pt x="1391" y="2147"/>
                  <a:pt x="1755" y="2186"/>
                  <a:pt x="2121" y="2186"/>
                </a:cubicBezTo>
                <a:cubicBezTo>
                  <a:pt x="2330" y="2186"/>
                  <a:pt x="2539" y="2173"/>
                  <a:pt x="2745" y="2157"/>
                </a:cubicBezTo>
                <a:cubicBezTo>
                  <a:pt x="2762" y="1527"/>
                  <a:pt x="2526" y="881"/>
                  <a:pt x="2058" y="459"/>
                </a:cubicBezTo>
                <a:cubicBezTo>
                  <a:pt x="1735" y="168"/>
                  <a:pt x="1299" y="1"/>
                  <a:pt x="86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06" name="Google Shape;1606;p35"/>
          <p:cNvGrpSpPr/>
          <p:nvPr/>
        </p:nvGrpSpPr>
        <p:grpSpPr>
          <a:xfrm rot="5945103">
            <a:off x="1089795" y="3810486"/>
            <a:ext cx="97813" cy="69738"/>
            <a:chOff x="3432564" y="1339834"/>
            <a:chExt cx="376701" cy="268578"/>
          </a:xfrm>
        </p:grpSpPr>
        <p:sp>
          <p:nvSpPr>
            <p:cNvPr id="1607" name="Google Shape;1607;p35"/>
            <p:cNvSpPr/>
            <p:nvPr/>
          </p:nvSpPr>
          <p:spPr>
            <a:xfrm>
              <a:off x="3432564" y="1339834"/>
              <a:ext cx="376701" cy="243728"/>
            </a:xfrm>
            <a:custGeom>
              <a:rect b="b" l="l" r="r" t="t"/>
              <a:pathLst>
                <a:path extrusionOk="0" h="1481" w="2289">
                  <a:moveTo>
                    <a:pt x="29" y="1"/>
                  </a:moveTo>
                  <a:cubicBezTo>
                    <a:pt x="9" y="1"/>
                    <a:pt x="0" y="30"/>
                    <a:pt x="21" y="42"/>
                  </a:cubicBezTo>
                  <a:cubicBezTo>
                    <a:pt x="792" y="507"/>
                    <a:pt x="1553" y="917"/>
                    <a:pt x="2268" y="1478"/>
                  </a:cubicBezTo>
                  <a:cubicBezTo>
                    <a:pt x="2270" y="1479"/>
                    <a:pt x="2272" y="1480"/>
                    <a:pt x="2275" y="1480"/>
                  </a:cubicBezTo>
                  <a:cubicBezTo>
                    <a:pt x="2282" y="1480"/>
                    <a:pt x="2289" y="1473"/>
                    <a:pt x="2281" y="1465"/>
                  </a:cubicBezTo>
                  <a:cubicBezTo>
                    <a:pt x="1673" y="843"/>
                    <a:pt x="878" y="252"/>
                    <a:pt x="38" y="2"/>
                  </a:cubicBezTo>
                  <a:cubicBezTo>
                    <a:pt x="35" y="1"/>
                    <a:pt x="32" y="1"/>
                    <a:pt x="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35"/>
            <p:cNvSpPr/>
            <p:nvPr/>
          </p:nvSpPr>
          <p:spPr>
            <a:xfrm>
              <a:off x="3611945" y="1443513"/>
              <a:ext cx="77677" cy="164899"/>
            </a:xfrm>
            <a:custGeom>
              <a:rect b="b" l="l" r="r" t="t"/>
              <a:pathLst>
                <a:path extrusionOk="0" h="1002" w="472">
                  <a:moveTo>
                    <a:pt x="41" y="1"/>
                  </a:moveTo>
                  <a:cubicBezTo>
                    <a:pt x="22" y="1"/>
                    <a:pt x="1" y="18"/>
                    <a:pt x="5" y="44"/>
                  </a:cubicBezTo>
                  <a:cubicBezTo>
                    <a:pt x="61" y="363"/>
                    <a:pt x="164" y="752"/>
                    <a:pt x="393" y="991"/>
                  </a:cubicBezTo>
                  <a:cubicBezTo>
                    <a:pt x="401" y="999"/>
                    <a:pt x="411" y="1002"/>
                    <a:pt x="421" y="1002"/>
                  </a:cubicBezTo>
                  <a:cubicBezTo>
                    <a:pt x="446" y="1002"/>
                    <a:pt x="472" y="980"/>
                    <a:pt x="460" y="954"/>
                  </a:cubicBezTo>
                  <a:cubicBezTo>
                    <a:pt x="403" y="815"/>
                    <a:pt x="317" y="689"/>
                    <a:pt x="253" y="552"/>
                  </a:cubicBezTo>
                  <a:cubicBezTo>
                    <a:pt x="178" y="383"/>
                    <a:pt x="118" y="207"/>
                    <a:pt x="71" y="27"/>
                  </a:cubicBezTo>
                  <a:cubicBezTo>
                    <a:pt x="67" y="9"/>
                    <a:pt x="54" y="1"/>
                    <a:pt x="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9" name="Google Shape;1609;p35"/>
            <p:cNvSpPr/>
            <p:nvPr/>
          </p:nvSpPr>
          <p:spPr>
            <a:xfrm>
              <a:off x="3516988" y="1352342"/>
              <a:ext cx="189914" cy="37851"/>
            </a:xfrm>
            <a:custGeom>
              <a:rect b="b" l="l" r="r" t="t"/>
              <a:pathLst>
                <a:path extrusionOk="0" h="230" w="1154">
                  <a:moveTo>
                    <a:pt x="708" y="0"/>
                  </a:moveTo>
                  <a:cubicBezTo>
                    <a:pt x="472" y="0"/>
                    <a:pt x="227" y="64"/>
                    <a:pt x="37" y="163"/>
                  </a:cubicBezTo>
                  <a:cubicBezTo>
                    <a:pt x="0" y="178"/>
                    <a:pt x="22" y="230"/>
                    <a:pt x="57" y="230"/>
                  </a:cubicBezTo>
                  <a:cubicBezTo>
                    <a:pt x="60" y="230"/>
                    <a:pt x="63" y="230"/>
                    <a:pt x="66" y="229"/>
                  </a:cubicBezTo>
                  <a:cubicBezTo>
                    <a:pt x="246" y="183"/>
                    <a:pt x="425" y="136"/>
                    <a:pt x="611" y="126"/>
                  </a:cubicBezTo>
                  <a:cubicBezTo>
                    <a:pt x="635" y="125"/>
                    <a:pt x="658" y="124"/>
                    <a:pt x="682" y="124"/>
                  </a:cubicBezTo>
                  <a:cubicBezTo>
                    <a:pt x="808" y="124"/>
                    <a:pt x="932" y="140"/>
                    <a:pt x="1057" y="140"/>
                  </a:cubicBezTo>
                  <a:cubicBezTo>
                    <a:pt x="1074" y="140"/>
                    <a:pt x="1090" y="140"/>
                    <a:pt x="1106" y="139"/>
                  </a:cubicBezTo>
                  <a:cubicBezTo>
                    <a:pt x="1137" y="139"/>
                    <a:pt x="1153" y="96"/>
                    <a:pt x="1123" y="83"/>
                  </a:cubicBezTo>
                  <a:cubicBezTo>
                    <a:pt x="999" y="25"/>
                    <a:pt x="856" y="0"/>
                    <a:pt x="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0" name="Google Shape;1610;p35"/>
          <p:cNvGrpSpPr/>
          <p:nvPr/>
        </p:nvGrpSpPr>
        <p:grpSpPr>
          <a:xfrm>
            <a:off x="933709" y="2712504"/>
            <a:ext cx="241848" cy="204980"/>
            <a:chOff x="933709" y="2712504"/>
            <a:chExt cx="241848" cy="204980"/>
          </a:xfrm>
        </p:grpSpPr>
        <p:sp>
          <p:nvSpPr>
            <p:cNvPr id="1611" name="Google Shape;1611;p35"/>
            <p:cNvSpPr/>
            <p:nvPr/>
          </p:nvSpPr>
          <p:spPr>
            <a:xfrm>
              <a:off x="1071912" y="2820612"/>
              <a:ext cx="103645" cy="42402"/>
            </a:xfrm>
            <a:custGeom>
              <a:rect b="b" l="l" r="r" t="t"/>
              <a:pathLst>
                <a:path extrusionOk="0" h="2498" w="6106">
                  <a:moveTo>
                    <a:pt x="0" y="505"/>
                  </a:moveTo>
                  <a:lnTo>
                    <a:pt x="50" y="704"/>
                  </a:lnTo>
                  <a:cubicBezTo>
                    <a:pt x="55" y="674"/>
                    <a:pt x="63" y="645"/>
                    <a:pt x="73" y="617"/>
                  </a:cubicBezTo>
                  <a:lnTo>
                    <a:pt x="73" y="617"/>
                  </a:lnTo>
                  <a:cubicBezTo>
                    <a:pt x="48" y="580"/>
                    <a:pt x="24" y="543"/>
                    <a:pt x="0" y="505"/>
                  </a:cubicBezTo>
                  <a:close/>
                  <a:moveTo>
                    <a:pt x="1617" y="0"/>
                  </a:moveTo>
                  <a:cubicBezTo>
                    <a:pt x="1448" y="0"/>
                    <a:pt x="1279" y="9"/>
                    <a:pt x="1110" y="26"/>
                  </a:cubicBezTo>
                  <a:cubicBezTo>
                    <a:pt x="692" y="69"/>
                    <a:pt x="205" y="237"/>
                    <a:pt x="73" y="617"/>
                  </a:cubicBezTo>
                  <a:lnTo>
                    <a:pt x="73" y="617"/>
                  </a:lnTo>
                  <a:cubicBezTo>
                    <a:pt x="677" y="1505"/>
                    <a:pt x="1699" y="2054"/>
                    <a:pt x="2752" y="2296"/>
                  </a:cubicBezTo>
                  <a:cubicBezTo>
                    <a:pt x="3435" y="2454"/>
                    <a:pt x="4135" y="2497"/>
                    <a:pt x="4838" y="2497"/>
                  </a:cubicBezTo>
                  <a:cubicBezTo>
                    <a:pt x="5260" y="2497"/>
                    <a:pt x="5684" y="2482"/>
                    <a:pt x="6105" y="2466"/>
                  </a:cubicBezTo>
                  <a:cubicBezTo>
                    <a:pt x="5158" y="954"/>
                    <a:pt x="3394" y="0"/>
                    <a:pt x="16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35"/>
            <p:cNvSpPr/>
            <p:nvPr/>
          </p:nvSpPr>
          <p:spPr>
            <a:xfrm>
              <a:off x="1027050" y="2825568"/>
              <a:ext cx="55132" cy="91916"/>
            </a:xfrm>
            <a:custGeom>
              <a:rect b="b" l="l" r="r" t="t"/>
              <a:pathLst>
                <a:path extrusionOk="0" h="5415" w="3248">
                  <a:moveTo>
                    <a:pt x="2577" y="0"/>
                  </a:moveTo>
                  <a:cubicBezTo>
                    <a:pt x="2291" y="170"/>
                    <a:pt x="2022" y="362"/>
                    <a:pt x="1766" y="572"/>
                  </a:cubicBezTo>
                  <a:cubicBezTo>
                    <a:pt x="1553" y="748"/>
                    <a:pt x="1350" y="937"/>
                    <a:pt x="1174" y="1147"/>
                  </a:cubicBezTo>
                  <a:cubicBezTo>
                    <a:pt x="207" y="2293"/>
                    <a:pt x="80" y="3912"/>
                    <a:pt x="1" y="5414"/>
                  </a:cubicBezTo>
                  <a:cubicBezTo>
                    <a:pt x="758" y="4956"/>
                    <a:pt x="1410" y="4337"/>
                    <a:pt x="2002" y="3676"/>
                  </a:cubicBezTo>
                  <a:cubicBezTo>
                    <a:pt x="2453" y="3167"/>
                    <a:pt x="2889" y="2606"/>
                    <a:pt x="3068" y="1948"/>
                  </a:cubicBezTo>
                  <a:cubicBezTo>
                    <a:pt x="3248" y="1287"/>
                    <a:pt x="3122" y="506"/>
                    <a:pt x="2597" y="63"/>
                  </a:cubicBezTo>
                  <a:lnTo>
                    <a:pt x="2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35"/>
            <p:cNvSpPr/>
            <p:nvPr/>
          </p:nvSpPr>
          <p:spPr>
            <a:xfrm>
              <a:off x="965620" y="2806167"/>
              <a:ext cx="108381" cy="38888"/>
            </a:xfrm>
            <a:custGeom>
              <a:rect b="b" l="l" r="r" t="t"/>
              <a:pathLst>
                <a:path extrusionOk="0" h="2291" w="6385">
                  <a:moveTo>
                    <a:pt x="3624" y="1"/>
                  </a:moveTo>
                  <a:cubicBezTo>
                    <a:pt x="3569" y="1"/>
                    <a:pt x="3513" y="3"/>
                    <a:pt x="3457" y="6"/>
                  </a:cubicBezTo>
                  <a:cubicBezTo>
                    <a:pt x="2955" y="40"/>
                    <a:pt x="2480" y="249"/>
                    <a:pt x="2028" y="472"/>
                  </a:cubicBezTo>
                  <a:cubicBezTo>
                    <a:pt x="1330" y="814"/>
                    <a:pt x="653" y="1196"/>
                    <a:pt x="1" y="1618"/>
                  </a:cubicBezTo>
                  <a:cubicBezTo>
                    <a:pt x="887" y="2068"/>
                    <a:pt x="1879" y="2290"/>
                    <a:pt x="2871" y="2290"/>
                  </a:cubicBezTo>
                  <a:cubicBezTo>
                    <a:pt x="4109" y="2290"/>
                    <a:pt x="5348" y="1945"/>
                    <a:pt x="6385" y="1266"/>
                  </a:cubicBezTo>
                  <a:cubicBezTo>
                    <a:pt x="5616" y="608"/>
                    <a:pt x="4633" y="1"/>
                    <a:pt x="36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35"/>
            <p:cNvSpPr/>
            <p:nvPr/>
          </p:nvSpPr>
          <p:spPr>
            <a:xfrm>
              <a:off x="1068891" y="2748387"/>
              <a:ext cx="65656" cy="80288"/>
            </a:xfrm>
            <a:custGeom>
              <a:rect b="b" l="l" r="r" t="t"/>
              <a:pathLst>
                <a:path extrusionOk="0" h="4730" w="3868">
                  <a:moveTo>
                    <a:pt x="3729" y="1"/>
                  </a:moveTo>
                  <a:cubicBezTo>
                    <a:pt x="3688" y="1"/>
                    <a:pt x="3644" y="11"/>
                    <a:pt x="3605" y="24"/>
                  </a:cubicBezTo>
                  <a:cubicBezTo>
                    <a:pt x="2591" y="347"/>
                    <a:pt x="1634" y="908"/>
                    <a:pt x="969" y="1743"/>
                  </a:cubicBezTo>
                  <a:cubicBezTo>
                    <a:pt x="338" y="2535"/>
                    <a:pt x="0" y="3594"/>
                    <a:pt x="182" y="4587"/>
                  </a:cubicBezTo>
                  <a:lnTo>
                    <a:pt x="182" y="4587"/>
                  </a:lnTo>
                  <a:cubicBezTo>
                    <a:pt x="1285" y="4494"/>
                    <a:pt x="2334" y="3895"/>
                    <a:pt x="2967" y="2988"/>
                  </a:cubicBezTo>
                  <a:cubicBezTo>
                    <a:pt x="3534" y="2174"/>
                    <a:pt x="3761" y="1174"/>
                    <a:pt x="3861" y="187"/>
                  </a:cubicBezTo>
                  <a:cubicBezTo>
                    <a:pt x="3864" y="140"/>
                    <a:pt x="3867" y="91"/>
                    <a:pt x="3844" y="51"/>
                  </a:cubicBezTo>
                  <a:cubicBezTo>
                    <a:pt x="3817" y="14"/>
                    <a:pt x="3775" y="1"/>
                    <a:pt x="3729" y="1"/>
                  </a:cubicBezTo>
                  <a:close/>
                  <a:moveTo>
                    <a:pt x="182" y="4587"/>
                  </a:moveTo>
                  <a:cubicBezTo>
                    <a:pt x="148" y="4590"/>
                    <a:pt x="115" y="4592"/>
                    <a:pt x="82" y="4594"/>
                  </a:cubicBezTo>
                  <a:lnTo>
                    <a:pt x="212" y="4730"/>
                  </a:lnTo>
                  <a:cubicBezTo>
                    <a:pt x="200" y="4682"/>
                    <a:pt x="191" y="4635"/>
                    <a:pt x="182" y="45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35"/>
            <p:cNvSpPr/>
            <p:nvPr/>
          </p:nvSpPr>
          <p:spPr>
            <a:xfrm>
              <a:off x="1026710" y="2729444"/>
              <a:ext cx="50906" cy="96940"/>
            </a:xfrm>
            <a:custGeom>
              <a:rect b="b" l="l" r="r" t="t"/>
              <a:pathLst>
                <a:path extrusionOk="0" h="5711" w="2999">
                  <a:moveTo>
                    <a:pt x="571" y="0"/>
                  </a:moveTo>
                  <a:cubicBezTo>
                    <a:pt x="547" y="0"/>
                    <a:pt x="523" y="5"/>
                    <a:pt x="499" y="17"/>
                  </a:cubicBezTo>
                  <a:cubicBezTo>
                    <a:pt x="427" y="53"/>
                    <a:pt x="396" y="140"/>
                    <a:pt x="373" y="216"/>
                  </a:cubicBezTo>
                  <a:cubicBezTo>
                    <a:pt x="177" y="911"/>
                    <a:pt x="1" y="1622"/>
                    <a:pt x="37" y="2343"/>
                  </a:cubicBezTo>
                  <a:cubicBezTo>
                    <a:pt x="116" y="3889"/>
                    <a:pt x="1293" y="5313"/>
                    <a:pt x="2793" y="5692"/>
                  </a:cubicBezTo>
                  <a:lnTo>
                    <a:pt x="2793" y="5692"/>
                  </a:lnTo>
                  <a:cubicBezTo>
                    <a:pt x="2998" y="4815"/>
                    <a:pt x="2958" y="3880"/>
                    <a:pt x="2680" y="3021"/>
                  </a:cubicBezTo>
                  <a:cubicBezTo>
                    <a:pt x="2493" y="2443"/>
                    <a:pt x="2201" y="1905"/>
                    <a:pt x="1885" y="1383"/>
                  </a:cubicBezTo>
                  <a:cubicBezTo>
                    <a:pt x="1586" y="888"/>
                    <a:pt x="1251" y="392"/>
                    <a:pt x="766" y="73"/>
                  </a:cubicBezTo>
                  <a:cubicBezTo>
                    <a:pt x="707" y="37"/>
                    <a:pt x="638" y="0"/>
                    <a:pt x="571" y="0"/>
                  </a:cubicBezTo>
                  <a:close/>
                  <a:moveTo>
                    <a:pt x="2793" y="5692"/>
                  </a:moveTo>
                  <a:lnTo>
                    <a:pt x="2793" y="5692"/>
                  </a:lnTo>
                  <a:cubicBezTo>
                    <a:pt x="2791" y="5697"/>
                    <a:pt x="2790" y="5701"/>
                    <a:pt x="2789" y="5706"/>
                  </a:cubicBezTo>
                  <a:lnTo>
                    <a:pt x="2869" y="5710"/>
                  </a:lnTo>
                  <a:cubicBezTo>
                    <a:pt x="2843" y="5704"/>
                    <a:pt x="2818" y="5698"/>
                    <a:pt x="2793" y="56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35"/>
            <p:cNvSpPr/>
            <p:nvPr/>
          </p:nvSpPr>
          <p:spPr>
            <a:xfrm>
              <a:off x="1068976" y="2821817"/>
              <a:ext cx="14954" cy="13121"/>
            </a:xfrm>
            <a:custGeom>
              <a:rect b="b" l="l" r="r" t="t"/>
              <a:pathLst>
                <a:path extrusionOk="0" h="773" w="881">
                  <a:moveTo>
                    <a:pt x="440" y="0"/>
                  </a:moveTo>
                  <a:cubicBezTo>
                    <a:pt x="383" y="0"/>
                    <a:pt x="324" y="14"/>
                    <a:pt x="270" y="42"/>
                  </a:cubicBezTo>
                  <a:cubicBezTo>
                    <a:pt x="80" y="135"/>
                    <a:pt x="0" y="368"/>
                    <a:pt x="93" y="557"/>
                  </a:cubicBezTo>
                  <a:cubicBezTo>
                    <a:pt x="162" y="694"/>
                    <a:pt x="298" y="773"/>
                    <a:pt x="440" y="773"/>
                  </a:cubicBezTo>
                  <a:cubicBezTo>
                    <a:pt x="498" y="773"/>
                    <a:pt x="556" y="760"/>
                    <a:pt x="612" y="733"/>
                  </a:cubicBezTo>
                  <a:cubicBezTo>
                    <a:pt x="801" y="637"/>
                    <a:pt x="881" y="408"/>
                    <a:pt x="785" y="215"/>
                  </a:cubicBezTo>
                  <a:cubicBezTo>
                    <a:pt x="719" y="80"/>
                    <a:pt x="582" y="0"/>
                    <a:pt x="4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35"/>
            <p:cNvSpPr/>
            <p:nvPr/>
          </p:nvSpPr>
          <p:spPr>
            <a:xfrm>
              <a:off x="1058078" y="2820578"/>
              <a:ext cx="9607" cy="8453"/>
            </a:xfrm>
            <a:custGeom>
              <a:rect b="b" l="l" r="r" t="t"/>
              <a:pathLst>
                <a:path extrusionOk="0" h="498" w="566">
                  <a:moveTo>
                    <a:pt x="286" y="1"/>
                  </a:moveTo>
                  <a:cubicBezTo>
                    <a:pt x="248" y="1"/>
                    <a:pt x="210" y="10"/>
                    <a:pt x="174" y="28"/>
                  </a:cubicBezTo>
                  <a:cubicBezTo>
                    <a:pt x="51" y="88"/>
                    <a:pt x="1" y="237"/>
                    <a:pt x="61" y="361"/>
                  </a:cubicBezTo>
                  <a:cubicBezTo>
                    <a:pt x="103" y="448"/>
                    <a:pt x="190" y="498"/>
                    <a:pt x="280" y="498"/>
                  </a:cubicBezTo>
                  <a:cubicBezTo>
                    <a:pt x="318" y="498"/>
                    <a:pt x="357" y="489"/>
                    <a:pt x="393" y="470"/>
                  </a:cubicBezTo>
                  <a:cubicBezTo>
                    <a:pt x="516" y="410"/>
                    <a:pt x="565" y="261"/>
                    <a:pt x="506" y="138"/>
                  </a:cubicBezTo>
                  <a:cubicBezTo>
                    <a:pt x="461" y="51"/>
                    <a:pt x="376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35"/>
            <p:cNvSpPr/>
            <p:nvPr/>
          </p:nvSpPr>
          <p:spPr>
            <a:xfrm>
              <a:off x="1078057" y="2814179"/>
              <a:ext cx="5534" cy="4821"/>
            </a:xfrm>
            <a:custGeom>
              <a:rect b="b" l="l" r="r" t="t"/>
              <a:pathLst>
                <a:path extrusionOk="0" h="284" w="326">
                  <a:moveTo>
                    <a:pt x="163" y="1"/>
                  </a:moveTo>
                  <a:cubicBezTo>
                    <a:pt x="142" y="1"/>
                    <a:pt x="120" y="6"/>
                    <a:pt x="100" y="16"/>
                  </a:cubicBezTo>
                  <a:cubicBezTo>
                    <a:pt x="31" y="50"/>
                    <a:pt x="0" y="136"/>
                    <a:pt x="37" y="206"/>
                  </a:cubicBezTo>
                  <a:cubicBezTo>
                    <a:pt x="61" y="255"/>
                    <a:pt x="111" y="283"/>
                    <a:pt x="163" y="283"/>
                  </a:cubicBezTo>
                  <a:cubicBezTo>
                    <a:pt x="184" y="283"/>
                    <a:pt x="206" y="279"/>
                    <a:pt x="226" y="269"/>
                  </a:cubicBezTo>
                  <a:cubicBezTo>
                    <a:pt x="296" y="236"/>
                    <a:pt x="326" y="149"/>
                    <a:pt x="290" y="80"/>
                  </a:cubicBezTo>
                  <a:cubicBezTo>
                    <a:pt x="266" y="30"/>
                    <a:pt x="216" y="1"/>
                    <a:pt x="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35"/>
            <p:cNvSpPr/>
            <p:nvPr/>
          </p:nvSpPr>
          <p:spPr>
            <a:xfrm>
              <a:off x="1064291" y="2808509"/>
              <a:ext cx="11016" cy="9624"/>
            </a:xfrm>
            <a:custGeom>
              <a:rect b="b" l="l" r="r" t="t"/>
              <a:pathLst>
                <a:path extrusionOk="0" h="567" w="649">
                  <a:moveTo>
                    <a:pt x="322" y="0"/>
                  </a:moveTo>
                  <a:cubicBezTo>
                    <a:pt x="281" y="0"/>
                    <a:pt x="239" y="9"/>
                    <a:pt x="199" y="28"/>
                  </a:cubicBezTo>
                  <a:cubicBezTo>
                    <a:pt x="60" y="98"/>
                    <a:pt x="0" y="270"/>
                    <a:pt x="70" y="410"/>
                  </a:cubicBezTo>
                  <a:cubicBezTo>
                    <a:pt x="120" y="509"/>
                    <a:pt x="220" y="566"/>
                    <a:pt x="325" y="566"/>
                  </a:cubicBezTo>
                  <a:cubicBezTo>
                    <a:pt x="367" y="566"/>
                    <a:pt x="411" y="557"/>
                    <a:pt x="452" y="537"/>
                  </a:cubicBezTo>
                  <a:cubicBezTo>
                    <a:pt x="592" y="467"/>
                    <a:pt x="649" y="298"/>
                    <a:pt x="578" y="158"/>
                  </a:cubicBezTo>
                  <a:cubicBezTo>
                    <a:pt x="529" y="58"/>
                    <a:pt x="427" y="0"/>
                    <a:pt x="3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35"/>
            <p:cNvSpPr/>
            <p:nvPr/>
          </p:nvSpPr>
          <p:spPr>
            <a:xfrm>
              <a:off x="933709" y="2825602"/>
              <a:ext cx="9879" cy="9353"/>
            </a:xfrm>
            <a:custGeom>
              <a:rect b="b" l="l" r="r" t="t"/>
              <a:pathLst>
                <a:path extrusionOk="0" h="551" w="582">
                  <a:moveTo>
                    <a:pt x="307" y="1"/>
                  </a:moveTo>
                  <a:cubicBezTo>
                    <a:pt x="303" y="1"/>
                    <a:pt x="299" y="1"/>
                    <a:pt x="295" y="1"/>
                  </a:cubicBezTo>
                  <a:cubicBezTo>
                    <a:pt x="189" y="5"/>
                    <a:pt x="100" y="65"/>
                    <a:pt x="56" y="161"/>
                  </a:cubicBezTo>
                  <a:cubicBezTo>
                    <a:pt x="0" y="291"/>
                    <a:pt x="56" y="410"/>
                    <a:pt x="163" y="490"/>
                  </a:cubicBezTo>
                  <a:cubicBezTo>
                    <a:pt x="150" y="481"/>
                    <a:pt x="143" y="477"/>
                    <a:pt x="140" y="477"/>
                  </a:cubicBezTo>
                  <a:lnTo>
                    <a:pt x="140" y="477"/>
                  </a:lnTo>
                  <a:cubicBezTo>
                    <a:pt x="138" y="477"/>
                    <a:pt x="142" y="483"/>
                    <a:pt x="152" y="493"/>
                  </a:cubicBezTo>
                  <a:cubicBezTo>
                    <a:pt x="186" y="532"/>
                    <a:pt x="241" y="551"/>
                    <a:pt x="296" y="551"/>
                  </a:cubicBezTo>
                  <a:cubicBezTo>
                    <a:pt x="350" y="551"/>
                    <a:pt x="405" y="532"/>
                    <a:pt x="439" y="493"/>
                  </a:cubicBezTo>
                  <a:cubicBezTo>
                    <a:pt x="450" y="483"/>
                    <a:pt x="453" y="477"/>
                    <a:pt x="450" y="477"/>
                  </a:cubicBezTo>
                  <a:lnTo>
                    <a:pt x="450" y="477"/>
                  </a:lnTo>
                  <a:cubicBezTo>
                    <a:pt x="448" y="477"/>
                    <a:pt x="441" y="481"/>
                    <a:pt x="428" y="490"/>
                  </a:cubicBezTo>
                  <a:cubicBezTo>
                    <a:pt x="525" y="417"/>
                    <a:pt x="582" y="317"/>
                    <a:pt x="548" y="194"/>
                  </a:cubicBezTo>
                  <a:cubicBezTo>
                    <a:pt x="523" y="89"/>
                    <a:pt x="416" y="1"/>
                    <a:pt x="3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35"/>
            <p:cNvSpPr/>
            <p:nvPr/>
          </p:nvSpPr>
          <p:spPr>
            <a:xfrm>
              <a:off x="1134530" y="2712504"/>
              <a:ext cx="9879" cy="9387"/>
            </a:xfrm>
            <a:custGeom>
              <a:rect b="b" l="l" r="r" t="t"/>
              <a:pathLst>
                <a:path extrusionOk="0" h="553" w="582">
                  <a:moveTo>
                    <a:pt x="302" y="1"/>
                  </a:moveTo>
                  <a:cubicBezTo>
                    <a:pt x="300" y="1"/>
                    <a:pt x="298" y="1"/>
                    <a:pt x="296" y="1"/>
                  </a:cubicBezTo>
                  <a:cubicBezTo>
                    <a:pt x="189" y="8"/>
                    <a:pt x="100" y="64"/>
                    <a:pt x="57" y="164"/>
                  </a:cubicBezTo>
                  <a:cubicBezTo>
                    <a:pt x="0" y="294"/>
                    <a:pt x="60" y="413"/>
                    <a:pt x="166" y="493"/>
                  </a:cubicBezTo>
                  <a:cubicBezTo>
                    <a:pt x="151" y="483"/>
                    <a:pt x="143" y="478"/>
                    <a:pt x="141" y="478"/>
                  </a:cubicBezTo>
                  <a:lnTo>
                    <a:pt x="141" y="478"/>
                  </a:lnTo>
                  <a:cubicBezTo>
                    <a:pt x="140" y="478"/>
                    <a:pt x="145" y="483"/>
                    <a:pt x="156" y="493"/>
                  </a:cubicBezTo>
                  <a:cubicBezTo>
                    <a:pt x="190" y="533"/>
                    <a:pt x="244" y="553"/>
                    <a:pt x="298" y="553"/>
                  </a:cubicBezTo>
                  <a:cubicBezTo>
                    <a:pt x="352" y="553"/>
                    <a:pt x="406" y="533"/>
                    <a:pt x="439" y="493"/>
                  </a:cubicBezTo>
                  <a:cubicBezTo>
                    <a:pt x="450" y="483"/>
                    <a:pt x="455" y="478"/>
                    <a:pt x="454" y="478"/>
                  </a:cubicBezTo>
                  <a:lnTo>
                    <a:pt x="454" y="478"/>
                  </a:lnTo>
                  <a:cubicBezTo>
                    <a:pt x="452" y="478"/>
                    <a:pt x="444" y="483"/>
                    <a:pt x="428" y="493"/>
                  </a:cubicBezTo>
                  <a:cubicBezTo>
                    <a:pt x="525" y="420"/>
                    <a:pt x="582" y="320"/>
                    <a:pt x="552" y="194"/>
                  </a:cubicBezTo>
                  <a:cubicBezTo>
                    <a:pt x="525" y="90"/>
                    <a:pt x="412" y="1"/>
                    <a:pt x="3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35"/>
            <p:cNvSpPr/>
            <p:nvPr/>
          </p:nvSpPr>
          <p:spPr>
            <a:xfrm>
              <a:off x="992372" y="2860841"/>
              <a:ext cx="7571" cy="6909"/>
            </a:xfrm>
            <a:custGeom>
              <a:rect b="b" l="l" r="r" t="t"/>
              <a:pathLst>
                <a:path extrusionOk="0" h="407" w="446">
                  <a:moveTo>
                    <a:pt x="202" y="0"/>
                  </a:moveTo>
                  <a:cubicBezTo>
                    <a:pt x="100" y="0"/>
                    <a:pt x="0" y="97"/>
                    <a:pt x="0" y="202"/>
                  </a:cubicBezTo>
                  <a:cubicBezTo>
                    <a:pt x="0" y="309"/>
                    <a:pt x="100" y="407"/>
                    <a:pt x="204" y="407"/>
                  </a:cubicBezTo>
                  <a:cubicBezTo>
                    <a:pt x="236" y="407"/>
                    <a:pt x="269" y="397"/>
                    <a:pt x="299" y="375"/>
                  </a:cubicBezTo>
                  <a:cubicBezTo>
                    <a:pt x="313" y="365"/>
                    <a:pt x="326" y="355"/>
                    <a:pt x="342" y="345"/>
                  </a:cubicBezTo>
                  <a:cubicBezTo>
                    <a:pt x="445" y="269"/>
                    <a:pt x="445" y="139"/>
                    <a:pt x="342" y="63"/>
                  </a:cubicBezTo>
                  <a:cubicBezTo>
                    <a:pt x="326" y="52"/>
                    <a:pt x="313" y="43"/>
                    <a:pt x="299" y="32"/>
                  </a:cubicBezTo>
                  <a:cubicBezTo>
                    <a:pt x="269" y="10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23" name="Google Shape;1623;p35"/>
          <p:cNvSpPr/>
          <p:nvPr/>
        </p:nvSpPr>
        <p:spPr>
          <a:xfrm>
            <a:off x="2096419" y="1509496"/>
            <a:ext cx="181792" cy="143828"/>
          </a:xfrm>
          <a:custGeom>
            <a:rect b="b" l="l" r="r" t="t"/>
            <a:pathLst>
              <a:path extrusionOk="0" h="2186" w="2763">
                <a:moveTo>
                  <a:pt x="868" y="1"/>
                </a:moveTo>
                <a:cubicBezTo>
                  <a:pt x="674" y="1"/>
                  <a:pt x="481" y="35"/>
                  <a:pt x="299" y="107"/>
                </a:cubicBezTo>
                <a:lnTo>
                  <a:pt x="419" y="44"/>
                </a:lnTo>
                <a:lnTo>
                  <a:pt x="419" y="44"/>
                </a:lnTo>
                <a:cubicBezTo>
                  <a:pt x="140" y="140"/>
                  <a:pt x="0" y="473"/>
                  <a:pt x="14" y="769"/>
                </a:cubicBezTo>
                <a:cubicBezTo>
                  <a:pt x="44" y="1343"/>
                  <a:pt x="512" y="1818"/>
                  <a:pt x="1051" y="2018"/>
                </a:cubicBezTo>
                <a:cubicBezTo>
                  <a:pt x="1391" y="2147"/>
                  <a:pt x="1755" y="2186"/>
                  <a:pt x="2121" y="2186"/>
                </a:cubicBezTo>
                <a:cubicBezTo>
                  <a:pt x="2330" y="2186"/>
                  <a:pt x="2539" y="2173"/>
                  <a:pt x="2745" y="2157"/>
                </a:cubicBezTo>
                <a:cubicBezTo>
                  <a:pt x="2762" y="1527"/>
                  <a:pt x="2526" y="881"/>
                  <a:pt x="2058" y="459"/>
                </a:cubicBezTo>
                <a:cubicBezTo>
                  <a:pt x="1735" y="168"/>
                  <a:pt x="1299" y="1"/>
                  <a:pt x="86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24" name="Google Shape;1624;p35"/>
          <p:cNvGrpSpPr/>
          <p:nvPr/>
        </p:nvGrpSpPr>
        <p:grpSpPr>
          <a:xfrm>
            <a:off x="2110368" y="1535617"/>
            <a:ext cx="150605" cy="107378"/>
            <a:chOff x="3432564" y="1339834"/>
            <a:chExt cx="376701" cy="268578"/>
          </a:xfrm>
        </p:grpSpPr>
        <p:sp>
          <p:nvSpPr>
            <p:cNvPr id="1625" name="Google Shape;1625;p35"/>
            <p:cNvSpPr/>
            <p:nvPr/>
          </p:nvSpPr>
          <p:spPr>
            <a:xfrm>
              <a:off x="3432564" y="1339834"/>
              <a:ext cx="376701" cy="243728"/>
            </a:xfrm>
            <a:custGeom>
              <a:rect b="b" l="l" r="r" t="t"/>
              <a:pathLst>
                <a:path extrusionOk="0" h="1481" w="2289">
                  <a:moveTo>
                    <a:pt x="29" y="1"/>
                  </a:moveTo>
                  <a:cubicBezTo>
                    <a:pt x="9" y="1"/>
                    <a:pt x="0" y="30"/>
                    <a:pt x="21" y="42"/>
                  </a:cubicBezTo>
                  <a:cubicBezTo>
                    <a:pt x="792" y="507"/>
                    <a:pt x="1553" y="917"/>
                    <a:pt x="2268" y="1478"/>
                  </a:cubicBezTo>
                  <a:cubicBezTo>
                    <a:pt x="2270" y="1479"/>
                    <a:pt x="2272" y="1480"/>
                    <a:pt x="2275" y="1480"/>
                  </a:cubicBezTo>
                  <a:cubicBezTo>
                    <a:pt x="2282" y="1480"/>
                    <a:pt x="2289" y="1473"/>
                    <a:pt x="2281" y="1465"/>
                  </a:cubicBezTo>
                  <a:cubicBezTo>
                    <a:pt x="1673" y="843"/>
                    <a:pt x="878" y="252"/>
                    <a:pt x="38" y="2"/>
                  </a:cubicBezTo>
                  <a:cubicBezTo>
                    <a:pt x="35" y="1"/>
                    <a:pt x="32" y="1"/>
                    <a:pt x="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35"/>
            <p:cNvSpPr/>
            <p:nvPr/>
          </p:nvSpPr>
          <p:spPr>
            <a:xfrm>
              <a:off x="3611945" y="1443513"/>
              <a:ext cx="77677" cy="164899"/>
            </a:xfrm>
            <a:custGeom>
              <a:rect b="b" l="l" r="r" t="t"/>
              <a:pathLst>
                <a:path extrusionOk="0" h="1002" w="472">
                  <a:moveTo>
                    <a:pt x="41" y="1"/>
                  </a:moveTo>
                  <a:cubicBezTo>
                    <a:pt x="22" y="1"/>
                    <a:pt x="1" y="18"/>
                    <a:pt x="5" y="44"/>
                  </a:cubicBezTo>
                  <a:cubicBezTo>
                    <a:pt x="61" y="363"/>
                    <a:pt x="164" y="752"/>
                    <a:pt x="393" y="991"/>
                  </a:cubicBezTo>
                  <a:cubicBezTo>
                    <a:pt x="401" y="999"/>
                    <a:pt x="411" y="1002"/>
                    <a:pt x="421" y="1002"/>
                  </a:cubicBezTo>
                  <a:cubicBezTo>
                    <a:pt x="446" y="1002"/>
                    <a:pt x="472" y="980"/>
                    <a:pt x="460" y="954"/>
                  </a:cubicBezTo>
                  <a:cubicBezTo>
                    <a:pt x="403" y="815"/>
                    <a:pt x="317" y="689"/>
                    <a:pt x="253" y="552"/>
                  </a:cubicBezTo>
                  <a:cubicBezTo>
                    <a:pt x="178" y="383"/>
                    <a:pt x="118" y="207"/>
                    <a:pt x="71" y="27"/>
                  </a:cubicBezTo>
                  <a:cubicBezTo>
                    <a:pt x="67" y="9"/>
                    <a:pt x="54" y="1"/>
                    <a:pt x="4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35"/>
            <p:cNvSpPr/>
            <p:nvPr/>
          </p:nvSpPr>
          <p:spPr>
            <a:xfrm>
              <a:off x="3516988" y="1352342"/>
              <a:ext cx="189914" cy="37851"/>
            </a:xfrm>
            <a:custGeom>
              <a:rect b="b" l="l" r="r" t="t"/>
              <a:pathLst>
                <a:path extrusionOk="0" h="230" w="1154">
                  <a:moveTo>
                    <a:pt x="708" y="0"/>
                  </a:moveTo>
                  <a:cubicBezTo>
                    <a:pt x="472" y="0"/>
                    <a:pt x="227" y="64"/>
                    <a:pt x="37" y="163"/>
                  </a:cubicBezTo>
                  <a:cubicBezTo>
                    <a:pt x="0" y="178"/>
                    <a:pt x="22" y="230"/>
                    <a:pt x="57" y="230"/>
                  </a:cubicBezTo>
                  <a:cubicBezTo>
                    <a:pt x="60" y="230"/>
                    <a:pt x="63" y="230"/>
                    <a:pt x="66" y="229"/>
                  </a:cubicBezTo>
                  <a:cubicBezTo>
                    <a:pt x="246" y="183"/>
                    <a:pt x="425" y="136"/>
                    <a:pt x="611" y="126"/>
                  </a:cubicBezTo>
                  <a:cubicBezTo>
                    <a:pt x="635" y="125"/>
                    <a:pt x="658" y="124"/>
                    <a:pt x="682" y="124"/>
                  </a:cubicBezTo>
                  <a:cubicBezTo>
                    <a:pt x="808" y="124"/>
                    <a:pt x="932" y="140"/>
                    <a:pt x="1057" y="140"/>
                  </a:cubicBezTo>
                  <a:cubicBezTo>
                    <a:pt x="1074" y="140"/>
                    <a:pt x="1090" y="140"/>
                    <a:pt x="1106" y="139"/>
                  </a:cubicBezTo>
                  <a:cubicBezTo>
                    <a:pt x="1137" y="139"/>
                    <a:pt x="1153" y="96"/>
                    <a:pt x="1123" y="83"/>
                  </a:cubicBezTo>
                  <a:cubicBezTo>
                    <a:pt x="999" y="25"/>
                    <a:pt x="856" y="0"/>
                    <a:pt x="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8" name="Google Shape;1628;p35"/>
          <p:cNvGrpSpPr/>
          <p:nvPr/>
        </p:nvGrpSpPr>
        <p:grpSpPr>
          <a:xfrm>
            <a:off x="0" y="4071100"/>
            <a:ext cx="436959" cy="546956"/>
            <a:chOff x="0" y="4071100"/>
            <a:chExt cx="436959" cy="546956"/>
          </a:xfrm>
        </p:grpSpPr>
        <p:sp>
          <p:nvSpPr>
            <p:cNvPr id="1629" name="Google Shape;1629;p35"/>
            <p:cNvSpPr/>
            <p:nvPr/>
          </p:nvSpPr>
          <p:spPr>
            <a:xfrm>
              <a:off x="0" y="4118725"/>
              <a:ext cx="436959" cy="499331"/>
            </a:xfrm>
            <a:custGeom>
              <a:rect b="b" l="l" r="r" t="t"/>
              <a:pathLst>
                <a:path extrusionOk="0" h="8390" w="7342">
                  <a:moveTo>
                    <a:pt x="1" y="1"/>
                  </a:moveTo>
                  <a:lnTo>
                    <a:pt x="1" y="8390"/>
                  </a:lnTo>
                  <a:lnTo>
                    <a:pt x="4728" y="8390"/>
                  </a:lnTo>
                  <a:cubicBezTo>
                    <a:pt x="6162" y="8390"/>
                    <a:pt x="7323" y="7238"/>
                    <a:pt x="7342" y="5804"/>
                  </a:cubicBezTo>
                  <a:cubicBezTo>
                    <a:pt x="7333" y="4349"/>
                    <a:pt x="6153" y="3196"/>
                    <a:pt x="4722" y="3196"/>
                  </a:cubicBezTo>
                  <a:cubicBezTo>
                    <a:pt x="4677" y="3196"/>
                    <a:pt x="4632" y="3197"/>
                    <a:pt x="4587" y="3200"/>
                  </a:cubicBezTo>
                  <a:cubicBezTo>
                    <a:pt x="4231" y="2192"/>
                    <a:pt x="3297" y="1466"/>
                    <a:pt x="2189" y="1466"/>
                  </a:cubicBezTo>
                  <a:cubicBezTo>
                    <a:pt x="2032" y="1466"/>
                    <a:pt x="1871" y="1480"/>
                    <a:pt x="1709" y="1511"/>
                  </a:cubicBezTo>
                  <a:cubicBezTo>
                    <a:pt x="1331" y="831"/>
                    <a:pt x="727" y="294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434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35"/>
            <p:cNvSpPr/>
            <p:nvPr/>
          </p:nvSpPr>
          <p:spPr>
            <a:xfrm>
              <a:off x="0" y="4071100"/>
              <a:ext cx="436959" cy="499331"/>
            </a:xfrm>
            <a:custGeom>
              <a:rect b="b" l="l" r="r" t="t"/>
              <a:pathLst>
                <a:path extrusionOk="0" h="8390" w="7342">
                  <a:moveTo>
                    <a:pt x="1" y="1"/>
                  </a:moveTo>
                  <a:lnTo>
                    <a:pt x="1" y="8390"/>
                  </a:lnTo>
                  <a:lnTo>
                    <a:pt x="4728" y="8390"/>
                  </a:lnTo>
                  <a:cubicBezTo>
                    <a:pt x="6162" y="8390"/>
                    <a:pt x="7323" y="7238"/>
                    <a:pt x="7342" y="5804"/>
                  </a:cubicBezTo>
                  <a:cubicBezTo>
                    <a:pt x="7333" y="4349"/>
                    <a:pt x="6153" y="3196"/>
                    <a:pt x="4722" y="3196"/>
                  </a:cubicBezTo>
                  <a:cubicBezTo>
                    <a:pt x="4677" y="3196"/>
                    <a:pt x="4632" y="3197"/>
                    <a:pt x="4587" y="3200"/>
                  </a:cubicBezTo>
                  <a:cubicBezTo>
                    <a:pt x="4231" y="2192"/>
                    <a:pt x="3297" y="1466"/>
                    <a:pt x="2189" y="1466"/>
                  </a:cubicBezTo>
                  <a:cubicBezTo>
                    <a:pt x="2032" y="1466"/>
                    <a:pt x="1871" y="1480"/>
                    <a:pt x="1709" y="1511"/>
                  </a:cubicBezTo>
                  <a:cubicBezTo>
                    <a:pt x="1331" y="831"/>
                    <a:pt x="727" y="29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1" name="Google Shape;1631;p35"/>
          <p:cNvGrpSpPr/>
          <p:nvPr/>
        </p:nvGrpSpPr>
        <p:grpSpPr>
          <a:xfrm>
            <a:off x="7995216" y="3514823"/>
            <a:ext cx="1148784" cy="1312746"/>
            <a:chOff x="7995216" y="3514823"/>
            <a:chExt cx="1148784" cy="1312746"/>
          </a:xfrm>
        </p:grpSpPr>
        <p:sp>
          <p:nvSpPr>
            <p:cNvPr id="1632" name="Google Shape;1632;p35"/>
            <p:cNvSpPr/>
            <p:nvPr/>
          </p:nvSpPr>
          <p:spPr>
            <a:xfrm flipH="1">
              <a:off x="7995216" y="3514828"/>
              <a:ext cx="1148784" cy="1312741"/>
            </a:xfrm>
            <a:custGeom>
              <a:rect b="b" l="l" r="r" t="t"/>
              <a:pathLst>
                <a:path extrusionOk="0" h="8390" w="7342">
                  <a:moveTo>
                    <a:pt x="1" y="1"/>
                  </a:moveTo>
                  <a:lnTo>
                    <a:pt x="1" y="8390"/>
                  </a:lnTo>
                  <a:lnTo>
                    <a:pt x="4728" y="8390"/>
                  </a:lnTo>
                  <a:cubicBezTo>
                    <a:pt x="6162" y="8390"/>
                    <a:pt x="7323" y="7238"/>
                    <a:pt x="7342" y="5804"/>
                  </a:cubicBezTo>
                  <a:cubicBezTo>
                    <a:pt x="7333" y="4349"/>
                    <a:pt x="6153" y="3196"/>
                    <a:pt x="4722" y="3196"/>
                  </a:cubicBezTo>
                  <a:cubicBezTo>
                    <a:pt x="4677" y="3196"/>
                    <a:pt x="4632" y="3197"/>
                    <a:pt x="4587" y="3200"/>
                  </a:cubicBezTo>
                  <a:cubicBezTo>
                    <a:pt x="4231" y="2192"/>
                    <a:pt x="3297" y="1466"/>
                    <a:pt x="2189" y="1466"/>
                  </a:cubicBezTo>
                  <a:cubicBezTo>
                    <a:pt x="2032" y="1466"/>
                    <a:pt x="1871" y="1480"/>
                    <a:pt x="1709" y="1511"/>
                  </a:cubicBezTo>
                  <a:cubicBezTo>
                    <a:pt x="1331" y="831"/>
                    <a:pt x="727" y="294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434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35"/>
            <p:cNvSpPr/>
            <p:nvPr/>
          </p:nvSpPr>
          <p:spPr>
            <a:xfrm flipH="1">
              <a:off x="8061018" y="3514823"/>
              <a:ext cx="1082982" cy="1237567"/>
            </a:xfrm>
            <a:custGeom>
              <a:rect b="b" l="l" r="r" t="t"/>
              <a:pathLst>
                <a:path extrusionOk="0" h="8390" w="7342">
                  <a:moveTo>
                    <a:pt x="1" y="1"/>
                  </a:moveTo>
                  <a:lnTo>
                    <a:pt x="1" y="8390"/>
                  </a:lnTo>
                  <a:lnTo>
                    <a:pt x="4728" y="8390"/>
                  </a:lnTo>
                  <a:cubicBezTo>
                    <a:pt x="6162" y="8390"/>
                    <a:pt x="7323" y="7238"/>
                    <a:pt x="7342" y="5804"/>
                  </a:cubicBezTo>
                  <a:cubicBezTo>
                    <a:pt x="7333" y="4349"/>
                    <a:pt x="6153" y="3196"/>
                    <a:pt x="4722" y="3196"/>
                  </a:cubicBezTo>
                  <a:cubicBezTo>
                    <a:pt x="4677" y="3196"/>
                    <a:pt x="4632" y="3197"/>
                    <a:pt x="4587" y="3200"/>
                  </a:cubicBezTo>
                  <a:cubicBezTo>
                    <a:pt x="4231" y="2192"/>
                    <a:pt x="3297" y="1466"/>
                    <a:pt x="2189" y="1466"/>
                  </a:cubicBezTo>
                  <a:cubicBezTo>
                    <a:pt x="2032" y="1466"/>
                    <a:pt x="1871" y="1480"/>
                    <a:pt x="1709" y="1511"/>
                  </a:cubicBezTo>
                  <a:cubicBezTo>
                    <a:pt x="1331" y="831"/>
                    <a:pt x="727" y="294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p36"/>
          <p:cNvSpPr/>
          <p:nvPr/>
        </p:nvSpPr>
        <p:spPr>
          <a:xfrm flipH="1">
            <a:off x="2960288" y="1650300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9" name="Google Shape;1639;p36"/>
          <p:cNvSpPr txBox="1"/>
          <p:nvPr>
            <p:ph type="title"/>
          </p:nvPr>
        </p:nvSpPr>
        <p:spPr>
          <a:xfrm>
            <a:off x="720000" y="53950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…More Xmas traditions</a:t>
            </a:r>
            <a:endParaRPr/>
          </a:p>
        </p:txBody>
      </p:sp>
      <p:sp>
        <p:nvSpPr>
          <p:cNvPr id="1640" name="Google Shape;1640;p36"/>
          <p:cNvSpPr/>
          <p:nvPr/>
        </p:nvSpPr>
        <p:spPr>
          <a:xfrm flipH="1">
            <a:off x="7022788" y="3024525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41" name="Google Shape;1641;p36"/>
          <p:cNvCxnSpPr>
            <a:stCxn id="1642" idx="6"/>
            <a:endCxn id="1643" idx="2"/>
          </p:cNvCxnSpPr>
          <p:nvPr/>
        </p:nvCxnSpPr>
        <p:spPr>
          <a:xfrm rot="10800000">
            <a:off x="3504125" y="1905475"/>
            <a:ext cx="223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44" name="Google Shape;1644;p36"/>
          <p:cNvCxnSpPr>
            <a:stCxn id="1638" idx="4"/>
            <a:endCxn id="1640" idx="0"/>
          </p:cNvCxnSpPr>
          <p:nvPr/>
        </p:nvCxnSpPr>
        <p:spPr>
          <a:xfrm flipH="1" rot="-5400000">
            <a:off x="4877138" y="592500"/>
            <a:ext cx="801600" cy="4062600"/>
          </a:xfrm>
          <a:prstGeom prst="bentConnector3">
            <a:avLst>
              <a:gd fmla="val 49995" name="adj1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45" name="Google Shape;1645;p36"/>
          <p:cNvCxnSpPr>
            <a:stCxn id="1640" idx="6"/>
            <a:endCxn id="1646" idx="2"/>
          </p:cNvCxnSpPr>
          <p:nvPr/>
        </p:nvCxnSpPr>
        <p:spPr>
          <a:xfrm rot="10800000">
            <a:off x="4883788" y="3310875"/>
            <a:ext cx="21390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47" name="Google Shape;1647;p36"/>
          <p:cNvCxnSpPr>
            <a:stCxn id="1646" idx="6"/>
            <a:endCxn id="1648" idx="2"/>
          </p:cNvCxnSpPr>
          <p:nvPr/>
        </p:nvCxnSpPr>
        <p:spPr>
          <a:xfrm rot="10800000">
            <a:off x="2175500" y="3310863"/>
            <a:ext cx="2142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1649" name="Google Shape;1649;p36"/>
          <p:cNvCxnSpPr>
            <a:stCxn id="1648" idx="6"/>
          </p:cNvCxnSpPr>
          <p:nvPr/>
        </p:nvCxnSpPr>
        <p:spPr>
          <a:xfrm rot="10800000">
            <a:off x="-12" y="3310875"/>
            <a:ext cx="16095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sp>
        <p:nvSpPr>
          <p:cNvPr id="1650" name="Google Shape;1650;p36"/>
          <p:cNvSpPr txBox="1"/>
          <p:nvPr/>
        </p:nvSpPr>
        <p:spPr>
          <a:xfrm flipH="1">
            <a:off x="6234860" y="1722450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Gingerbread Houses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51" name="Google Shape;1651;p36"/>
          <p:cNvSpPr txBox="1"/>
          <p:nvPr/>
        </p:nvSpPr>
        <p:spPr>
          <a:xfrm flipH="1">
            <a:off x="1021796" y="1722450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Secret Santa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52" name="Google Shape;1652;p36"/>
          <p:cNvSpPr txBox="1"/>
          <p:nvPr/>
        </p:nvSpPr>
        <p:spPr>
          <a:xfrm flipH="1">
            <a:off x="6330100" y="3683044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Eggnog and Hot Chocolate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53" name="Google Shape;1653;p36"/>
          <p:cNvSpPr txBox="1"/>
          <p:nvPr/>
        </p:nvSpPr>
        <p:spPr>
          <a:xfrm flipH="1">
            <a:off x="3621813" y="3683044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Making Xmas-themed cookies and ornaments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654" name="Google Shape;1654;p36"/>
          <p:cNvSpPr txBox="1"/>
          <p:nvPr/>
        </p:nvSpPr>
        <p:spPr>
          <a:xfrm flipH="1">
            <a:off x="821488" y="3683044"/>
            <a:ext cx="21423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91425" wrap="square" tIns="198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rPr>
              <a:t>Decorating houses with Christmas lights</a:t>
            </a:r>
            <a:endParaRPr>
              <a:solidFill>
                <a:schemeClr val="dk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655" name="Google Shape;1655;p36"/>
          <p:cNvGrpSpPr/>
          <p:nvPr/>
        </p:nvGrpSpPr>
        <p:grpSpPr>
          <a:xfrm>
            <a:off x="1742238" y="3127888"/>
            <a:ext cx="300500" cy="365975"/>
            <a:chOff x="1742238" y="3127888"/>
            <a:chExt cx="300500" cy="365975"/>
          </a:xfrm>
        </p:grpSpPr>
        <p:sp>
          <p:nvSpPr>
            <p:cNvPr id="1656" name="Google Shape;1656;p36"/>
            <p:cNvSpPr/>
            <p:nvPr/>
          </p:nvSpPr>
          <p:spPr>
            <a:xfrm>
              <a:off x="1799213" y="3412888"/>
              <a:ext cx="181750" cy="80925"/>
            </a:xfrm>
            <a:custGeom>
              <a:rect b="b" l="l" r="r" t="t"/>
              <a:pathLst>
                <a:path extrusionOk="0" h="3237" w="7270">
                  <a:moveTo>
                    <a:pt x="1737" y="0"/>
                  </a:moveTo>
                  <a:cubicBezTo>
                    <a:pt x="883" y="496"/>
                    <a:pt x="258" y="1306"/>
                    <a:pt x="1" y="2261"/>
                  </a:cubicBezTo>
                  <a:cubicBezTo>
                    <a:pt x="1124" y="2911"/>
                    <a:pt x="2380" y="3237"/>
                    <a:pt x="3635" y="3237"/>
                  </a:cubicBezTo>
                  <a:cubicBezTo>
                    <a:pt x="4891" y="3237"/>
                    <a:pt x="6146" y="2911"/>
                    <a:pt x="7269" y="2261"/>
                  </a:cubicBezTo>
                  <a:cubicBezTo>
                    <a:pt x="7012" y="1306"/>
                    <a:pt x="6388" y="496"/>
                    <a:pt x="5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7" name="Google Shape;1657;p36"/>
            <p:cNvSpPr/>
            <p:nvPr/>
          </p:nvSpPr>
          <p:spPr>
            <a:xfrm>
              <a:off x="1915363" y="3412888"/>
              <a:ext cx="65600" cy="73450"/>
            </a:xfrm>
            <a:custGeom>
              <a:rect b="b" l="l" r="r" t="t"/>
              <a:pathLst>
                <a:path extrusionOk="0" h="2938" w="2624">
                  <a:moveTo>
                    <a:pt x="1" y="0"/>
                  </a:moveTo>
                  <a:cubicBezTo>
                    <a:pt x="1" y="309"/>
                    <a:pt x="168" y="601"/>
                    <a:pt x="439" y="762"/>
                  </a:cubicBezTo>
                  <a:cubicBezTo>
                    <a:pt x="544" y="824"/>
                    <a:pt x="649" y="892"/>
                    <a:pt x="749" y="967"/>
                  </a:cubicBezTo>
                  <a:cubicBezTo>
                    <a:pt x="945" y="1121"/>
                    <a:pt x="1060" y="1354"/>
                    <a:pt x="1060" y="1603"/>
                  </a:cubicBezTo>
                  <a:lnTo>
                    <a:pt x="1060" y="2937"/>
                  </a:lnTo>
                  <a:cubicBezTo>
                    <a:pt x="1608" y="2776"/>
                    <a:pt x="2132" y="2547"/>
                    <a:pt x="2623" y="2261"/>
                  </a:cubicBezTo>
                  <a:cubicBezTo>
                    <a:pt x="2366" y="1306"/>
                    <a:pt x="1742" y="496"/>
                    <a:pt x="888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8" name="Google Shape;1658;p36"/>
            <p:cNvSpPr/>
            <p:nvPr/>
          </p:nvSpPr>
          <p:spPr>
            <a:xfrm>
              <a:off x="1890063" y="3435288"/>
              <a:ext cx="22200" cy="58575"/>
            </a:xfrm>
            <a:custGeom>
              <a:rect b="b" l="l" r="r" t="t"/>
              <a:pathLst>
                <a:path extrusionOk="0" h="2343" w="888">
                  <a:moveTo>
                    <a:pt x="1" y="0"/>
                  </a:moveTo>
                  <a:lnTo>
                    <a:pt x="1" y="2342"/>
                  </a:lnTo>
                  <a:cubicBezTo>
                    <a:pt x="297" y="2342"/>
                    <a:pt x="593" y="2323"/>
                    <a:pt x="888" y="2290"/>
                  </a:cubicBezTo>
                  <a:lnTo>
                    <a:pt x="88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9" name="Google Shape;1659;p36"/>
            <p:cNvSpPr/>
            <p:nvPr/>
          </p:nvSpPr>
          <p:spPr>
            <a:xfrm>
              <a:off x="1867888" y="3435288"/>
              <a:ext cx="22200" cy="58575"/>
            </a:xfrm>
            <a:custGeom>
              <a:rect b="b" l="l" r="r" t="t"/>
              <a:pathLst>
                <a:path extrusionOk="0" h="2343" w="888">
                  <a:moveTo>
                    <a:pt x="1" y="0"/>
                  </a:moveTo>
                  <a:lnTo>
                    <a:pt x="1" y="2290"/>
                  </a:lnTo>
                  <a:cubicBezTo>
                    <a:pt x="293" y="2323"/>
                    <a:pt x="593" y="2342"/>
                    <a:pt x="888" y="2342"/>
                  </a:cubicBezTo>
                  <a:lnTo>
                    <a:pt x="88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0" name="Google Shape;1660;p36"/>
            <p:cNvSpPr/>
            <p:nvPr/>
          </p:nvSpPr>
          <p:spPr>
            <a:xfrm>
              <a:off x="1814013" y="3247363"/>
              <a:ext cx="152175" cy="166625"/>
            </a:xfrm>
            <a:custGeom>
              <a:rect b="b" l="l" r="r" t="t"/>
              <a:pathLst>
                <a:path extrusionOk="0" h="6665" w="6087">
                  <a:moveTo>
                    <a:pt x="25" y="1"/>
                  </a:moveTo>
                  <a:lnTo>
                    <a:pt x="0" y="5915"/>
                  </a:lnTo>
                  <a:cubicBezTo>
                    <a:pt x="953" y="6414"/>
                    <a:pt x="1999" y="6664"/>
                    <a:pt x="3045" y="6664"/>
                  </a:cubicBezTo>
                  <a:cubicBezTo>
                    <a:pt x="4079" y="6664"/>
                    <a:pt x="5114" y="6420"/>
                    <a:pt x="6058" y="5929"/>
                  </a:cubicBezTo>
                  <a:lnTo>
                    <a:pt x="6086" y="1"/>
                  </a:lnTo>
                  <a:close/>
                </a:path>
              </a:pathLst>
            </a:custGeom>
            <a:solidFill>
              <a:srgbClr val="EDB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1" name="Google Shape;1661;p36"/>
            <p:cNvSpPr/>
            <p:nvPr/>
          </p:nvSpPr>
          <p:spPr>
            <a:xfrm>
              <a:off x="1778238" y="3266563"/>
              <a:ext cx="223600" cy="176850"/>
            </a:xfrm>
            <a:custGeom>
              <a:rect b="b" l="l" r="r" t="t"/>
              <a:pathLst>
                <a:path extrusionOk="0" h="7074" w="8944">
                  <a:moveTo>
                    <a:pt x="1074" y="1"/>
                  </a:moveTo>
                  <a:lnTo>
                    <a:pt x="492" y="592"/>
                  </a:lnTo>
                  <a:lnTo>
                    <a:pt x="1" y="3091"/>
                  </a:lnTo>
                  <a:lnTo>
                    <a:pt x="1" y="4269"/>
                  </a:lnTo>
                  <a:cubicBezTo>
                    <a:pt x="38" y="5061"/>
                    <a:pt x="478" y="5776"/>
                    <a:pt x="1160" y="6172"/>
                  </a:cubicBezTo>
                  <a:cubicBezTo>
                    <a:pt x="2183" y="6773"/>
                    <a:pt x="3329" y="7074"/>
                    <a:pt x="4474" y="7074"/>
                  </a:cubicBezTo>
                  <a:cubicBezTo>
                    <a:pt x="5619" y="7074"/>
                    <a:pt x="6764" y="6773"/>
                    <a:pt x="7784" y="6172"/>
                  </a:cubicBezTo>
                  <a:cubicBezTo>
                    <a:pt x="8471" y="5776"/>
                    <a:pt x="8905" y="5061"/>
                    <a:pt x="8944" y="4269"/>
                  </a:cubicBezTo>
                  <a:lnTo>
                    <a:pt x="8944" y="3091"/>
                  </a:lnTo>
                  <a:lnTo>
                    <a:pt x="8457" y="588"/>
                  </a:lnTo>
                  <a:lnTo>
                    <a:pt x="7875" y="1"/>
                  </a:lnTo>
                  <a:lnTo>
                    <a:pt x="7284" y="1"/>
                  </a:lnTo>
                  <a:lnTo>
                    <a:pt x="7284" y="2657"/>
                  </a:lnTo>
                  <a:cubicBezTo>
                    <a:pt x="7284" y="3144"/>
                    <a:pt x="6888" y="3540"/>
                    <a:pt x="6397" y="3540"/>
                  </a:cubicBezTo>
                  <a:lnTo>
                    <a:pt x="5805" y="3540"/>
                  </a:lnTo>
                  <a:lnTo>
                    <a:pt x="4474" y="2972"/>
                  </a:lnTo>
                  <a:lnTo>
                    <a:pt x="3144" y="3540"/>
                  </a:lnTo>
                  <a:lnTo>
                    <a:pt x="2552" y="3540"/>
                  </a:lnTo>
                  <a:cubicBezTo>
                    <a:pt x="2061" y="3540"/>
                    <a:pt x="1665" y="3144"/>
                    <a:pt x="1665" y="2653"/>
                  </a:cubicBezTo>
                  <a:lnTo>
                    <a:pt x="16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2" name="Google Shape;1662;p36"/>
            <p:cNvSpPr/>
            <p:nvPr/>
          </p:nvSpPr>
          <p:spPr>
            <a:xfrm>
              <a:off x="1788263" y="3321763"/>
              <a:ext cx="213700" cy="121650"/>
            </a:xfrm>
            <a:custGeom>
              <a:rect b="b" l="l" r="r" t="t"/>
              <a:pathLst>
                <a:path extrusionOk="0" h="4866" w="8548">
                  <a:moveTo>
                    <a:pt x="7770" y="1"/>
                  </a:moveTo>
                  <a:lnTo>
                    <a:pt x="7770" y="1708"/>
                  </a:lnTo>
                  <a:cubicBezTo>
                    <a:pt x="7775" y="2129"/>
                    <a:pt x="7621" y="2538"/>
                    <a:pt x="7345" y="2858"/>
                  </a:cubicBezTo>
                  <a:cubicBezTo>
                    <a:pt x="7174" y="3049"/>
                    <a:pt x="6978" y="3210"/>
                    <a:pt x="6758" y="3340"/>
                  </a:cubicBezTo>
                  <a:cubicBezTo>
                    <a:pt x="5735" y="3940"/>
                    <a:pt x="4590" y="4241"/>
                    <a:pt x="3445" y="4241"/>
                  </a:cubicBezTo>
                  <a:cubicBezTo>
                    <a:pt x="2299" y="4241"/>
                    <a:pt x="1155" y="3940"/>
                    <a:pt x="134" y="3340"/>
                  </a:cubicBezTo>
                  <a:cubicBezTo>
                    <a:pt x="86" y="3315"/>
                    <a:pt x="44" y="3287"/>
                    <a:pt x="0" y="3258"/>
                  </a:cubicBezTo>
                  <a:lnTo>
                    <a:pt x="0" y="3258"/>
                  </a:lnTo>
                  <a:cubicBezTo>
                    <a:pt x="201" y="3544"/>
                    <a:pt x="458" y="3788"/>
                    <a:pt x="759" y="3964"/>
                  </a:cubicBezTo>
                  <a:cubicBezTo>
                    <a:pt x="1782" y="4565"/>
                    <a:pt x="2928" y="4866"/>
                    <a:pt x="4073" y="4866"/>
                  </a:cubicBezTo>
                  <a:cubicBezTo>
                    <a:pt x="5218" y="4866"/>
                    <a:pt x="6363" y="4565"/>
                    <a:pt x="7383" y="3964"/>
                  </a:cubicBezTo>
                  <a:cubicBezTo>
                    <a:pt x="8070" y="3568"/>
                    <a:pt x="8508" y="2853"/>
                    <a:pt x="8547" y="2061"/>
                  </a:cubicBezTo>
                  <a:lnTo>
                    <a:pt x="8547" y="883"/>
                  </a:lnTo>
                  <a:lnTo>
                    <a:pt x="8371" y="1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36"/>
            <p:cNvSpPr/>
            <p:nvPr/>
          </p:nvSpPr>
          <p:spPr>
            <a:xfrm>
              <a:off x="1853138" y="3328088"/>
              <a:ext cx="73925" cy="36875"/>
            </a:xfrm>
            <a:custGeom>
              <a:rect b="b" l="l" r="r" t="t"/>
              <a:pathLst>
                <a:path extrusionOk="0" h="1475" w="2957">
                  <a:moveTo>
                    <a:pt x="1759" y="1"/>
                  </a:moveTo>
                  <a:cubicBezTo>
                    <a:pt x="1631" y="1"/>
                    <a:pt x="1521" y="77"/>
                    <a:pt x="1478" y="196"/>
                  </a:cubicBezTo>
                  <a:cubicBezTo>
                    <a:pt x="1431" y="82"/>
                    <a:pt x="1321" y="10"/>
                    <a:pt x="1197" y="10"/>
                  </a:cubicBezTo>
                  <a:cubicBezTo>
                    <a:pt x="539" y="10"/>
                    <a:pt x="0" y="535"/>
                    <a:pt x="0" y="1178"/>
                  </a:cubicBezTo>
                  <a:cubicBezTo>
                    <a:pt x="0" y="1346"/>
                    <a:pt x="133" y="1475"/>
                    <a:pt x="300" y="1475"/>
                  </a:cubicBezTo>
                  <a:cubicBezTo>
                    <a:pt x="887" y="1475"/>
                    <a:pt x="1378" y="1055"/>
                    <a:pt x="1478" y="511"/>
                  </a:cubicBezTo>
                  <a:cubicBezTo>
                    <a:pt x="1583" y="1055"/>
                    <a:pt x="2074" y="1465"/>
                    <a:pt x="2657" y="1465"/>
                  </a:cubicBezTo>
                  <a:cubicBezTo>
                    <a:pt x="2823" y="1465"/>
                    <a:pt x="2957" y="1336"/>
                    <a:pt x="2957" y="1169"/>
                  </a:cubicBezTo>
                  <a:cubicBezTo>
                    <a:pt x="2957" y="525"/>
                    <a:pt x="2418" y="1"/>
                    <a:pt x="17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4" name="Google Shape;1664;p36"/>
            <p:cNvSpPr/>
            <p:nvPr/>
          </p:nvSpPr>
          <p:spPr>
            <a:xfrm>
              <a:off x="1836413" y="3299838"/>
              <a:ext cx="33300" cy="22075"/>
            </a:xfrm>
            <a:custGeom>
              <a:rect b="b" l="l" r="r" t="t"/>
              <a:pathLst>
                <a:path extrusionOk="0" h="883" w="1332">
                  <a:moveTo>
                    <a:pt x="669" y="1"/>
                  </a:moveTo>
                  <a:cubicBezTo>
                    <a:pt x="302" y="1"/>
                    <a:pt x="1" y="296"/>
                    <a:pt x="1" y="664"/>
                  </a:cubicBezTo>
                  <a:cubicBezTo>
                    <a:pt x="6" y="780"/>
                    <a:pt x="106" y="873"/>
                    <a:pt x="221" y="873"/>
                  </a:cubicBezTo>
                  <a:cubicBezTo>
                    <a:pt x="224" y="873"/>
                    <a:pt x="227" y="873"/>
                    <a:pt x="230" y="873"/>
                  </a:cubicBezTo>
                  <a:cubicBezTo>
                    <a:pt x="350" y="868"/>
                    <a:pt x="440" y="778"/>
                    <a:pt x="445" y="664"/>
                  </a:cubicBezTo>
                  <a:cubicBezTo>
                    <a:pt x="440" y="539"/>
                    <a:pt x="535" y="439"/>
                    <a:pt x="659" y="435"/>
                  </a:cubicBezTo>
                  <a:cubicBezTo>
                    <a:pt x="662" y="435"/>
                    <a:pt x="665" y="435"/>
                    <a:pt x="668" y="435"/>
                  </a:cubicBezTo>
                  <a:cubicBezTo>
                    <a:pt x="788" y="435"/>
                    <a:pt x="883" y="528"/>
                    <a:pt x="888" y="644"/>
                  </a:cubicBezTo>
                  <a:lnTo>
                    <a:pt x="888" y="664"/>
                  </a:lnTo>
                  <a:cubicBezTo>
                    <a:pt x="888" y="783"/>
                    <a:pt x="989" y="882"/>
                    <a:pt x="1112" y="882"/>
                  </a:cubicBezTo>
                  <a:cubicBezTo>
                    <a:pt x="1237" y="882"/>
                    <a:pt x="1332" y="783"/>
                    <a:pt x="1332" y="664"/>
                  </a:cubicBezTo>
                  <a:cubicBezTo>
                    <a:pt x="1332" y="296"/>
                    <a:pt x="1037" y="1"/>
                    <a:pt x="6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5" name="Google Shape;1665;p36"/>
            <p:cNvSpPr/>
            <p:nvPr/>
          </p:nvSpPr>
          <p:spPr>
            <a:xfrm>
              <a:off x="1910488" y="3299838"/>
              <a:ext cx="33275" cy="21850"/>
            </a:xfrm>
            <a:custGeom>
              <a:rect b="b" l="l" r="r" t="t"/>
              <a:pathLst>
                <a:path extrusionOk="0" h="874" w="1331">
                  <a:moveTo>
                    <a:pt x="663" y="1"/>
                  </a:moveTo>
                  <a:cubicBezTo>
                    <a:pt x="295" y="1"/>
                    <a:pt x="0" y="296"/>
                    <a:pt x="0" y="664"/>
                  </a:cubicBezTo>
                  <a:cubicBezTo>
                    <a:pt x="0" y="780"/>
                    <a:pt x="101" y="873"/>
                    <a:pt x="220" y="873"/>
                  </a:cubicBezTo>
                  <a:cubicBezTo>
                    <a:pt x="223" y="873"/>
                    <a:pt x="226" y="873"/>
                    <a:pt x="229" y="873"/>
                  </a:cubicBezTo>
                  <a:cubicBezTo>
                    <a:pt x="343" y="868"/>
                    <a:pt x="438" y="778"/>
                    <a:pt x="443" y="664"/>
                  </a:cubicBezTo>
                  <a:cubicBezTo>
                    <a:pt x="438" y="539"/>
                    <a:pt x="535" y="439"/>
                    <a:pt x="654" y="435"/>
                  </a:cubicBezTo>
                  <a:cubicBezTo>
                    <a:pt x="656" y="435"/>
                    <a:pt x="659" y="435"/>
                    <a:pt x="662" y="435"/>
                  </a:cubicBezTo>
                  <a:cubicBezTo>
                    <a:pt x="782" y="435"/>
                    <a:pt x="883" y="528"/>
                    <a:pt x="887" y="644"/>
                  </a:cubicBezTo>
                  <a:lnTo>
                    <a:pt x="887" y="664"/>
                  </a:lnTo>
                  <a:cubicBezTo>
                    <a:pt x="892" y="780"/>
                    <a:pt x="988" y="873"/>
                    <a:pt x="1107" y="873"/>
                  </a:cubicBezTo>
                  <a:cubicBezTo>
                    <a:pt x="1110" y="873"/>
                    <a:pt x="1113" y="873"/>
                    <a:pt x="1116" y="873"/>
                  </a:cubicBezTo>
                  <a:cubicBezTo>
                    <a:pt x="1231" y="868"/>
                    <a:pt x="1326" y="778"/>
                    <a:pt x="1330" y="664"/>
                  </a:cubicBezTo>
                  <a:cubicBezTo>
                    <a:pt x="1326" y="296"/>
                    <a:pt x="1030" y="1"/>
                    <a:pt x="6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6" name="Google Shape;1666;p36"/>
            <p:cNvSpPr/>
            <p:nvPr/>
          </p:nvSpPr>
          <p:spPr>
            <a:xfrm>
              <a:off x="1910488" y="3280638"/>
              <a:ext cx="33150" cy="11100"/>
            </a:xfrm>
            <a:custGeom>
              <a:rect b="b" l="l" r="r" t="t"/>
              <a:pathLst>
                <a:path extrusionOk="0" h="444" w="1326">
                  <a:moveTo>
                    <a:pt x="220" y="1"/>
                  </a:moveTo>
                  <a:cubicBezTo>
                    <a:pt x="95" y="5"/>
                    <a:pt x="0" y="105"/>
                    <a:pt x="5" y="230"/>
                  </a:cubicBezTo>
                  <a:cubicBezTo>
                    <a:pt x="9" y="344"/>
                    <a:pt x="105" y="439"/>
                    <a:pt x="220" y="444"/>
                  </a:cubicBezTo>
                  <a:lnTo>
                    <a:pt x="1107" y="444"/>
                  </a:lnTo>
                  <a:cubicBezTo>
                    <a:pt x="1231" y="439"/>
                    <a:pt x="1326" y="334"/>
                    <a:pt x="1321" y="215"/>
                  </a:cubicBezTo>
                  <a:cubicBezTo>
                    <a:pt x="1316" y="96"/>
                    <a:pt x="1226" y="5"/>
                    <a:pt x="11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36"/>
            <p:cNvSpPr/>
            <p:nvPr/>
          </p:nvSpPr>
          <p:spPr>
            <a:xfrm>
              <a:off x="1836563" y="3280638"/>
              <a:ext cx="33500" cy="11100"/>
            </a:xfrm>
            <a:custGeom>
              <a:rect b="b" l="l" r="r" t="t"/>
              <a:pathLst>
                <a:path extrusionOk="0" h="444" w="1340">
                  <a:moveTo>
                    <a:pt x="219" y="1"/>
                  </a:moveTo>
                  <a:cubicBezTo>
                    <a:pt x="95" y="5"/>
                    <a:pt x="0" y="105"/>
                    <a:pt x="5" y="230"/>
                  </a:cubicBezTo>
                  <a:cubicBezTo>
                    <a:pt x="10" y="344"/>
                    <a:pt x="100" y="439"/>
                    <a:pt x="219" y="444"/>
                  </a:cubicBezTo>
                  <a:lnTo>
                    <a:pt x="1106" y="444"/>
                  </a:lnTo>
                  <a:cubicBezTo>
                    <a:pt x="1109" y="444"/>
                    <a:pt x="1112" y="444"/>
                    <a:pt x="1115" y="444"/>
                  </a:cubicBezTo>
                  <a:cubicBezTo>
                    <a:pt x="1235" y="444"/>
                    <a:pt x="1331" y="350"/>
                    <a:pt x="1335" y="230"/>
                  </a:cubicBezTo>
                  <a:cubicBezTo>
                    <a:pt x="1340" y="105"/>
                    <a:pt x="1245" y="5"/>
                    <a:pt x="11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8" name="Google Shape;1668;p36"/>
            <p:cNvSpPr/>
            <p:nvPr/>
          </p:nvSpPr>
          <p:spPr>
            <a:xfrm>
              <a:off x="1867888" y="3127888"/>
              <a:ext cx="44375" cy="44150"/>
            </a:xfrm>
            <a:custGeom>
              <a:rect b="b" l="l" r="r" t="t"/>
              <a:pathLst>
                <a:path extrusionOk="0" h="1766" w="1775">
                  <a:moveTo>
                    <a:pt x="896" y="1"/>
                  </a:moveTo>
                  <a:cubicBezTo>
                    <a:pt x="894" y="1"/>
                    <a:pt x="891" y="1"/>
                    <a:pt x="888" y="1"/>
                  </a:cubicBezTo>
                  <a:cubicBezTo>
                    <a:pt x="397" y="1"/>
                    <a:pt x="1" y="397"/>
                    <a:pt x="1" y="883"/>
                  </a:cubicBezTo>
                  <a:cubicBezTo>
                    <a:pt x="1" y="1370"/>
                    <a:pt x="397" y="1766"/>
                    <a:pt x="888" y="1766"/>
                  </a:cubicBezTo>
                  <a:cubicBezTo>
                    <a:pt x="1380" y="1766"/>
                    <a:pt x="1775" y="1370"/>
                    <a:pt x="1775" y="883"/>
                  </a:cubicBezTo>
                  <a:cubicBezTo>
                    <a:pt x="1775" y="395"/>
                    <a:pt x="1385" y="1"/>
                    <a:pt x="8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36"/>
            <p:cNvSpPr/>
            <p:nvPr/>
          </p:nvSpPr>
          <p:spPr>
            <a:xfrm>
              <a:off x="1868613" y="3128613"/>
              <a:ext cx="46075" cy="43450"/>
            </a:xfrm>
            <a:custGeom>
              <a:rect b="b" l="l" r="r" t="t"/>
              <a:pathLst>
                <a:path extrusionOk="0" h="1738" w="1843">
                  <a:moveTo>
                    <a:pt x="1088" y="0"/>
                  </a:moveTo>
                  <a:lnTo>
                    <a:pt x="1088" y="0"/>
                  </a:lnTo>
                  <a:cubicBezTo>
                    <a:pt x="1217" y="473"/>
                    <a:pt x="936" y="955"/>
                    <a:pt x="464" y="1083"/>
                  </a:cubicBezTo>
                  <a:cubicBezTo>
                    <a:pt x="387" y="1102"/>
                    <a:pt x="310" y="1112"/>
                    <a:pt x="232" y="1112"/>
                  </a:cubicBezTo>
                  <a:cubicBezTo>
                    <a:pt x="155" y="1112"/>
                    <a:pt x="77" y="1102"/>
                    <a:pt x="0" y="1083"/>
                  </a:cubicBezTo>
                  <a:lnTo>
                    <a:pt x="0" y="1083"/>
                  </a:lnTo>
                  <a:cubicBezTo>
                    <a:pt x="109" y="1480"/>
                    <a:pt x="469" y="1738"/>
                    <a:pt x="860" y="1738"/>
                  </a:cubicBezTo>
                  <a:cubicBezTo>
                    <a:pt x="935" y="1738"/>
                    <a:pt x="1012" y="1728"/>
                    <a:pt x="1088" y="1708"/>
                  </a:cubicBezTo>
                  <a:cubicBezTo>
                    <a:pt x="1561" y="1579"/>
                    <a:pt x="1842" y="1098"/>
                    <a:pt x="1713" y="625"/>
                  </a:cubicBezTo>
                  <a:cubicBezTo>
                    <a:pt x="1632" y="320"/>
                    <a:pt x="1393" y="82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0" name="Google Shape;1670;p36"/>
            <p:cNvSpPr/>
            <p:nvPr/>
          </p:nvSpPr>
          <p:spPr>
            <a:xfrm>
              <a:off x="1820563" y="3159988"/>
              <a:ext cx="139075" cy="65475"/>
            </a:xfrm>
            <a:custGeom>
              <a:rect b="b" l="l" r="r" t="t"/>
              <a:pathLst>
                <a:path extrusionOk="0" h="2619" w="5563">
                  <a:moveTo>
                    <a:pt x="2781" y="1"/>
                  </a:moveTo>
                  <a:cubicBezTo>
                    <a:pt x="2234" y="1"/>
                    <a:pt x="1687" y="250"/>
                    <a:pt x="1332" y="749"/>
                  </a:cubicBezTo>
                  <a:lnTo>
                    <a:pt x="1" y="2619"/>
                  </a:lnTo>
                  <a:lnTo>
                    <a:pt x="5562" y="2619"/>
                  </a:lnTo>
                  <a:lnTo>
                    <a:pt x="4231" y="749"/>
                  </a:lnTo>
                  <a:cubicBezTo>
                    <a:pt x="3876" y="250"/>
                    <a:pt x="3329" y="1"/>
                    <a:pt x="27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36"/>
            <p:cNvSpPr/>
            <p:nvPr/>
          </p:nvSpPr>
          <p:spPr>
            <a:xfrm>
              <a:off x="1820563" y="3164388"/>
              <a:ext cx="139075" cy="61075"/>
            </a:xfrm>
            <a:custGeom>
              <a:rect b="b" l="l" r="r" t="t"/>
              <a:pathLst>
                <a:path extrusionOk="0" h="2443" w="5563">
                  <a:moveTo>
                    <a:pt x="3549" y="0"/>
                  </a:moveTo>
                  <a:cubicBezTo>
                    <a:pt x="3349" y="239"/>
                    <a:pt x="3287" y="568"/>
                    <a:pt x="3392" y="863"/>
                  </a:cubicBezTo>
                  <a:cubicBezTo>
                    <a:pt x="3421" y="949"/>
                    <a:pt x="3468" y="1030"/>
                    <a:pt x="3520" y="1102"/>
                  </a:cubicBezTo>
                  <a:cubicBezTo>
                    <a:pt x="3273" y="1083"/>
                    <a:pt x="3025" y="1074"/>
                    <a:pt x="2781" y="1069"/>
                  </a:cubicBezTo>
                  <a:cubicBezTo>
                    <a:pt x="2118" y="1074"/>
                    <a:pt x="1460" y="1149"/>
                    <a:pt x="817" y="1292"/>
                  </a:cubicBezTo>
                  <a:lnTo>
                    <a:pt x="1" y="2443"/>
                  </a:lnTo>
                  <a:lnTo>
                    <a:pt x="5562" y="2443"/>
                  </a:lnTo>
                  <a:lnTo>
                    <a:pt x="4227" y="573"/>
                  </a:lnTo>
                  <a:cubicBezTo>
                    <a:pt x="4055" y="325"/>
                    <a:pt x="3821" y="130"/>
                    <a:pt x="3549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36"/>
            <p:cNvSpPr/>
            <p:nvPr/>
          </p:nvSpPr>
          <p:spPr>
            <a:xfrm>
              <a:off x="1790513" y="3213288"/>
              <a:ext cx="199175" cy="67975"/>
            </a:xfrm>
            <a:custGeom>
              <a:rect b="b" l="l" r="r" t="t"/>
              <a:pathLst>
                <a:path extrusionOk="0" h="2719" w="7967">
                  <a:moveTo>
                    <a:pt x="3983" y="0"/>
                  </a:moveTo>
                  <a:cubicBezTo>
                    <a:pt x="2939" y="0"/>
                    <a:pt x="1980" y="219"/>
                    <a:pt x="1203" y="487"/>
                  </a:cubicBezTo>
                  <a:cubicBezTo>
                    <a:pt x="483" y="729"/>
                    <a:pt x="1" y="1403"/>
                    <a:pt x="1" y="2160"/>
                  </a:cubicBezTo>
                  <a:lnTo>
                    <a:pt x="1" y="2719"/>
                  </a:lnTo>
                  <a:cubicBezTo>
                    <a:pt x="1" y="2719"/>
                    <a:pt x="1779" y="1546"/>
                    <a:pt x="3983" y="1546"/>
                  </a:cubicBezTo>
                  <a:cubicBezTo>
                    <a:pt x="6186" y="1546"/>
                    <a:pt x="7966" y="2719"/>
                    <a:pt x="7966" y="2719"/>
                  </a:cubicBezTo>
                  <a:lnTo>
                    <a:pt x="7966" y="2160"/>
                  </a:lnTo>
                  <a:cubicBezTo>
                    <a:pt x="7966" y="1403"/>
                    <a:pt x="7480" y="729"/>
                    <a:pt x="6764" y="487"/>
                  </a:cubicBezTo>
                  <a:cubicBezTo>
                    <a:pt x="5986" y="219"/>
                    <a:pt x="5028" y="0"/>
                    <a:pt x="39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36"/>
            <p:cNvSpPr/>
            <p:nvPr/>
          </p:nvSpPr>
          <p:spPr>
            <a:xfrm>
              <a:off x="1790513" y="3225438"/>
              <a:ext cx="199175" cy="55825"/>
            </a:xfrm>
            <a:custGeom>
              <a:rect b="b" l="l" r="r" t="t"/>
              <a:pathLst>
                <a:path extrusionOk="0" h="2233" w="7967">
                  <a:moveTo>
                    <a:pt x="6764" y="1"/>
                  </a:moveTo>
                  <a:cubicBezTo>
                    <a:pt x="6669" y="278"/>
                    <a:pt x="6405" y="457"/>
                    <a:pt x="6121" y="457"/>
                  </a:cubicBezTo>
                  <a:cubicBezTo>
                    <a:pt x="6064" y="457"/>
                    <a:pt x="6006" y="450"/>
                    <a:pt x="5948" y="435"/>
                  </a:cubicBezTo>
                  <a:cubicBezTo>
                    <a:pt x="5310" y="268"/>
                    <a:pt x="4647" y="182"/>
                    <a:pt x="3983" y="177"/>
                  </a:cubicBezTo>
                  <a:cubicBezTo>
                    <a:pt x="2290" y="177"/>
                    <a:pt x="831" y="787"/>
                    <a:pt x="73" y="1179"/>
                  </a:cubicBezTo>
                  <a:cubicBezTo>
                    <a:pt x="25" y="1335"/>
                    <a:pt x="1" y="1503"/>
                    <a:pt x="1" y="1674"/>
                  </a:cubicBezTo>
                  <a:lnTo>
                    <a:pt x="1" y="2233"/>
                  </a:lnTo>
                  <a:cubicBezTo>
                    <a:pt x="1" y="2233"/>
                    <a:pt x="1779" y="1060"/>
                    <a:pt x="3983" y="1060"/>
                  </a:cubicBezTo>
                  <a:cubicBezTo>
                    <a:pt x="6186" y="1060"/>
                    <a:pt x="7966" y="2233"/>
                    <a:pt x="7966" y="2233"/>
                  </a:cubicBezTo>
                  <a:lnTo>
                    <a:pt x="7966" y="1674"/>
                  </a:lnTo>
                  <a:cubicBezTo>
                    <a:pt x="7966" y="917"/>
                    <a:pt x="7480" y="243"/>
                    <a:pt x="6764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36"/>
            <p:cNvSpPr/>
            <p:nvPr/>
          </p:nvSpPr>
          <p:spPr>
            <a:xfrm>
              <a:off x="1982513" y="3277738"/>
              <a:ext cx="60225" cy="66275"/>
            </a:xfrm>
            <a:custGeom>
              <a:rect b="b" l="l" r="r" t="t"/>
              <a:pathLst>
                <a:path extrusionOk="0" h="2651" w="2409">
                  <a:moveTo>
                    <a:pt x="870" y="0"/>
                  </a:moveTo>
                  <a:cubicBezTo>
                    <a:pt x="643" y="0"/>
                    <a:pt x="422" y="61"/>
                    <a:pt x="223" y="174"/>
                  </a:cubicBezTo>
                  <a:cubicBezTo>
                    <a:pt x="86" y="255"/>
                    <a:pt x="0" y="403"/>
                    <a:pt x="0" y="560"/>
                  </a:cubicBezTo>
                  <a:lnTo>
                    <a:pt x="0" y="2091"/>
                  </a:lnTo>
                  <a:cubicBezTo>
                    <a:pt x="0" y="2244"/>
                    <a:pt x="86" y="2391"/>
                    <a:pt x="219" y="2468"/>
                  </a:cubicBezTo>
                  <a:cubicBezTo>
                    <a:pt x="430" y="2592"/>
                    <a:pt x="661" y="2650"/>
                    <a:pt x="889" y="2650"/>
                  </a:cubicBezTo>
                  <a:cubicBezTo>
                    <a:pt x="1347" y="2650"/>
                    <a:pt x="1793" y="2414"/>
                    <a:pt x="2041" y="1991"/>
                  </a:cubicBezTo>
                  <a:cubicBezTo>
                    <a:pt x="2408" y="1361"/>
                    <a:pt x="2193" y="546"/>
                    <a:pt x="1559" y="179"/>
                  </a:cubicBezTo>
                  <a:cubicBezTo>
                    <a:pt x="1374" y="69"/>
                    <a:pt x="1158" y="7"/>
                    <a:pt x="944" y="2"/>
                  </a:cubicBezTo>
                  <a:cubicBezTo>
                    <a:pt x="920" y="1"/>
                    <a:pt x="895" y="0"/>
                    <a:pt x="870" y="0"/>
                  </a:cubicBezTo>
                  <a:close/>
                </a:path>
              </a:pathLst>
            </a:custGeom>
            <a:solidFill>
              <a:srgbClr val="E590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5" name="Google Shape;1675;p36"/>
            <p:cNvSpPr/>
            <p:nvPr/>
          </p:nvSpPr>
          <p:spPr>
            <a:xfrm>
              <a:off x="1742238" y="3277663"/>
              <a:ext cx="55450" cy="66300"/>
            </a:xfrm>
            <a:custGeom>
              <a:rect b="b" l="l" r="r" t="t"/>
              <a:pathLst>
                <a:path extrusionOk="0" h="2652" w="2218">
                  <a:moveTo>
                    <a:pt x="1331" y="1"/>
                  </a:moveTo>
                  <a:cubicBezTo>
                    <a:pt x="591" y="1"/>
                    <a:pt x="1" y="596"/>
                    <a:pt x="1" y="1326"/>
                  </a:cubicBezTo>
                  <a:cubicBezTo>
                    <a:pt x="1" y="2061"/>
                    <a:pt x="591" y="2652"/>
                    <a:pt x="1331" y="2652"/>
                  </a:cubicBezTo>
                  <a:cubicBezTo>
                    <a:pt x="1564" y="2652"/>
                    <a:pt x="1793" y="2590"/>
                    <a:pt x="1994" y="2475"/>
                  </a:cubicBezTo>
                  <a:cubicBezTo>
                    <a:pt x="2132" y="2394"/>
                    <a:pt x="2218" y="2251"/>
                    <a:pt x="2218" y="2094"/>
                  </a:cubicBezTo>
                  <a:lnTo>
                    <a:pt x="2218" y="563"/>
                  </a:lnTo>
                  <a:cubicBezTo>
                    <a:pt x="2218" y="406"/>
                    <a:pt x="2132" y="263"/>
                    <a:pt x="1999" y="182"/>
                  </a:cubicBezTo>
                  <a:cubicBezTo>
                    <a:pt x="1793" y="63"/>
                    <a:pt x="1564" y="1"/>
                    <a:pt x="1331" y="1"/>
                  </a:cubicBezTo>
                  <a:close/>
                </a:path>
              </a:pathLst>
            </a:custGeom>
            <a:solidFill>
              <a:srgbClr val="E590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6" name="Google Shape;1676;p36"/>
            <p:cNvSpPr/>
            <p:nvPr/>
          </p:nvSpPr>
          <p:spPr>
            <a:xfrm>
              <a:off x="1993588" y="3299838"/>
              <a:ext cx="22200" cy="22075"/>
            </a:xfrm>
            <a:custGeom>
              <a:rect b="b" l="l" r="r" t="t"/>
              <a:pathLst>
                <a:path extrusionOk="0" h="883" w="888">
                  <a:moveTo>
                    <a:pt x="444" y="1"/>
                  </a:moveTo>
                  <a:cubicBezTo>
                    <a:pt x="200" y="1"/>
                    <a:pt x="0" y="195"/>
                    <a:pt x="0" y="439"/>
                  </a:cubicBezTo>
                  <a:cubicBezTo>
                    <a:pt x="0" y="688"/>
                    <a:pt x="200" y="882"/>
                    <a:pt x="444" y="882"/>
                  </a:cubicBezTo>
                  <a:cubicBezTo>
                    <a:pt x="691" y="882"/>
                    <a:pt x="887" y="682"/>
                    <a:pt x="887" y="439"/>
                  </a:cubicBezTo>
                  <a:cubicBezTo>
                    <a:pt x="887" y="195"/>
                    <a:pt x="691" y="1"/>
                    <a:pt x="444" y="1"/>
                  </a:cubicBezTo>
                  <a:close/>
                </a:path>
              </a:pathLst>
            </a:custGeom>
            <a:solidFill>
              <a:srgbClr val="EDB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7" name="Google Shape;1677;p36"/>
            <p:cNvSpPr/>
            <p:nvPr/>
          </p:nvSpPr>
          <p:spPr>
            <a:xfrm>
              <a:off x="1764413" y="3299838"/>
              <a:ext cx="22200" cy="22075"/>
            </a:xfrm>
            <a:custGeom>
              <a:rect b="b" l="l" r="r" t="t"/>
              <a:pathLst>
                <a:path extrusionOk="0" h="883" w="888">
                  <a:moveTo>
                    <a:pt x="444" y="1"/>
                  </a:moveTo>
                  <a:cubicBezTo>
                    <a:pt x="197" y="1"/>
                    <a:pt x="1" y="195"/>
                    <a:pt x="1" y="439"/>
                  </a:cubicBezTo>
                  <a:cubicBezTo>
                    <a:pt x="1" y="682"/>
                    <a:pt x="197" y="882"/>
                    <a:pt x="444" y="882"/>
                  </a:cubicBezTo>
                  <a:cubicBezTo>
                    <a:pt x="688" y="882"/>
                    <a:pt x="888" y="682"/>
                    <a:pt x="888" y="439"/>
                  </a:cubicBezTo>
                  <a:cubicBezTo>
                    <a:pt x="888" y="195"/>
                    <a:pt x="688" y="1"/>
                    <a:pt x="444" y="1"/>
                  </a:cubicBezTo>
                  <a:close/>
                </a:path>
              </a:pathLst>
            </a:custGeom>
            <a:solidFill>
              <a:srgbClr val="EDB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8" name="Google Shape;1678;p36"/>
            <p:cNvSpPr/>
            <p:nvPr/>
          </p:nvSpPr>
          <p:spPr>
            <a:xfrm>
              <a:off x="1752963" y="3421588"/>
              <a:ext cx="64525" cy="65225"/>
            </a:xfrm>
            <a:custGeom>
              <a:rect b="b" l="l" r="r" t="t"/>
              <a:pathLst>
                <a:path extrusionOk="0" h="2609" w="2581">
                  <a:moveTo>
                    <a:pt x="1119" y="0"/>
                  </a:moveTo>
                  <a:cubicBezTo>
                    <a:pt x="967" y="0"/>
                    <a:pt x="816" y="57"/>
                    <a:pt x="702" y="172"/>
                  </a:cubicBezTo>
                  <a:lnTo>
                    <a:pt x="463" y="410"/>
                  </a:lnTo>
                  <a:cubicBezTo>
                    <a:pt x="1" y="868"/>
                    <a:pt x="1" y="1616"/>
                    <a:pt x="463" y="2074"/>
                  </a:cubicBezTo>
                  <a:lnTo>
                    <a:pt x="740" y="2351"/>
                  </a:lnTo>
                  <a:cubicBezTo>
                    <a:pt x="914" y="2523"/>
                    <a:pt x="1142" y="2609"/>
                    <a:pt x="1369" y="2609"/>
                  </a:cubicBezTo>
                  <a:cubicBezTo>
                    <a:pt x="1596" y="2609"/>
                    <a:pt x="1822" y="2523"/>
                    <a:pt x="1994" y="2351"/>
                  </a:cubicBezTo>
                  <a:lnTo>
                    <a:pt x="2233" y="2118"/>
                  </a:lnTo>
                  <a:cubicBezTo>
                    <a:pt x="2581" y="1770"/>
                    <a:pt x="2581" y="1211"/>
                    <a:pt x="2233" y="863"/>
                  </a:cubicBezTo>
                  <a:lnTo>
                    <a:pt x="1536" y="172"/>
                  </a:lnTo>
                  <a:cubicBezTo>
                    <a:pt x="1421" y="57"/>
                    <a:pt x="1270" y="0"/>
                    <a:pt x="1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9" name="Google Shape;1679;p36"/>
            <p:cNvSpPr/>
            <p:nvPr/>
          </p:nvSpPr>
          <p:spPr>
            <a:xfrm>
              <a:off x="1792563" y="3445638"/>
              <a:ext cx="26475" cy="26275"/>
            </a:xfrm>
            <a:custGeom>
              <a:rect b="b" l="l" r="r" t="t"/>
              <a:pathLst>
                <a:path extrusionOk="0" h="1051" w="1059">
                  <a:moveTo>
                    <a:pt x="530" y="1"/>
                  </a:moveTo>
                  <a:cubicBezTo>
                    <a:pt x="238" y="1"/>
                    <a:pt x="0" y="235"/>
                    <a:pt x="0" y="526"/>
                  </a:cubicBezTo>
                  <a:cubicBezTo>
                    <a:pt x="0" y="817"/>
                    <a:pt x="238" y="1050"/>
                    <a:pt x="530" y="1050"/>
                  </a:cubicBezTo>
                  <a:cubicBezTo>
                    <a:pt x="821" y="1050"/>
                    <a:pt x="1059" y="817"/>
                    <a:pt x="1059" y="526"/>
                  </a:cubicBezTo>
                  <a:cubicBezTo>
                    <a:pt x="1059" y="235"/>
                    <a:pt x="821" y="1"/>
                    <a:pt x="530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0" name="Google Shape;1680;p36"/>
            <p:cNvSpPr/>
            <p:nvPr/>
          </p:nvSpPr>
          <p:spPr>
            <a:xfrm>
              <a:off x="1962688" y="3421588"/>
              <a:ext cx="64525" cy="65225"/>
            </a:xfrm>
            <a:custGeom>
              <a:rect b="b" l="l" r="r" t="t"/>
              <a:pathLst>
                <a:path extrusionOk="0" h="2609" w="2581">
                  <a:moveTo>
                    <a:pt x="1463" y="0"/>
                  </a:moveTo>
                  <a:cubicBezTo>
                    <a:pt x="1311" y="0"/>
                    <a:pt x="1159" y="57"/>
                    <a:pt x="1045" y="172"/>
                  </a:cubicBezTo>
                  <a:lnTo>
                    <a:pt x="349" y="863"/>
                  </a:lnTo>
                  <a:cubicBezTo>
                    <a:pt x="1" y="1211"/>
                    <a:pt x="1" y="1770"/>
                    <a:pt x="349" y="2118"/>
                  </a:cubicBezTo>
                  <a:lnTo>
                    <a:pt x="587" y="2351"/>
                  </a:lnTo>
                  <a:cubicBezTo>
                    <a:pt x="759" y="2523"/>
                    <a:pt x="985" y="2609"/>
                    <a:pt x="1213" y="2609"/>
                  </a:cubicBezTo>
                  <a:cubicBezTo>
                    <a:pt x="1440" y="2609"/>
                    <a:pt x="1668" y="2523"/>
                    <a:pt x="1842" y="2351"/>
                  </a:cubicBezTo>
                  <a:lnTo>
                    <a:pt x="2119" y="2074"/>
                  </a:lnTo>
                  <a:cubicBezTo>
                    <a:pt x="2581" y="1616"/>
                    <a:pt x="2581" y="868"/>
                    <a:pt x="2119" y="410"/>
                  </a:cubicBezTo>
                  <a:lnTo>
                    <a:pt x="1880" y="172"/>
                  </a:lnTo>
                  <a:cubicBezTo>
                    <a:pt x="1766" y="57"/>
                    <a:pt x="1614" y="0"/>
                    <a:pt x="1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36"/>
            <p:cNvSpPr/>
            <p:nvPr/>
          </p:nvSpPr>
          <p:spPr>
            <a:xfrm>
              <a:off x="1961163" y="3445638"/>
              <a:ext cx="26375" cy="26275"/>
            </a:xfrm>
            <a:custGeom>
              <a:rect b="b" l="l" r="r" t="t"/>
              <a:pathLst>
                <a:path extrusionOk="0" h="1051" w="1055">
                  <a:moveTo>
                    <a:pt x="529" y="1"/>
                  </a:moveTo>
                  <a:cubicBezTo>
                    <a:pt x="238" y="1"/>
                    <a:pt x="0" y="235"/>
                    <a:pt x="0" y="526"/>
                  </a:cubicBezTo>
                  <a:cubicBezTo>
                    <a:pt x="0" y="817"/>
                    <a:pt x="238" y="1050"/>
                    <a:pt x="529" y="1050"/>
                  </a:cubicBezTo>
                  <a:cubicBezTo>
                    <a:pt x="820" y="1050"/>
                    <a:pt x="1054" y="817"/>
                    <a:pt x="1054" y="526"/>
                  </a:cubicBezTo>
                  <a:cubicBezTo>
                    <a:pt x="1054" y="235"/>
                    <a:pt x="820" y="1"/>
                    <a:pt x="529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2" name="Google Shape;1682;p36"/>
          <p:cNvGrpSpPr/>
          <p:nvPr/>
        </p:nvGrpSpPr>
        <p:grpSpPr>
          <a:xfrm>
            <a:off x="5883088" y="1721675"/>
            <a:ext cx="257825" cy="367625"/>
            <a:chOff x="5883088" y="1721675"/>
            <a:chExt cx="257825" cy="367625"/>
          </a:xfrm>
        </p:grpSpPr>
        <p:sp>
          <p:nvSpPr>
            <p:cNvPr id="1683" name="Google Shape;1683;p36"/>
            <p:cNvSpPr/>
            <p:nvPr/>
          </p:nvSpPr>
          <p:spPr>
            <a:xfrm>
              <a:off x="5938563" y="1723250"/>
              <a:ext cx="50800" cy="47275"/>
            </a:xfrm>
            <a:custGeom>
              <a:rect b="b" l="l" r="r" t="t"/>
              <a:pathLst>
                <a:path extrusionOk="0" h="1891" w="2032">
                  <a:moveTo>
                    <a:pt x="478" y="0"/>
                  </a:moveTo>
                  <a:cubicBezTo>
                    <a:pt x="403" y="0"/>
                    <a:pt x="328" y="6"/>
                    <a:pt x="253" y="18"/>
                  </a:cubicBezTo>
                  <a:cubicBezTo>
                    <a:pt x="163" y="32"/>
                    <a:pt x="86" y="108"/>
                    <a:pt x="71" y="200"/>
                  </a:cubicBezTo>
                  <a:cubicBezTo>
                    <a:pt x="0" y="657"/>
                    <a:pt x="152" y="1124"/>
                    <a:pt x="482" y="1453"/>
                  </a:cubicBezTo>
                  <a:cubicBezTo>
                    <a:pt x="771" y="1739"/>
                    <a:pt x="1159" y="1891"/>
                    <a:pt x="1542" y="1891"/>
                  </a:cubicBezTo>
                  <a:cubicBezTo>
                    <a:pt x="1664" y="1891"/>
                    <a:pt x="1785" y="1876"/>
                    <a:pt x="1903" y="1844"/>
                  </a:cubicBezTo>
                  <a:cubicBezTo>
                    <a:pt x="2032" y="1358"/>
                    <a:pt x="1893" y="805"/>
                    <a:pt x="1512" y="423"/>
                  </a:cubicBezTo>
                  <a:cubicBezTo>
                    <a:pt x="1236" y="151"/>
                    <a:pt x="863" y="0"/>
                    <a:pt x="4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4" name="Google Shape;1684;p36"/>
            <p:cNvSpPr/>
            <p:nvPr/>
          </p:nvSpPr>
          <p:spPr>
            <a:xfrm>
              <a:off x="6012838" y="1721675"/>
              <a:ext cx="128075" cy="155000"/>
            </a:xfrm>
            <a:custGeom>
              <a:rect b="b" l="l" r="r" t="t"/>
              <a:pathLst>
                <a:path extrusionOk="0" h="6200" w="5123">
                  <a:moveTo>
                    <a:pt x="3003" y="1"/>
                  </a:moveTo>
                  <a:cubicBezTo>
                    <a:pt x="2130" y="1"/>
                    <a:pt x="1340" y="600"/>
                    <a:pt x="1135" y="1483"/>
                  </a:cubicBezTo>
                  <a:lnTo>
                    <a:pt x="14" y="5642"/>
                  </a:lnTo>
                  <a:cubicBezTo>
                    <a:pt x="5" y="5680"/>
                    <a:pt x="1" y="5718"/>
                    <a:pt x="1" y="5757"/>
                  </a:cubicBezTo>
                  <a:cubicBezTo>
                    <a:pt x="1" y="5999"/>
                    <a:pt x="201" y="6200"/>
                    <a:pt x="444" y="6200"/>
                  </a:cubicBezTo>
                  <a:cubicBezTo>
                    <a:pt x="644" y="6200"/>
                    <a:pt x="820" y="6061"/>
                    <a:pt x="873" y="5871"/>
                  </a:cubicBezTo>
                  <a:lnTo>
                    <a:pt x="1993" y="1712"/>
                  </a:lnTo>
                  <a:cubicBezTo>
                    <a:pt x="2118" y="1252"/>
                    <a:pt x="2536" y="947"/>
                    <a:pt x="2994" y="947"/>
                  </a:cubicBezTo>
                  <a:cubicBezTo>
                    <a:pt x="3083" y="947"/>
                    <a:pt x="3173" y="959"/>
                    <a:pt x="3263" y="983"/>
                  </a:cubicBezTo>
                  <a:cubicBezTo>
                    <a:pt x="3816" y="1130"/>
                    <a:pt x="4140" y="1698"/>
                    <a:pt x="3992" y="2246"/>
                  </a:cubicBezTo>
                  <a:cubicBezTo>
                    <a:pt x="3930" y="2480"/>
                    <a:pt x="4069" y="2724"/>
                    <a:pt x="4307" y="2785"/>
                  </a:cubicBezTo>
                  <a:cubicBezTo>
                    <a:pt x="4347" y="2796"/>
                    <a:pt x="4386" y="2802"/>
                    <a:pt x="4426" y="2802"/>
                  </a:cubicBezTo>
                  <a:cubicBezTo>
                    <a:pt x="4622" y="2802"/>
                    <a:pt x="4799" y="2670"/>
                    <a:pt x="4850" y="2475"/>
                  </a:cubicBezTo>
                  <a:cubicBezTo>
                    <a:pt x="4865" y="2432"/>
                    <a:pt x="4874" y="2389"/>
                    <a:pt x="4884" y="2352"/>
                  </a:cubicBezTo>
                  <a:cubicBezTo>
                    <a:pt x="5123" y="1321"/>
                    <a:pt x="4478" y="291"/>
                    <a:pt x="3444" y="52"/>
                  </a:cubicBezTo>
                  <a:cubicBezTo>
                    <a:pt x="3296" y="17"/>
                    <a:pt x="3148" y="1"/>
                    <a:pt x="30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5" name="Google Shape;1685;p36"/>
            <p:cNvSpPr/>
            <p:nvPr/>
          </p:nvSpPr>
          <p:spPr>
            <a:xfrm>
              <a:off x="5986113" y="1750150"/>
              <a:ext cx="38550" cy="38300"/>
            </a:xfrm>
            <a:custGeom>
              <a:rect b="b" l="l" r="r" t="t"/>
              <a:pathLst>
                <a:path extrusionOk="0" h="1532" w="1542">
                  <a:moveTo>
                    <a:pt x="769" y="0"/>
                  </a:moveTo>
                  <a:cubicBezTo>
                    <a:pt x="344" y="0"/>
                    <a:pt x="1" y="344"/>
                    <a:pt x="1" y="768"/>
                  </a:cubicBezTo>
                  <a:cubicBezTo>
                    <a:pt x="1" y="1188"/>
                    <a:pt x="344" y="1532"/>
                    <a:pt x="769" y="1532"/>
                  </a:cubicBezTo>
                  <a:cubicBezTo>
                    <a:pt x="1193" y="1532"/>
                    <a:pt x="1541" y="1188"/>
                    <a:pt x="1541" y="768"/>
                  </a:cubicBezTo>
                  <a:lnTo>
                    <a:pt x="1541" y="764"/>
                  </a:lnTo>
                  <a:cubicBezTo>
                    <a:pt x="1541" y="344"/>
                    <a:pt x="1193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6" name="Google Shape;1686;p36"/>
            <p:cNvSpPr/>
            <p:nvPr/>
          </p:nvSpPr>
          <p:spPr>
            <a:xfrm>
              <a:off x="6005313" y="1769350"/>
              <a:ext cx="38550" cy="38300"/>
            </a:xfrm>
            <a:custGeom>
              <a:rect b="b" l="l" r="r" t="t"/>
              <a:pathLst>
                <a:path extrusionOk="0" h="1532" w="1542">
                  <a:moveTo>
                    <a:pt x="773" y="0"/>
                  </a:moveTo>
                  <a:cubicBezTo>
                    <a:pt x="344" y="0"/>
                    <a:pt x="1" y="339"/>
                    <a:pt x="1" y="764"/>
                  </a:cubicBezTo>
                  <a:cubicBezTo>
                    <a:pt x="1" y="1189"/>
                    <a:pt x="349" y="1532"/>
                    <a:pt x="773" y="1532"/>
                  </a:cubicBezTo>
                  <a:cubicBezTo>
                    <a:pt x="1198" y="1532"/>
                    <a:pt x="1541" y="1189"/>
                    <a:pt x="1541" y="764"/>
                  </a:cubicBezTo>
                  <a:cubicBezTo>
                    <a:pt x="1541" y="339"/>
                    <a:pt x="1198" y="0"/>
                    <a:pt x="7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7" name="Google Shape;1687;p36"/>
            <p:cNvSpPr/>
            <p:nvPr/>
          </p:nvSpPr>
          <p:spPr>
            <a:xfrm>
              <a:off x="5966938" y="1769350"/>
              <a:ext cx="38400" cy="38300"/>
            </a:xfrm>
            <a:custGeom>
              <a:rect b="b" l="l" r="r" t="t"/>
              <a:pathLst>
                <a:path extrusionOk="0" h="1532" w="1536">
                  <a:moveTo>
                    <a:pt x="768" y="0"/>
                  </a:moveTo>
                  <a:cubicBezTo>
                    <a:pt x="344" y="0"/>
                    <a:pt x="1" y="339"/>
                    <a:pt x="1" y="764"/>
                  </a:cubicBezTo>
                  <a:cubicBezTo>
                    <a:pt x="1" y="1189"/>
                    <a:pt x="344" y="1532"/>
                    <a:pt x="768" y="1532"/>
                  </a:cubicBezTo>
                  <a:cubicBezTo>
                    <a:pt x="1192" y="1532"/>
                    <a:pt x="1536" y="1189"/>
                    <a:pt x="1536" y="764"/>
                  </a:cubicBezTo>
                  <a:cubicBezTo>
                    <a:pt x="1536" y="339"/>
                    <a:pt x="1192" y="0"/>
                    <a:pt x="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8" name="Google Shape;1688;p36"/>
            <p:cNvSpPr/>
            <p:nvPr/>
          </p:nvSpPr>
          <p:spPr>
            <a:xfrm>
              <a:off x="5885013" y="1788425"/>
              <a:ext cx="186400" cy="300850"/>
            </a:xfrm>
            <a:custGeom>
              <a:rect b="b" l="l" r="r" t="t"/>
              <a:pathLst>
                <a:path extrusionOk="0" h="12034" w="7456">
                  <a:moveTo>
                    <a:pt x="3139" y="1"/>
                  </a:moveTo>
                  <a:lnTo>
                    <a:pt x="3139" y="6081"/>
                  </a:lnTo>
                  <a:lnTo>
                    <a:pt x="845" y="8361"/>
                  </a:lnTo>
                  <a:cubicBezTo>
                    <a:pt x="1" y="9200"/>
                    <a:pt x="1" y="10565"/>
                    <a:pt x="845" y="11404"/>
                  </a:cubicBezTo>
                  <a:cubicBezTo>
                    <a:pt x="1267" y="11824"/>
                    <a:pt x="1819" y="12034"/>
                    <a:pt x="2371" y="12034"/>
                  </a:cubicBezTo>
                  <a:cubicBezTo>
                    <a:pt x="2923" y="12034"/>
                    <a:pt x="3475" y="11824"/>
                    <a:pt x="3897" y="11404"/>
                  </a:cubicBezTo>
                  <a:lnTo>
                    <a:pt x="6950" y="8366"/>
                  </a:lnTo>
                  <a:cubicBezTo>
                    <a:pt x="7274" y="8042"/>
                    <a:pt x="7456" y="7602"/>
                    <a:pt x="7456" y="7144"/>
                  </a:cubicBezTo>
                  <a:lnTo>
                    <a:pt x="7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9" name="Google Shape;1689;p36"/>
            <p:cNvSpPr/>
            <p:nvPr/>
          </p:nvSpPr>
          <p:spPr>
            <a:xfrm>
              <a:off x="6049213" y="1788425"/>
              <a:ext cx="22200" cy="134050"/>
            </a:xfrm>
            <a:custGeom>
              <a:rect b="b" l="l" r="r" t="t"/>
              <a:pathLst>
                <a:path extrusionOk="0" h="5362" w="888">
                  <a:moveTo>
                    <a:pt x="0" y="1"/>
                  </a:moveTo>
                  <a:lnTo>
                    <a:pt x="0" y="5361"/>
                  </a:lnTo>
                  <a:lnTo>
                    <a:pt x="888" y="5209"/>
                  </a:lnTo>
                  <a:lnTo>
                    <a:pt x="888" y="1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0" name="Google Shape;1690;p36"/>
            <p:cNvSpPr/>
            <p:nvPr/>
          </p:nvSpPr>
          <p:spPr>
            <a:xfrm>
              <a:off x="5959538" y="2013400"/>
              <a:ext cx="64775" cy="72050"/>
            </a:xfrm>
            <a:custGeom>
              <a:rect b="b" l="l" r="r" t="t"/>
              <a:pathLst>
                <a:path extrusionOk="0" h="2882" w="2591">
                  <a:moveTo>
                    <a:pt x="2071" y="1"/>
                  </a:moveTo>
                  <a:lnTo>
                    <a:pt x="291" y="1780"/>
                  </a:lnTo>
                  <a:cubicBezTo>
                    <a:pt x="205" y="1861"/>
                    <a:pt x="106" y="1938"/>
                    <a:pt x="0" y="1995"/>
                  </a:cubicBezTo>
                  <a:lnTo>
                    <a:pt x="187" y="2882"/>
                  </a:lnTo>
                  <a:cubicBezTo>
                    <a:pt x="463" y="2772"/>
                    <a:pt x="711" y="2610"/>
                    <a:pt x="916" y="2405"/>
                  </a:cubicBezTo>
                  <a:lnTo>
                    <a:pt x="2591" y="736"/>
                  </a:lnTo>
                  <a:lnTo>
                    <a:pt x="2071" y="1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1" name="Google Shape;1691;p36"/>
            <p:cNvSpPr/>
            <p:nvPr/>
          </p:nvSpPr>
          <p:spPr>
            <a:xfrm>
              <a:off x="5996388" y="1918625"/>
              <a:ext cx="75025" cy="113175"/>
            </a:xfrm>
            <a:custGeom>
              <a:rect b="b" l="l" r="r" t="t"/>
              <a:pathLst>
                <a:path extrusionOk="0" h="4527" w="3001">
                  <a:moveTo>
                    <a:pt x="3001" y="1"/>
                  </a:moveTo>
                  <a:lnTo>
                    <a:pt x="2113" y="153"/>
                  </a:lnTo>
                  <a:cubicBezTo>
                    <a:pt x="725" y="640"/>
                    <a:pt x="0" y="2156"/>
                    <a:pt x="492" y="3539"/>
                  </a:cubicBezTo>
                  <a:cubicBezTo>
                    <a:pt x="525" y="3625"/>
                    <a:pt x="558" y="3711"/>
                    <a:pt x="597" y="3792"/>
                  </a:cubicBezTo>
                  <a:lnTo>
                    <a:pt x="1117" y="4527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2" name="Google Shape;1692;p36"/>
            <p:cNvSpPr/>
            <p:nvPr/>
          </p:nvSpPr>
          <p:spPr>
            <a:xfrm>
              <a:off x="5883088" y="2015675"/>
              <a:ext cx="81125" cy="73625"/>
            </a:xfrm>
            <a:custGeom>
              <a:rect b="b" l="l" r="r" t="t"/>
              <a:pathLst>
                <a:path extrusionOk="0" h="2945" w="3245">
                  <a:moveTo>
                    <a:pt x="440" y="0"/>
                  </a:moveTo>
                  <a:cubicBezTo>
                    <a:pt x="1" y="1103"/>
                    <a:pt x="545" y="2357"/>
                    <a:pt x="1651" y="2791"/>
                  </a:cubicBezTo>
                  <a:cubicBezTo>
                    <a:pt x="1907" y="2893"/>
                    <a:pt x="2177" y="2945"/>
                    <a:pt x="2448" y="2945"/>
                  </a:cubicBezTo>
                  <a:cubicBezTo>
                    <a:pt x="2719" y="2945"/>
                    <a:pt x="2990" y="2893"/>
                    <a:pt x="3245" y="2791"/>
                  </a:cubicBezTo>
                  <a:lnTo>
                    <a:pt x="3058" y="1904"/>
                  </a:lnTo>
                  <a:cubicBezTo>
                    <a:pt x="2644" y="807"/>
                    <a:pt x="1614" y="63"/>
                    <a:pt x="4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36"/>
            <p:cNvSpPr/>
            <p:nvPr/>
          </p:nvSpPr>
          <p:spPr>
            <a:xfrm>
              <a:off x="5922588" y="2063250"/>
              <a:ext cx="41625" cy="25975"/>
            </a:xfrm>
            <a:custGeom>
              <a:rect b="b" l="l" r="r" t="t"/>
              <a:pathLst>
                <a:path extrusionOk="0" h="1039" w="1665">
                  <a:moveTo>
                    <a:pt x="1478" y="1"/>
                  </a:moveTo>
                  <a:cubicBezTo>
                    <a:pt x="1293" y="106"/>
                    <a:pt x="1082" y="158"/>
                    <a:pt x="868" y="158"/>
                  </a:cubicBezTo>
                  <a:cubicBezTo>
                    <a:pt x="448" y="158"/>
                    <a:pt x="86" y="450"/>
                    <a:pt x="0" y="859"/>
                  </a:cubicBezTo>
                  <a:cubicBezTo>
                    <a:pt x="276" y="979"/>
                    <a:pt x="570" y="1038"/>
                    <a:pt x="865" y="1038"/>
                  </a:cubicBezTo>
                  <a:cubicBezTo>
                    <a:pt x="1136" y="1038"/>
                    <a:pt x="1407" y="988"/>
                    <a:pt x="1665" y="888"/>
                  </a:cubicBezTo>
                  <a:cubicBezTo>
                    <a:pt x="1650" y="582"/>
                    <a:pt x="1588" y="287"/>
                    <a:pt x="14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4" name="Google Shape;1694;p36"/>
            <p:cNvSpPr/>
            <p:nvPr/>
          </p:nvSpPr>
          <p:spPr>
            <a:xfrm>
              <a:off x="6011288" y="1918625"/>
              <a:ext cx="60125" cy="113175"/>
            </a:xfrm>
            <a:custGeom>
              <a:rect b="b" l="l" r="r" t="t"/>
              <a:pathLst>
                <a:path extrusionOk="0" h="4527" w="2405">
                  <a:moveTo>
                    <a:pt x="2405" y="1"/>
                  </a:moveTo>
                  <a:cubicBezTo>
                    <a:pt x="2104" y="1"/>
                    <a:pt x="1804" y="54"/>
                    <a:pt x="1517" y="153"/>
                  </a:cubicBezTo>
                  <a:lnTo>
                    <a:pt x="1517" y="1760"/>
                  </a:lnTo>
                  <a:cubicBezTo>
                    <a:pt x="1517" y="2099"/>
                    <a:pt x="1384" y="2418"/>
                    <a:pt x="1145" y="2658"/>
                  </a:cubicBezTo>
                  <a:lnTo>
                    <a:pt x="1" y="3792"/>
                  </a:lnTo>
                  <a:cubicBezTo>
                    <a:pt x="134" y="4064"/>
                    <a:pt x="310" y="4312"/>
                    <a:pt x="521" y="4527"/>
                  </a:cubicBezTo>
                  <a:lnTo>
                    <a:pt x="1970" y="3081"/>
                  </a:lnTo>
                  <a:cubicBezTo>
                    <a:pt x="2247" y="2805"/>
                    <a:pt x="2405" y="2433"/>
                    <a:pt x="2405" y="2042"/>
                  </a:cubicBezTo>
                  <a:lnTo>
                    <a:pt x="240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5" name="Google Shape;1695;p36"/>
            <p:cNvSpPr/>
            <p:nvPr/>
          </p:nvSpPr>
          <p:spPr>
            <a:xfrm>
              <a:off x="5949413" y="1788425"/>
              <a:ext cx="133075" cy="66300"/>
            </a:xfrm>
            <a:custGeom>
              <a:rect b="b" l="l" r="r" t="t"/>
              <a:pathLst>
                <a:path extrusionOk="0" h="2652" w="5323">
                  <a:moveTo>
                    <a:pt x="444" y="1"/>
                  </a:moveTo>
                  <a:cubicBezTo>
                    <a:pt x="200" y="1"/>
                    <a:pt x="0" y="201"/>
                    <a:pt x="0" y="444"/>
                  </a:cubicBezTo>
                  <a:lnTo>
                    <a:pt x="0" y="2209"/>
                  </a:lnTo>
                  <a:cubicBezTo>
                    <a:pt x="0" y="2452"/>
                    <a:pt x="196" y="2652"/>
                    <a:pt x="444" y="2652"/>
                  </a:cubicBezTo>
                  <a:lnTo>
                    <a:pt x="4880" y="2652"/>
                  </a:lnTo>
                  <a:cubicBezTo>
                    <a:pt x="5127" y="2652"/>
                    <a:pt x="5323" y="2452"/>
                    <a:pt x="5323" y="2209"/>
                  </a:cubicBezTo>
                  <a:lnTo>
                    <a:pt x="5323" y="444"/>
                  </a:lnTo>
                  <a:cubicBezTo>
                    <a:pt x="5323" y="201"/>
                    <a:pt x="5127" y="1"/>
                    <a:pt x="48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6" name="Google Shape;1696;p36"/>
            <p:cNvSpPr/>
            <p:nvPr/>
          </p:nvSpPr>
          <p:spPr>
            <a:xfrm>
              <a:off x="5949413" y="1788425"/>
              <a:ext cx="133075" cy="66300"/>
            </a:xfrm>
            <a:custGeom>
              <a:rect b="b" l="l" r="r" t="t"/>
              <a:pathLst>
                <a:path extrusionOk="0" h="2652" w="5323">
                  <a:moveTo>
                    <a:pt x="4435" y="1"/>
                  </a:moveTo>
                  <a:lnTo>
                    <a:pt x="4435" y="1770"/>
                  </a:lnTo>
                  <a:lnTo>
                    <a:pt x="0" y="1770"/>
                  </a:lnTo>
                  <a:lnTo>
                    <a:pt x="0" y="2209"/>
                  </a:lnTo>
                  <a:cubicBezTo>
                    <a:pt x="0" y="2452"/>
                    <a:pt x="196" y="2652"/>
                    <a:pt x="444" y="2652"/>
                  </a:cubicBezTo>
                  <a:lnTo>
                    <a:pt x="4880" y="2652"/>
                  </a:lnTo>
                  <a:cubicBezTo>
                    <a:pt x="5127" y="2652"/>
                    <a:pt x="5323" y="2452"/>
                    <a:pt x="5323" y="2209"/>
                  </a:cubicBezTo>
                  <a:lnTo>
                    <a:pt x="5323" y="444"/>
                  </a:lnTo>
                  <a:cubicBezTo>
                    <a:pt x="5323" y="201"/>
                    <a:pt x="5127" y="1"/>
                    <a:pt x="4880" y="1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7" name="Google Shape;1697;p36"/>
          <p:cNvGrpSpPr/>
          <p:nvPr/>
        </p:nvGrpSpPr>
        <p:grpSpPr>
          <a:xfrm>
            <a:off x="3132863" y="1722188"/>
            <a:ext cx="227650" cy="366575"/>
            <a:chOff x="3132863" y="1722188"/>
            <a:chExt cx="227650" cy="366575"/>
          </a:xfrm>
        </p:grpSpPr>
        <p:sp>
          <p:nvSpPr>
            <p:cNvPr id="1698" name="Google Shape;1698;p36"/>
            <p:cNvSpPr/>
            <p:nvPr/>
          </p:nvSpPr>
          <p:spPr>
            <a:xfrm>
              <a:off x="3219788" y="1745088"/>
              <a:ext cx="83725" cy="110800"/>
            </a:xfrm>
            <a:custGeom>
              <a:rect b="b" l="l" r="r" t="t"/>
              <a:pathLst>
                <a:path extrusionOk="0" h="4432" w="3349">
                  <a:moveTo>
                    <a:pt x="1673" y="0"/>
                  </a:moveTo>
                  <a:cubicBezTo>
                    <a:pt x="759" y="0"/>
                    <a:pt x="10" y="734"/>
                    <a:pt x="0" y="1646"/>
                  </a:cubicBezTo>
                  <a:lnTo>
                    <a:pt x="0" y="4211"/>
                  </a:lnTo>
                  <a:cubicBezTo>
                    <a:pt x="6" y="4326"/>
                    <a:pt x="96" y="4417"/>
                    <a:pt x="211" y="4422"/>
                  </a:cubicBezTo>
                  <a:cubicBezTo>
                    <a:pt x="214" y="4422"/>
                    <a:pt x="217" y="4422"/>
                    <a:pt x="219" y="4422"/>
                  </a:cubicBezTo>
                  <a:cubicBezTo>
                    <a:pt x="335" y="4422"/>
                    <a:pt x="430" y="4333"/>
                    <a:pt x="435" y="4211"/>
                  </a:cubicBezTo>
                  <a:lnTo>
                    <a:pt x="435" y="1646"/>
                  </a:lnTo>
                  <a:cubicBezTo>
                    <a:pt x="435" y="964"/>
                    <a:pt x="993" y="411"/>
                    <a:pt x="1675" y="411"/>
                  </a:cubicBezTo>
                  <a:cubicBezTo>
                    <a:pt x="2357" y="411"/>
                    <a:pt x="2914" y="964"/>
                    <a:pt x="2914" y="1646"/>
                  </a:cubicBezTo>
                  <a:lnTo>
                    <a:pt x="2914" y="4211"/>
                  </a:lnTo>
                  <a:cubicBezTo>
                    <a:pt x="2914" y="4336"/>
                    <a:pt x="3011" y="4431"/>
                    <a:pt x="3130" y="4431"/>
                  </a:cubicBezTo>
                  <a:cubicBezTo>
                    <a:pt x="3253" y="4431"/>
                    <a:pt x="3348" y="4336"/>
                    <a:pt x="3348" y="4211"/>
                  </a:cubicBezTo>
                  <a:lnTo>
                    <a:pt x="3348" y="1646"/>
                  </a:lnTo>
                  <a:cubicBezTo>
                    <a:pt x="3339" y="740"/>
                    <a:pt x="2604" y="11"/>
                    <a:pt x="1699" y="0"/>
                  </a:cubicBezTo>
                  <a:cubicBezTo>
                    <a:pt x="1690" y="0"/>
                    <a:pt x="1682" y="0"/>
                    <a:pt x="16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9" name="Google Shape;1699;p36"/>
            <p:cNvSpPr/>
            <p:nvPr/>
          </p:nvSpPr>
          <p:spPr>
            <a:xfrm>
              <a:off x="3132863" y="1850363"/>
              <a:ext cx="227650" cy="238400"/>
            </a:xfrm>
            <a:custGeom>
              <a:rect b="b" l="l" r="r" t="t"/>
              <a:pathLst>
                <a:path extrusionOk="0" h="9536" w="9106">
                  <a:moveTo>
                    <a:pt x="1346" y="0"/>
                  </a:moveTo>
                  <a:cubicBezTo>
                    <a:pt x="1121" y="0"/>
                    <a:pt x="936" y="172"/>
                    <a:pt x="912" y="392"/>
                  </a:cubicBezTo>
                  <a:lnTo>
                    <a:pt x="39" y="8809"/>
                  </a:lnTo>
                  <a:cubicBezTo>
                    <a:pt x="1" y="9172"/>
                    <a:pt x="263" y="9492"/>
                    <a:pt x="626" y="9529"/>
                  </a:cubicBezTo>
                  <a:cubicBezTo>
                    <a:pt x="650" y="9535"/>
                    <a:pt x="673" y="9535"/>
                    <a:pt x="692" y="9535"/>
                  </a:cubicBezTo>
                  <a:lnTo>
                    <a:pt x="8447" y="9535"/>
                  </a:lnTo>
                  <a:cubicBezTo>
                    <a:pt x="8810" y="9535"/>
                    <a:pt x="9105" y="9239"/>
                    <a:pt x="9105" y="8877"/>
                  </a:cubicBezTo>
                  <a:cubicBezTo>
                    <a:pt x="9105" y="8848"/>
                    <a:pt x="9105" y="8814"/>
                    <a:pt x="9101" y="8785"/>
                  </a:cubicBezTo>
                  <a:lnTo>
                    <a:pt x="7937" y="378"/>
                  </a:lnTo>
                  <a:cubicBezTo>
                    <a:pt x="7903" y="163"/>
                    <a:pt x="7723" y="0"/>
                    <a:pt x="75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0" name="Google Shape;1700;p36"/>
            <p:cNvSpPr/>
            <p:nvPr/>
          </p:nvSpPr>
          <p:spPr>
            <a:xfrm>
              <a:off x="3132863" y="1850363"/>
              <a:ext cx="227650" cy="238400"/>
            </a:xfrm>
            <a:custGeom>
              <a:rect b="b" l="l" r="r" t="t"/>
              <a:pathLst>
                <a:path extrusionOk="0" h="9536" w="9106">
                  <a:moveTo>
                    <a:pt x="7003" y="0"/>
                  </a:moveTo>
                  <a:lnTo>
                    <a:pt x="8132" y="8171"/>
                  </a:lnTo>
                  <a:cubicBezTo>
                    <a:pt x="8166" y="8409"/>
                    <a:pt x="7998" y="8629"/>
                    <a:pt x="7760" y="8657"/>
                  </a:cubicBezTo>
                  <a:cubicBezTo>
                    <a:pt x="7741" y="8662"/>
                    <a:pt x="7718" y="8662"/>
                    <a:pt x="7699" y="8662"/>
                  </a:cubicBezTo>
                  <a:lnTo>
                    <a:pt x="54" y="8662"/>
                  </a:lnTo>
                  <a:lnTo>
                    <a:pt x="39" y="8809"/>
                  </a:lnTo>
                  <a:cubicBezTo>
                    <a:pt x="1" y="9172"/>
                    <a:pt x="263" y="9492"/>
                    <a:pt x="626" y="9529"/>
                  </a:cubicBezTo>
                  <a:cubicBezTo>
                    <a:pt x="650" y="9535"/>
                    <a:pt x="673" y="9535"/>
                    <a:pt x="692" y="9535"/>
                  </a:cubicBezTo>
                  <a:lnTo>
                    <a:pt x="8447" y="9535"/>
                  </a:lnTo>
                  <a:cubicBezTo>
                    <a:pt x="8810" y="9535"/>
                    <a:pt x="9105" y="9239"/>
                    <a:pt x="9105" y="8877"/>
                  </a:cubicBezTo>
                  <a:cubicBezTo>
                    <a:pt x="9105" y="8848"/>
                    <a:pt x="9105" y="8814"/>
                    <a:pt x="9101" y="8785"/>
                  </a:cubicBezTo>
                  <a:lnTo>
                    <a:pt x="7937" y="378"/>
                  </a:lnTo>
                  <a:cubicBezTo>
                    <a:pt x="7903" y="163"/>
                    <a:pt x="7723" y="0"/>
                    <a:pt x="75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1" name="Google Shape;1701;p36"/>
            <p:cNvSpPr/>
            <p:nvPr/>
          </p:nvSpPr>
          <p:spPr>
            <a:xfrm>
              <a:off x="3192488" y="1872188"/>
              <a:ext cx="21850" cy="21725"/>
            </a:xfrm>
            <a:custGeom>
              <a:rect b="b" l="l" r="r" t="t"/>
              <a:pathLst>
                <a:path extrusionOk="0" h="869" w="874">
                  <a:moveTo>
                    <a:pt x="434" y="1"/>
                  </a:moveTo>
                  <a:cubicBezTo>
                    <a:pt x="196" y="1"/>
                    <a:pt x="0" y="196"/>
                    <a:pt x="0" y="435"/>
                  </a:cubicBezTo>
                  <a:cubicBezTo>
                    <a:pt x="0" y="673"/>
                    <a:pt x="196" y="868"/>
                    <a:pt x="434" y="868"/>
                  </a:cubicBezTo>
                  <a:cubicBezTo>
                    <a:pt x="678" y="868"/>
                    <a:pt x="874" y="673"/>
                    <a:pt x="874" y="435"/>
                  </a:cubicBezTo>
                  <a:cubicBezTo>
                    <a:pt x="874" y="196"/>
                    <a:pt x="678" y="1"/>
                    <a:pt x="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2" name="Google Shape;1702;p36"/>
            <p:cNvSpPr/>
            <p:nvPr/>
          </p:nvSpPr>
          <p:spPr>
            <a:xfrm>
              <a:off x="3265338" y="1872188"/>
              <a:ext cx="21850" cy="21725"/>
            </a:xfrm>
            <a:custGeom>
              <a:rect b="b" l="l" r="r" t="t"/>
              <a:pathLst>
                <a:path extrusionOk="0" h="869" w="874">
                  <a:moveTo>
                    <a:pt x="434" y="1"/>
                  </a:moveTo>
                  <a:cubicBezTo>
                    <a:pt x="196" y="1"/>
                    <a:pt x="0" y="196"/>
                    <a:pt x="0" y="435"/>
                  </a:cubicBezTo>
                  <a:cubicBezTo>
                    <a:pt x="0" y="678"/>
                    <a:pt x="196" y="868"/>
                    <a:pt x="434" y="868"/>
                  </a:cubicBezTo>
                  <a:cubicBezTo>
                    <a:pt x="678" y="868"/>
                    <a:pt x="874" y="678"/>
                    <a:pt x="874" y="435"/>
                  </a:cubicBezTo>
                  <a:cubicBezTo>
                    <a:pt x="874" y="196"/>
                    <a:pt x="678" y="1"/>
                    <a:pt x="4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3" name="Google Shape;1703;p36"/>
            <p:cNvSpPr/>
            <p:nvPr/>
          </p:nvSpPr>
          <p:spPr>
            <a:xfrm>
              <a:off x="3197613" y="1722188"/>
              <a:ext cx="84075" cy="155375"/>
            </a:xfrm>
            <a:custGeom>
              <a:rect b="b" l="l" r="r" t="t"/>
              <a:pathLst>
                <a:path extrusionOk="0" h="6215" w="3363">
                  <a:moveTo>
                    <a:pt x="1691" y="0"/>
                  </a:moveTo>
                  <a:cubicBezTo>
                    <a:pt x="1682" y="0"/>
                    <a:pt x="1674" y="0"/>
                    <a:pt x="1665" y="1"/>
                  </a:cubicBezTo>
                  <a:cubicBezTo>
                    <a:pt x="739" y="15"/>
                    <a:pt x="0" y="769"/>
                    <a:pt x="15" y="1689"/>
                  </a:cubicBezTo>
                  <a:lnTo>
                    <a:pt x="15" y="6001"/>
                  </a:lnTo>
                  <a:cubicBezTo>
                    <a:pt x="15" y="6120"/>
                    <a:pt x="110" y="6215"/>
                    <a:pt x="229" y="6215"/>
                  </a:cubicBezTo>
                  <a:cubicBezTo>
                    <a:pt x="354" y="6215"/>
                    <a:pt x="449" y="6120"/>
                    <a:pt x="449" y="6001"/>
                  </a:cubicBezTo>
                  <a:lnTo>
                    <a:pt x="449" y="1689"/>
                  </a:lnTo>
                  <a:cubicBezTo>
                    <a:pt x="449" y="1012"/>
                    <a:pt x="1007" y="458"/>
                    <a:pt x="1688" y="458"/>
                  </a:cubicBezTo>
                  <a:cubicBezTo>
                    <a:pt x="2371" y="458"/>
                    <a:pt x="2929" y="1012"/>
                    <a:pt x="2929" y="1689"/>
                  </a:cubicBezTo>
                  <a:lnTo>
                    <a:pt x="2929" y="6001"/>
                  </a:lnTo>
                  <a:cubicBezTo>
                    <a:pt x="2929" y="6120"/>
                    <a:pt x="3024" y="6215"/>
                    <a:pt x="3143" y="6215"/>
                  </a:cubicBezTo>
                  <a:cubicBezTo>
                    <a:pt x="3268" y="6215"/>
                    <a:pt x="3363" y="6120"/>
                    <a:pt x="3363" y="6001"/>
                  </a:cubicBezTo>
                  <a:lnTo>
                    <a:pt x="3363" y="1689"/>
                  </a:lnTo>
                  <a:lnTo>
                    <a:pt x="3363" y="1647"/>
                  </a:lnTo>
                  <a:cubicBezTo>
                    <a:pt x="3354" y="735"/>
                    <a:pt x="2604" y="0"/>
                    <a:pt x="1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4" name="Google Shape;1704;p36"/>
            <p:cNvSpPr/>
            <p:nvPr/>
          </p:nvSpPr>
          <p:spPr>
            <a:xfrm>
              <a:off x="3198913" y="1948863"/>
              <a:ext cx="44975" cy="71075"/>
            </a:xfrm>
            <a:custGeom>
              <a:rect b="b" l="l" r="r" t="t"/>
              <a:pathLst>
                <a:path extrusionOk="0" h="2843" w="1799">
                  <a:moveTo>
                    <a:pt x="1308" y="0"/>
                  </a:moveTo>
                  <a:lnTo>
                    <a:pt x="163" y="1975"/>
                  </a:lnTo>
                  <a:cubicBezTo>
                    <a:pt x="1" y="2252"/>
                    <a:pt x="97" y="2604"/>
                    <a:pt x="373" y="2767"/>
                  </a:cubicBezTo>
                  <a:cubicBezTo>
                    <a:pt x="463" y="2819"/>
                    <a:pt x="564" y="2842"/>
                    <a:pt x="663" y="2842"/>
                  </a:cubicBezTo>
                  <a:lnTo>
                    <a:pt x="927" y="2842"/>
                  </a:lnTo>
                  <a:cubicBezTo>
                    <a:pt x="1407" y="2842"/>
                    <a:pt x="1799" y="2457"/>
                    <a:pt x="1799" y="1975"/>
                  </a:cubicBezTo>
                  <a:lnTo>
                    <a:pt x="17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5" name="Google Shape;1705;p36"/>
            <p:cNvSpPr/>
            <p:nvPr/>
          </p:nvSpPr>
          <p:spPr>
            <a:xfrm>
              <a:off x="3243988" y="1948863"/>
              <a:ext cx="42950" cy="71075"/>
            </a:xfrm>
            <a:custGeom>
              <a:rect b="b" l="l" r="r" t="t"/>
              <a:pathLst>
                <a:path extrusionOk="0" h="2843" w="1718">
                  <a:moveTo>
                    <a:pt x="1" y="0"/>
                  </a:moveTo>
                  <a:lnTo>
                    <a:pt x="1" y="1975"/>
                  </a:lnTo>
                  <a:cubicBezTo>
                    <a:pt x="1" y="2457"/>
                    <a:pt x="392" y="2842"/>
                    <a:pt x="874" y="2842"/>
                  </a:cubicBezTo>
                  <a:lnTo>
                    <a:pt x="1136" y="2842"/>
                  </a:lnTo>
                  <a:cubicBezTo>
                    <a:pt x="1455" y="2842"/>
                    <a:pt x="1717" y="2585"/>
                    <a:pt x="1717" y="2265"/>
                  </a:cubicBezTo>
                  <a:cubicBezTo>
                    <a:pt x="1717" y="2161"/>
                    <a:pt x="1689" y="2061"/>
                    <a:pt x="1642" y="1975"/>
                  </a:cubicBezTo>
                  <a:lnTo>
                    <a:pt x="49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6" name="Google Shape;1706;p36"/>
            <p:cNvSpPr/>
            <p:nvPr/>
          </p:nvSpPr>
          <p:spPr>
            <a:xfrm>
              <a:off x="3172438" y="1906038"/>
              <a:ext cx="143000" cy="85650"/>
            </a:xfrm>
            <a:custGeom>
              <a:rect b="b" l="l" r="r" t="t"/>
              <a:pathLst>
                <a:path extrusionOk="0" h="3426" w="5720">
                  <a:moveTo>
                    <a:pt x="586" y="0"/>
                  </a:moveTo>
                  <a:cubicBezTo>
                    <a:pt x="383" y="0"/>
                    <a:pt x="188" y="104"/>
                    <a:pt x="82" y="292"/>
                  </a:cubicBezTo>
                  <a:cubicBezTo>
                    <a:pt x="30" y="377"/>
                    <a:pt x="1" y="478"/>
                    <a:pt x="1" y="578"/>
                  </a:cubicBezTo>
                  <a:lnTo>
                    <a:pt x="1" y="2844"/>
                  </a:lnTo>
                  <a:cubicBezTo>
                    <a:pt x="1" y="3163"/>
                    <a:pt x="263" y="3426"/>
                    <a:pt x="588" y="3426"/>
                  </a:cubicBezTo>
                  <a:cubicBezTo>
                    <a:pt x="688" y="3426"/>
                    <a:pt x="788" y="3397"/>
                    <a:pt x="879" y="3344"/>
                  </a:cubicBezTo>
                  <a:lnTo>
                    <a:pt x="2863" y="2204"/>
                  </a:lnTo>
                  <a:lnTo>
                    <a:pt x="4847" y="3344"/>
                  </a:lnTo>
                  <a:cubicBezTo>
                    <a:pt x="4939" y="3398"/>
                    <a:pt x="5039" y="3424"/>
                    <a:pt x="5138" y="3424"/>
                  </a:cubicBezTo>
                  <a:cubicBezTo>
                    <a:pt x="5338" y="3424"/>
                    <a:pt x="5533" y="3319"/>
                    <a:pt x="5638" y="3135"/>
                  </a:cubicBezTo>
                  <a:cubicBezTo>
                    <a:pt x="5691" y="3044"/>
                    <a:pt x="5719" y="2944"/>
                    <a:pt x="5719" y="2844"/>
                  </a:cubicBezTo>
                  <a:lnTo>
                    <a:pt x="5719" y="578"/>
                  </a:lnTo>
                  <a:cubicBezTo>
                    <a:pt x="5719" y="258"/>
                    <a:pt x="5457" y="1"/>
                    <a:pt x="5138" y="1"/>
                  </a:cubicBezTo>
                  <a:cubicBezTo>
                    <a:pt x="5033" y="1"/>
                    <a:pt x="4933" y="25"/>
                    <a:pt x="4847" y="78"/>
                  </a:cubicBezTo>
                  <a:lnTo>
                    <a:pt x="2863" y="1218"/>
                  </a:lnTo>
                  <a:lnTo>
                    <a:pt x="879" y="78"/>
                  </a:lnTo>
                  <a:cubicBezTo>
                    <a:pt x="786" y="25"/>
                    <a:pt x="685" y="0"/>
                    <a:pt x="5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7" name="Google Shape;1707;p36"/>
            <p:cNvSpPr/>
            <p:nvPr/>
          </p:nvSpPr>
          <p:spPr>
            <a:xfrm>
              <a:off x="3188063" y="1927188"/>
              <a:ext cx="111750" cy="39450"/>
            </a:xfrm>
            <a:custGeom>
              <a:rect b="b" l="l" r="r" t="t"/>
              <a:pathLst>
                <a:path extrusionOk="0" h="1578" w="4470">
                  <a:moveTo>
                    <a:pt x="255" y="0"/>
                  </a:moveTo>
                  <a:cubicBezTo>
                    <a:pt x="178" y="0"/>
                    <a:pt x="104" y="39"/>
                    <a:pt x="63" y="109"/>
                  </a:cubicBezTo>
                  <a:cubicBezTo>
                    <a:pt x="1" y="214"/>
                    <a:pt x="39" y="348"/>
                    <a:pt x="144" y="405"/>
                  </a:cubicBezTo>
                  <a:lnTo>
                    <a:pt x="2128" y="1549"/>
                  </a:lnTo>
                  <a:cubicBezTo>
                    <a:pt x="2133" y="1549"/>
                    <a:pt x="2138" y="1554"/>
                    <a:pt x="2147" y="1559"/>
                  </a:cubicBezTo>
                  <a:lnTo>
                    <a:pt x="2152" y="1559"/>
                  </a:lnTo>
                  <a:lnTo>
                    <a:pt x="2162" y="1563"/>
                  </a:lnTo>
                  <a:cubicBezTo>
                    <a:pt x="2185" y="1573"/>
                    <a:pt x="2209" y="1578"/>
                    <a:pt x="2233" y="1578"/>
                  </a:cubicBezTo>
                  <a:cubicBezTo>
                    <a:pt x="2262" y="1578"/>
                    <a:pt x="2286" y="1573"/>
                    <a:pt x="2310" y="1563"/>
                  </a:cubicBezTo>
                  <a:lnTo>
                    <a:pt x="2319" y="1559"/>
                  </a:lnTo>
                  <a:lnTo>
                    <a:pt x="2323" y="1559"/>
                  </a:lnTo>
                  <a:cubicBezTo>
                    <a:pt x="2334" y="1554"/>
                    <a:pt x="2338" y="1549"/>
                    <a:pt x="2343" y="1549"/>
                  </a:cubicBezTo>
                  <a:lnTo>
                    <a:pt x="4326" y="405"/>
                  </a:lnTo>
                  <a:cubicBezTo>
                    <a:pt x="4432" y="348"/>
                    <a:pt x="4470" y="214"/>
                    <a:pt x="4408" y="109"/>
                  </a:cubicBezTo>
                  <a:cubicBezTo>
                    <a:pt x="4369" y="39"/>
                    <a:pt x="4296" y="0"/>
                    <a:pt x="4221" y="0"/>
                  </a:cubicBezTo>
                  <a:cubicBezTo>
                    <a:pt x="4184" y="0"/>
                    <a:pt x="4146" y="9"/>
                    <a:pt x="4112" y="28"/>
                  </a:cubicBezTo>
                  <a:lnTo>
                    <a:pt x="2238" y="1105"/>
                  </a:lnTo>
                  <a:lnTo>
                    <a:pt x="364" y="28"/>
                  </a:lnTo>
                  <a:cubicBezTo>
                    <a:pt x="329" y="9"/>
                    <a:pt x="292" y="0"/>
                    <a:pt x="255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8" name="Google Shape;1708;p36"/>
            <p:cNvSpPr/>
            <p:nvPr/>
          </p:nvSpPr>
          <p:spPr>
            <a:xfrm>
              <a:off x="3177338" y="1939063"/>
              <a:ext cx="138100" cy="52625"/>
            </a:xfrm>
            <a:custGeom>
              <a:rect b="b" l="l" r="r" t="t"/>
              <a:pathLst>
                <a:path extrusionOk="0" h="2105" w="5524">
                  <a:moveTo>
                    <a:pt x="5499" y="1"/>
                  </a:moveTo>
                  <a:cubicBezTo>
                    <a:pt x="5127" y="11"/>
                    <a:pt x="4837" y="326"/>
                    <a:pt x="4837" y="698"/>
                  </a:cubicBezTo>
                  <a:cubicBezTo>
                    <a:pt x="4837" y="903"/>
                    <a:pt x="4670" y="1070"/>
                    <a:pt x="4460" y="1070"/>
                  </a:cubicBezTo>
                  <a:cubicBezTo>
                    <a:pt x="4394" y="1070"/>
                    <a:pt x="4331" y="1055"/>
                    <a:pt x="4274" y="1022"/>
                  </a:cubicBezTo>
                  <a:cubicBezTo>
                    <a:pt x="2874" y="210"/>
                    <a:pt x="2885" y="201"/>
                    <a:pt x="2663" y="201"/>
                  </a:cubicBezTo>
                  <a:cubicBezTo>
                    <a:pt x="2658" y="201"/>
                    <a:pt x="2653" y="201"/>
                    <a:pt x="2648" y="201"/>
                  </a:cubicBezTo>
                  <a:cubicBezTo>
                    <a:pt x="2414" y="207"/>
                    <a:pt x="2495" y="192"/>
                    <a:pt x="353" y="1427"/>
                  </a:cubicBezTo>
                  <a:cubicBezTo>
                    <a:pt x="159" y="1537"/>
                    <a:pt x="29" y="1733"/>
                    <a:pt x="1" y="1957"/>
                  </a:cubicBezTo>
                  <a:cubicBezTo>
                    <a:pt x="111" y="2054"/>
                    <a:pt x="249" y="2104"/>
                    <a:pt x="388" y="2104"/>
                  </a:cubicBezTo>
                  <a:cubicBezTo>
                    <a:pt x="489" y="2104"/>
                    <a:pt x="590" y="2078"/>
                    <a:pt x="683" y="2023"/>
                  </a:cubicBezTo>
                  <a:lnTo>
                    <a:pt x="2667" y="883"/>
                  </a:lnTo>
                  <a:lnTo>
                    <a:pt x="4651" y="2023"/>
                  </a:lnTo>
                  <a:cubicBezTo>
                    <a:pt x="4743" y="2077"/>
                    <a:pt x="4843" y="2103"/>
                    <a:pt x="4942" y="2103"/>
                  </a:cubicBezTo>
                  <a:cubicBezTo>
                    <a:pt x="5142" y="2103"/>
                    <a:pt x="5337" y="1998"/>
                    <a:pt x="5442" y="1814"/>
                  </a:cubicBezTo>
                  <a:cubicBezTo>
                    <a:pt x="5495" y="1723"/>
                    <a:pt x="5523" y="1623"/>
                    <a:pt x="5523" y="1523"/>
                  </a:cubicBezTo>
                  <a:lnTo>
                    <a:pt x="5523" y="1"/>
                  </a:ln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9" name="Google Shape;1709;p36"/>
            <p:cNvSpPr/>
            <p:nvPr/>
          </p:nvSpPr>
          <p:spPr>
            <a:xfrm>
              <a:off x="3222063" y="1927763"/>
              <a:ext cx="43775" cy="43525"/>
            </a:xfrm>
            <a:custGeom>
              <a:rect b="b" l="l" r="r" t="t"/>
              <a:pathLst>
                <a:path extrusionOk="0" h="1741" w="1751">
                  <a:moveTo>
                    <a:pt x="878" y="1"/>
                  </a:moveTo>
                  <a:cubicBezTo>
                    <a:pt x="391" y="1"/>
                    <a:pt x="1" y="391"/>
                    <a:pt x="1" y="873"/>
                  </a:cubicBezTo>
                  <a:cubicBezTo>
                    <a:pt x="1" y="1355"/>
                    <a:pt x="391" y="1740"/>
                    <a:pt x="878" y="1740"/>
                  </a:cubicBezTo>
                  <a:cubicBezTo>
                    <a:pt x="1359" y="1740"/>
                    <a:pt x="1751" y="1355"/>
                    <a:pt x="1751" y="873"/>
                  </a:cubicBezTo>
                  <a:cubicBezTo>
                    <a:pt x="1751" y="391"/>
                    <a:pt x="1359" y="1"/>
                    <a:pt x="8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10" name="Google Shape;1710;p36"/>
          <p:cNvGrpSpPr/>
          <p:nvPr/>
        </p:nvGrpSpPr>
        <p:grpSpPr>
          <a:xfrm>
            <a:off x="4469563" y="3127850"/>
            <a:ext cx="262450" cy="366075"/>
            <a:chOff x="4469563" y="3127850"/>
            <a:chExt cx="262450" cy="366075"/>
          </a:xfrm>
        </p:grpSpPr>
        <p:sp>
          <p:nvSpPr>
            <p:cNvPr id="1711" name="Google Shape;1711;p36"/>
            <p:cNvSpPr/>
            <p:nvPr/>
          </p:nvSpPr>
          <p:spPr>
            <a:xfrm>
              <a:off x="4469563" y="3268425"/>
              <a:ext cx="262450" cy="225475"/>
            </a:xfrm>
            <a:custGeom>
              <a:rect b="b" l="l" r="r" t="t"/>
              <a:pathLst>
                <a:path extrusionOk="0" h="9019" w="10498">
                  <a:moveTo>
                    <a:pt x="1446" y="0"/>
                  </a:moveTo>
                  <a:cubicBezTo>
                    <a:pt x="674" y="0"/>
                    <a:pt x="29" y="610"/>
                    <a:pt x="15" y="1378"/>
                  </a:cubicBezTo>
                  <a:cubicBezTo>
                    <a:pt x="1" y="2151"/>
                    <a:pt x="621" y="2791"/>
                    <a:pt x="1398" y="2805"/>
                  </a:cubicBezTo>
                  <a:lnTo>
                    <a:pt x="2895" y="2805"/>
                  </a:lnTo>
                  <a:cubicBezTo>
                    <a:pt x="3139" y="2805"/>
                    <a:pt x="3339" y="3005"/>
                    <a:pt x="3339" y="3249"/>
                  </a:cubicBezTo>
                  <a:cubicBezTo>
                    <a:pt x="3339" y="3324"/>
                    <a:pt x="3320" y="3401"/>
                    <a:pt x="3282" y="3467"/>
                  </a:cubicBezTo>
                  <a:lnTo>
                    <a:pt x="1284" y="6916"/>
                  </a:lnTo>
                  <a:cubicBezTo>
                    <a:pt x="892" y="7583"/>
                    <a:pt x="1127" y="8442"/>
                    <a:pt x="1799" y="8829"/>
                  </a:cubicBezTo>
                  <a:cubicBezTo>
                    <a:pt x="2020" y="8957"/>
                    <a:pt x="2263" y="9018"/>
                    <a:pt x="2502" y="9018"/>
                  </a:cubicBezTo>
                  <a:cubicBezTo>
                    <a:pt x="2989" y="9018"/>
                    <a:pt x="3462" y="8766"/>
                    <a:pt x="3721" y="8318"/>
                  </a:cubicBezTo>
                  <a:lnTo>
                    <a:pt x="5156" y="5838"/>
                  </a:lnTo>
                  <a:lnTo>
                    <a:pt x="6592" y="8318"/>
                  </a:lnTo>
                  <a:cubicBezTo>
                    <a:pt x="6854" y="8766"/>
                    <a:pt x="7329" y="9018"/>
                    <a:pt x="7816" y="9018"/>
                  </a:cubicBezTo>
                  <a:cubicBezTo>
                    <a:pt x="8055" y="9018"/>
                    <a:pt x="8297" y="8957"/>
                    <a:pt x="8519" y="8829"/>
                  </a:cubicBezTo>
                  <a:cubicBezTo>
                    <a:pt x="9191" y="8442"/>
                    <a:pt x="9425" y="7583"/>
                    <a:pt x="9034" y="6916"/>
                  </a:cubicBezTo>
                  <a:lnTo>
                    <a:pt x="7050" y="3487"/>
                  </a:lnTo>
                  <a:cubicBezTo>
                    <a:pt x="6926" y="3272"/>
                    <a:pt x="6998" y="3005"/>
                    <a:pt x="7212" y="2881"/>
                  </a:cubicBezTo>
                  <a:cubicBezTo>
                    <a:pt x="7274" y="2842"/>
                    <a:pt x="7350" y="2824"/>
                    <a:pt x="7427" y="2824"/>
                  </a:cubicBezTo>
                  <a:lnTo>
                    <a:pt x="9091" y="2805"/>
                  </a:lnTo>
                  <a:cubicBezTo>
                    <a:pt x="9868" y="2805"/>
                    <a:pt x="10498" y="2175"/>
                    <a:pt x="10498" y="1402"/>
                  </a:cubicBezTo>
                  <a:lnTo>
                    <a:pt x="10498" y="1378"/>
                  </a:lnTo>
                  <a:cubicBezTo>
                    <a:pt x="10484" y="610"/>
                    <a:pt x="9840" y="0"/>
                    <a:pt x="9067" y="0"/>
                  </a:cubicBezTo>
                  <a:close/>
                </a:path>
              </a:pathLst>
            </a:custGeom>
            <a:solidFill>
              <a:srgbClr val="F7A1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2" name="Google Shape;1712;p36"/>
            <p:cNvSpPr/>
            <p:nvPr/>
          </p:nvSpPr>
          <p:spPr>
            <a:xfrm>
              <a:off x="4621838" y="3282000"/>
              <a:ext cx="110175" cy="211925"/>
            </a:xfrm>
            <a:custGeom>
              <a:rect b="b" l="l" r="r" t="t"/>
              <a:pathLst>
                <a:path extrusionOk="0" h="8477" w="4407">
                  <a:moveTo>
                    <a:pt x="4112" y="1"/>
                  </a:moveTo>
                  <a:cubicBezTo>
                    <a:pt x="3749" y="130"/>
                    <a:pt x="3515" y="474"/>
                    <a:pt x="3520" y="850"/>
                  </a:cubicBezTo>
                  <a:cubicBezTo>
                    <a:pt x="3524" y="1136"/>
                    <a:pt x="3295" y="1375"/>
                    <a:pt x="3009" y="1379"/>
                  </a:cubicBezTo>
                  <a:lnTo>
                    <a:pt x="3000" y="1379"/>
                  </a:lnTo>
                  <a:lnTo>
                    <a:pt x="1326" y="1394"/>
                  </a:lnTo>
                  <a:cubicBezTo>
                    <a:pt x="592" y="1403"/>
                    <a:pt x="0" y="2004"/>
                    <a:pt x="9" y="2734"/>
                  </a:cubicBezTo>
                  <a:cubicBezTo>
                    <a:pt x="15" y="2963"/>
                    <a:pt x="72" y="3186"/>
                    <a:pt x="187" y="3382"/>
                  </a:cubicBezTo>
                  <a:lnTo>
                    <a:pt x="2175" y="6812"/>
                  </a:lnTo>
                  <a:cubicBezTo>
                    <a:pt x="2318" y="7060"/>
                    <a:pt x="2237" y="7379"/>
                    <a:pt x="1984" y="7522"/>
                  </a:cubicBezTo>
                  <a:cubicBezTo>
                    <a:pt x="1655" y="7713"/>
                    <a:pt x="1484" y="8095"/>
                    <a:pt x="1560" y="8467"/>
                  </a:cubicBezTo>
                  <a:cubicBezTo>
                    <a:pt x="1616" y="8473"/>
                    <a:pt x="1671" y="8476"/>
                    <a:pt x="1726" y="8476"/>
                  </a:cubicBezTo>
                  <a:cubicBezTo>
                    <a:pt x="2431" y="8476"/>
                    <a:pt x="3040" y="7949"/>
                    <a:pt x="3124" y="7236"/>
                  </a:cubicBezTo>
                  <a:cubicBezTo>
                    <a:pt x="3157" y="6935"/>
                    <a:pt x="3095" y="6631"/>
                    <a:pt x="2943" y="6373"/>
                  </a:cubicBezTo>
                  <a:lnTo>
                    <a:pt x="959" y="2944"/>
                  </a:lnTo>
                  <a:cubicBezTo>
                    <a:pt x="835" y="2729"/>
                    <a:pt x="907" y="2462"/>
                    <a:pt x="1121" y="2338"/>
                  </a:cubicBezTo>
                  <a:cubicBezTo>
                    <a:pt x="1183" y="2299"/>
                    <a:pt x="1259" y="2281"/>
                    <a:pt x="1336" y="2281"/>
                  </a:cubicBezTo>
                  <a:lnTo>
                    <a:pt x="3000" y="2262"/>
                  </a:lnTo>
                  <a:cubicBezTo>
                    <a:pt x="3777" y="2262"/>
                    <a:pt x="4407" y="1632"/>
                    <a:pt x="4407" y="859"/>
                  </a:cubicBezTo>
                  <a:lnTo>
                    <a:pt x="4407" y="835"/>
                  </a:lnTo>
                  <a:cubicBezTo>
                    <a:pt x="4402" y="531"/>
                    <a:pt x="4297" y="239"/>
                    <a:pt x="4112" y="1"/>
                  </a:cubicBezTo>
                  <a:close/>
                </a:path>
              </a:pathLst>
            </a:custGeom>
            <a:solidFill>
              <a:srgbClr val="CE79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3" name="Google Shape;1713;p36"/>
            <p:cNvSpPr/>
            <p:nvPr/>
          </p:nvSpPr>
          <p:spPr>
            <a:xfrm>
              <a:off x="4514513" y="3411400"/>
              <a:ext cx="83950" cy="82450"/>
            </a:xfrm>
            <a:custGeom>
              <a:rect b="b" l="l" r="r" t="t"/>
              <a:pathLst>
                <a:path extrusionOk="0" h="3298" w="3358">
                  <a:moveTo>
                    <a:pt x="2916" y="1"/>
                  </a:moveTo>
                  <a:cubicBezTo>
                    <a:pt x="2611" y="1"/>
                    <a:pt x="2314" y="159"/>
                    <a:pt x="2147" y="443"/>
                  </a:cubicBezTo>
                  <a:lnTo>
                    <a:pt x="1155" y="2155"/>
                  </a:lnTo>
                  <a:cubicBezTo>
                    <a:pt x="1093" y="2265"/>
                    <a:pt x="993" y="2346"/>
                    <a:pt x="868" y="2389"/>
                  </a:cubicBezTo>
                  <a:cubicBezTo>
                    <a:pt x="525" y="2503"/>
                    <a:pt x="221" y="2727"/>
                    <a:pt x="39" y="3047"/>
                  </a:cubicBezTo>
                  <a:lnTo>
                    <a:pt x="1" y="3110"/>
                  </a:lnTo>
                  <a:cubicBezTo>
                    <a:pt x="222" y="3237"/>
                    <a:pt x="464" y="3297"/>
                    <a:pt x="703" y="3297"/>
                  </a:cubicBezTo>
                  <a:cubicBezTo>
                    <a:pt x="1190" y="3297"/>
                    <a:pt x="1664" y="3046"/>
                    <a:pt x="1923" y="2595"/>
                  </a:cubicBezTo>
                  <a:lnTo>
                    <a:pt x="3358" y="119"/>
                  </a:lnTo>
                  <a:cubicBezTo>
                    <a:pt x="3218" y="39"/>
                    <a:pt x="3066" y="1"/>
                    <a:pt x="2916" y="1"/>
                  </a:cubicBezTo>
                  <a:close/>
                </a:path>
              </a:pathLst>
            </a:custGeom>
            <a:solidFill>
              <a:srgbClr val="CE79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4" name="Google Shape;1714;p36"/>
            <p:cNvSpPr/>
            <p:nvPr/>
          </p:nvSpPr>
          <p:spPr>
            <a:xfrm>
              <a:off x="4530138" y="3127850"/>
              <a:ext cx="140975" cy="139275"/>
            </a:xfrm>
            <a:custGeom>
              <a:rect b="b" l="l" r="r" t="t"/>
              <a:pathLst>
                <a:path extrusionOk="0" h="5571" w="5639">
                  <a:moveTo>
                    <a:pt x="2838" y="1"/>
                  </a:moveTo>
                  <a:cubicBezTo>
                    <a:pt x="1441" y="1"/>
                    <a:pt x="282" y="1326"/>
                    <a:pt x="67" y="2700"/>
                  </a:cubicBezTo>
                  <a:cubicBezTo>
                    <a:pt x="1" y="3101"/>
                    <a:pt x="25" y="3506"/>
                    <a:pt x="135" y="3893"/>
                  </a:cubicBezTo>
                  <a:cubicBezTo>
                    <a:pt x="215" y="4164"/>
                    <a:pt x="340" y="4426"/>
                    <a:pt x="501" y="4665"/>
                  </a:cubicBezTo>
                  <a:cubicBezTo>
                    <a:pt x="578" y="4780"/>
                    <a:pt x="1026" y="5128"/>
                    <a:pt x="1660" y="5260"/>
                  </a:cubicBezTo>
                  <a:lnTo>
                    <a:pt x="3177" y="5571"/>
                  </a:lnTo>
                  <a:lnTo>
                    <a:pt x="4536" y="4245"/>
                  </a:lnTo>
                  <a:cubicBezTo>
                    <a:pt x="5638" y="3167"/>
                    <a:pt x="5509" y="1364"/>
                    <a:pt x="4245" y="472"/>
                  </a:cubicBezTo>
                  <a:cubicBezTo>
                    <a:pt x="3835" y="177"/>
                    <a:pt x="3353" y="1"/>
                    <a:pt x="2838" y="1"/>
                  </a:cubicBezTo>
                  <a:close/>
                </a:path>
              </a:pathLst>
            </a:custGeom>
            <a:solidFill>
              <a:srgbClr val="F7A1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5" name="Google Shape;1715;p36"/>
            <p:cNvSpPr/>
            <p:nvPr/>
          </p:nvSpPr>
          <p:spPr>
            <a:xfrm>
              <a:off x="4542638" y="3139650"/>
              <a:ext cx="135125" cy="135550"/>
            </a:xfrm>
            <a:custGeom>
              <a:rect b="b" l="l" r="r" t="t"/>
              <a:pathLst>
                <a:path extrusionOk="0" h="5422" w="5405">
                  <a:moveTo>
                    <a:pt x="3750" y="0"/>
                  </a:moveTo>
                  <a:cubicBezTo>
                    <a:pt x="4150" y="549"/>
                    <a:pt x="4370" y="1211"/>
                    <a:pt x="4370" y="1894"/>
                  </a:cubicBezTo>
                  <a:cubicBezTo>
                    <a:pt x="4370" y="3421"/>
                    <a:pt x="3111" y="4656"/>
                    <a:pt x="1561" y="4656"/>
                  </a:cubicBezTo>
                  <a:cubicBezTo>
                    <a:pt x="1002" y="4656"/>
                    <a:pt x="464" y="4493"/>
                    <a:pt x="1" y="4193"/>
                  </a:cubicBezTo>
                  <a:lnTo>
                    <a:pt x="1" y="4193"/>
                  </a:lnTo>
                  <a:cubicBezTo>
                    <a:pt x="440" y="4837"/>
                    <a:pt x="1136" y="5270"/>
                    <a:pt x="1914" y="5389"/>
                  </a:cubicBezTo>
                  <a:cubicBezTo>
                    <a:pt x="2054" y="5411"/>
                    <a:pt x="2197" y="5422"/>
                    <a:pt x="2341" y="5422"/>
                  </a:cubicBezTo>
                  <a:cubicBezTo>
                    <a:pt x="2484" y="5422"/>
                    <a:pt x="2627" y="5411"/>
                    <a:pt x="2767" y="5389"/>
                  </a:cubicBezTo>
                  <a:cubicBezTo>
                    <a:pt x="3859" y="5223"/>
                    <a:pt x="4742" y="4445"/>
                    <a:pt x="5043" y="3425"/>
                  </a:cubicBezTo>
                  <a:cubicBezTo>
                    <a:pt x="5405" y="2195"/>
                    <a:pt x="4828" y="740"/>
                    <a:pt x="3750" y="0"/>
                  </a:cubicBezTo>
                  <a:close/>
                </a:path>
              </a:pathLst>
            </a:custGeom>
            <a:solidFill>
              <a:srgbClr val="CE795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6" name="Google Shape;1716;p36"/>
            <p:cNvSpPr/>
            <p:nvPr/>
          </p:nvSpPr>
          <p:spPr>
            <a:xfrm>
              <a:off x="4587363" y="3210575"/>
              <a:ext cx="27925" cy="14450"/>
            </a:xfrm>
            <a:custGeom>
              <a:rect b="b" l="l" r="r" t="t"/>
              <a:pathLst>
                <a:path extrusionOk="0" h="578" w="1117">
                  <a:moveTo>
                    <a:pt x="870" y="1"/>
                  </a:moveTo>
                  <a:cubicBezTo>
                    <a:pt x="816" y="1"/>
                    <a:pt x="762" y="20"/>
                    <a:pt x="721" y="58"/>
                  </a:cubicBezTo>
                  <a:cubicBezTo>
                    <a:pt x="716" y="63"/>
                    <a:pt x="712" y="69"/>
                    <a:pt x="707" y="69"/>
                  </a:cubicBezTo>
                  <a:cubicBezTo>
                    <a:pt x="664" y="111"/>
                    <a:pt x="608" y="133"/>
                    <a:pt x="552" y="133"/>
                  </a:cubicBezTo>
                  <a:cubicBezTo>
                    <a:pt x="495" y="133"/>
                    <a:pt x="438" y="111"/>
                    <a:pt x="392" y="69"/>
                  </a:cubicBezTo>
                  <a:cubicBezTo>
                    <a:pt x="349" y="30"/>
                    <a:pt x="295" y="11"/>
                    <a:pt x="242" y="11"/>
                  </a:cubicBezTo>
                  <a:cubicBezTo>
                    <a:pt x="183" y="11"/>
                    <a:pt x="125" y="35"/>
                    <a:pt x="82" y="82"/>
                  </a:cubicBezTo>
                  <a:cubicBezTo>
                    <a:pt x="1" y="168"/>
                    <a:pt x="1" y="297"/>
                    <a:pt x="82" y="383"/>
                  </a:cubicBezTo>
                  <a:cubicBezTo>
                    <a:pt x="206" y="507"/>
                    <a:pt x="373" y="578"/>
                    <a:pt x="549" y="578"/>
                  </a:cubicBezTo>
                  <a:cubicBezTo>
                    <a:pt x="726" y="578"/>
                    <a:pt x="897" y="507"/>
                    <a:pt x="1022" y="383"/>
                  </a:cubicBezTo>
                  <a:cubicBezTo>
                    <a:pt x="1112" y="297"/>
                    <a:pt x="1117" y="159"/>
                    <a:pt x="1031" y="69"/>
                  </a:cubicBezTo>
                  <a:cubicBezTo>
                    <a:pt x="989" y="24"/>
                    <a:pt x="929" y="1"/>
                    <a:pt x="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7" name="Google Shape;1717;p36"/>
            <p:cNvSpPr/>
            <p:nvPr/>
          </p:nvSpPr>
          <p:spPr>
            <a:xfrm>
              <a:off x="4570088" y="3205825"/>
              <a:ext cx="11100" cy="11100"/>
            </a:xfrm>
            <a:custGeom>
              <a:rect b="b" l="l" r="r" t="t"/>
              <a:pathLst>
                <a:path extrusionOk="0" h="444" w="444">
                  <a:moveTo>
                    <a:pt x="225" y="1"/>
                  </a:moveTo>
                  <a:cubicBezTo>
                    <a:pt x="100" y="1"/>
                    <a:pt x="1" y="101"/>
                    <a:pt x="1" y="224"/>
                  </a:cubicBezTo>
                  <a:cubicBezTo>
                    <a:pt x="1" y="344"/>
                    <a:pt x="100" y="444"/>
                    <a:pt x="225" y="444"/>
                  </a:cubicBezTo>
                  <a:cubicBezTo>
                    <a:pt x="344" y="444"/>
                    <a:pt x="444" y="344"/>
                    <a:pt x="444" y="224"/>
                  </a:cubicBezTo>
                  <a:cubicBezTo>
                    <a:pt x="444" y="101"/>
                    <a:pt x="344" y="1"/>
                    <a:pt x="2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8" name="Google Shape;1718;p36"/>
            <p:cNvSpPr/>
            <p:nvPr/>
          </p:nvSpPr>
          <p:spPr>
            <a:xfrm>
              <a:off x="4619788" y="3205825"/>
              <a:ext cx="11125" cy="11100"/>
            </a:xfrm>
            <a:custGeom>
              <a:rect b="b" l="l" r="r" t="t"/>
              <a:pathLst>
                <a:path extrusionOk="0" h="444" w="445">
                  <a:moveTo>
                    <a:pt x="221" y="1"/>
                  </a:moveTo>
                  <a:cubicBezTo>
                    <a:pt x="97" y="1"/>
                    <a:pt x="1" y="101"/>
                    <a:pt x="1" y="224"/>
                  </a:cubicBezTo>
                  <a:cubicBezTo>
                    <a:pt x="1" y="344"/>
                    <a:pt x="97" y="444"/>
                    <a:pt x="221" y="444"/>
                  </a:cubicBezTo>
                  <a:cubicBezTo>
                    <a:pt x="344" y="444"/>
                    <a:pt x="445" y="344"/>
                    <a:pt x="445" y="224"/>
                  </a:cubicBezTo>
                  <a:cubicBezTo>
                    <a:pt x="445" y="101"/>
                    <a:pt x="344" y="1"/>
                    <a:pt x="2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9" name="Google Shape;1719;p36"/>
            <p:cNvSpPr/>
            <p:nvPr/>
          </p:nvSpPr>
          <p:spPr>
            <a:xfrm>
              <a:off x="4591288" y="3292025"/>
              <a:ext cx="11250" cy="11125"/>
            </a:xfrm>
            <a:custGeom>
              <a:rect b="b" l="l" r="r" t="t"/>
              <a:pathLst>
                <a:path extrusionOk="0" h="445" w="450">
                  <a:moveTo>
                    <a:pt x="225" y="1"/>
                  </a:moveTo>
                  <a:cubicBezTo>
                    <a:pt x="102" y="1"/>
                    <a:pt x="1" y="101"/>
                    <a:pt x="1" y="225"/>
                  </a:cubicBezTo>
                  <a:cubicBezTo>
                    <a:pt x="1" y="344"/>
                    <a:pt x="102" y="445"/>
                    <a:pt x="225" y="445"/>
                  </a:cubicBezTo>
                  <a:cubicBezTo>
                    <a:pt x="350" y="445"/>
                    <a:pt x="449" y="344"/>
                    <a:pt x="445" y="220"/>
                  </a:cubicBezTo>
                  <a:cubicBezTo>
                    <a:pt x="445" y="101"/>
                    <a:pt x="350" y="1"/>
                    <a:pt x="2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0" name="Google Shape;1720;p36"/>
            <p:cNvSpPr/>
            <p:nvPr/>
          </p:nvSpPr>
          <p:spPr>
            <a:xfrm>
              <a:off x="4591288" y="3321475"/>
              <a:ext cx="11250" cy="11125"/>
            </a:xfrm>
            <a:custGeom>
              <a:rect b="b" l="l" r="r" t="t"/>
              <a:pathLst>
                <a:path extrusionOk="0" h="445" w="450">
                  <a:moveTo>
                    <a:pt x="225" y="0"/>
                  </a:moveTo>
                  <a:cubicBezTo>
                    <a:pt x="102" y="0"/>
                    <a:pt x="1" y="101"/>
                    <a:pt x="1" y="225"/>
                  </a:cubicBezTo>
                  <a:cubicBezTo>
                    <a:pt x="1" y="344"/>
                    <a:pt x="102" y="445"/>
                    <a:pt x="225" y="445"/>
                  </a:cubicBezTo>
                  <a:cubicBezTo>
                    <a:pt x="350" y="445"/>
                    <a:pt x="449" y="344"/>
                    <a:pt x="445" y="225"/>
                  </a:cubicBezTo>
                  <a:cubicBezTo>
                    <a:pt x="445" y="101"/>
                    <a:pt x="350" y="0"/>
                    <a:pt x="2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1" name="Google Shape;1721;p36"/>
            <p:cNvSpPr/>
            <p:nvPr/>
          </p:nvSpPr>
          <p:spPr>
            <a:xfrm>
              <a:off x="4591288" y="3350925"/>
              <a:ext cx="11250" cy="11125"/>
            </a:xfrm>
            <a:custGeom>
              <a:rect b="b" l="l" r="r" t="t"/>
              <a:pathLst>
                <a:path extrusionOk="0" h="445" w="450">
                  <a:moveTo>
                    <a:pt x="225" y="0"/>
                  </a:moveTo>
                  <a:cubicBezTo>
                    <a:pt x="102" y="0"/>
                    <a:pt x="1" y="101"/>
                    <a:pt x="1" y="225"/>
                  </a:cubicBezTo>
                  <a:cubicBezTo>
                    <a:pt x="1" y="344"/>
                    <a:pt x="102" y="444"/>
                    <a:pt x="225" y="444"/>
                  </a:cubicBezTo>
                  <a:cubicBezTo>
                    <a:pt x="350" y="444"/>
                    <a:pt x="449" y="344"/>
                    <a:pt x="445" y="225"/>
                  </a:cubicBezTo>
                  <a:cubicBezTo>
                    <a:pt x="445" y="101"/>
                    <a:pt x="350" y="0"/>
                    <a:pt x="2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2" name="Google Shape;1722;p36"/>
            <p:cNvSpPr/>
            <p:nvPr/>
          </p:nvSpPr>
          <p:spPr>
            <a:xfrm>
              <a:off x="4591288" y="3380400"/>
              <a:ext cx="11250" cy="11100"/>
            </a:xfrm>
            <a:custGeom>
              <a:rect b="b" l="l" r="r" t="t"/>
              <a:pathLst>
                <a:path extrusionOk="0" h="444" w="450">
                  <a:moveTo>
                    <a:pt x="225" y="0"/>
                  </a:moveTo>
                  <a:cubicBezTo>
                    <a:pt x="102" y="0"/>
                    <a:pt x="1" y="100"/>
                    <a:pt x="1" y="223"/>
                  </a:cubicBezTo>
                  <a:cubicBezTo>
                    <a:pt x="1" y="344"/>
                    <a:pt x="102" y="443"/>
                    <a:pt x="225" y="443"/>
                  </a:cubicBezTo>
                  <a:cubicBezTo>
                    <a:pt x="350" y="443"/>
                    <a:pt x="449" y="344"/>
                    <a:pt x="445" y="223"/>
                  </a:cubicBezTo>
                  <a:cubicBezTo>
                    <a:pt x="445" y="100"/>
                    <a:pt x="350" y="0"/>
                    <a:pt x="2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3" name="Google Shape;1723;p36"/>
            <p:cNvSpPr/>
            <p:nvPr/>
          </p:nvSpPr>
          <p:spPr>
            <a:xfrm>
              <a:off x="4498563" y="3264575"/>
              <a:ext cx="24450" cy="77325"/>
            </a:xfrm>
            <a:custGeom>
              <a:rect b="b" l="l" r="r" t="t"/>
              <a:pathLst>
                <a:path extrusionOk="0" h="3093" w="978">
                  <a:moveTo>
                    <a:pt x="639" y="1"/>
                  </a:moveTo>
                  <a:cubicBezTo>
                    <a:pt x="632" y="1"/>
                    <a:pt x="626" y="1"/>
                    <a:pt x="619" y="2"/>
                  </a:cubicBezTo>
                  <a:cubicBezTo>
                    <a:pt x="533" y="2"/>
                    <a:pt x="458" y="49"/>
                    <a:pt x="419" y="130"/>
                  </a:cubicBezTo>
                  <a:cubicBezTo>
                    <a:pt x="401" y="178"/>
                    <a:pt x="372" y="216"/>
                    <a:pt x="333" y="249"/>
                  </a:cubicBezTo>
                  <a:cubicBezTo>
                    <a:pt x="0" y="535"/>
                    <a:pt x="0" y="1008"/>
                    <a:pt x="333" y="1294"/>
                  </a:cubicBezTo>
                  <a:cubicBezTo>
                    <a:pt x="472" y="1409"/>
                    <a:pt x="491" y="1614"/>
                    <a:pt x="377" y="1752"/>
                  </a:cubicBezTo>
                  <a:lnTo>
                    <a:pt x="333" y="1795"/>
                  </a:lnTo>
                  <a:cubicBezTo>
                    <a:pt x="0" y="2086"/>
                    <a:pt x="0" y="2553"/>
                    <a:pt x="333" y="2844"/>
                  </a:cubicBezTo>
                  <a:cubicBezTo>
                    <a:pt x="372" y="2873"/>
                    <a:pt x="401" y="2916"/>
                    <a:pt x="419" y="2963"/>
                  </a:cubicBezTo>
                  <a:cubicBezTo>
                    <a:pt x="458" y="3040"/>
                    <a:pt x="533" y="3093"/>
                    <a:pt x="619" y="3093"/>
                  </a:cubicBezTo>
                  <a:cubicBezTo>
                    <a:pt x="739" y="3093"/>
                    <a:pt x="839" y="2996"/>
                    <a:pt x="839" y="2877"/>
                  </a:cubicBezTo>
                  <a:cubicBezTo>
                    <a:pt x="839" y="2844"/>
                    <a:pt x="830" y="2811"/>
                    <a:pt x="815" y="2778"/>
                  </a:cubicBezTo>
                  <a:cubicBezTo>
                    <a:pt x="773" y="2701"/>
                    <a:pt x="715" y="2630"/>
                    <a:pt x="643" y="2567"/>
                  </a:cubicBezTo>
                  <a:cubicBezTo>
                    <a:pt x="505" y="2458"/>
                    <a:pt x="487" y="2252"/>
                    <a:pt x="601" y="2115"/>
                  </a:cubicBezTo>
                  <a:cubicBezTo>
                    <a:pt x="615" y="2100"/>
                    <a:pt x="630" y="2081"/>
                    <a:pt x="643" y="2072"/>
                  </a:cubicBezTo>
                  <a:cubicBezTo>
                    <a:pt x="978" y="1781"/>
                    <a:pt x="978" y="1314"/>
                    <a:pt x="643" y="1022"/>
                  </a:cubicBezTo>
                  <a:cubicBezTo>
                    <a:pt x="505" y="913"/>
                    <a:pt x="487" y="707"/>
                    <a:pt x="601" y="570"/>
                  </a:cubicBezTo>
                  <a:cubicBezTo>
                    <a:pt x="615" y="550"/>
                    <a:pt x="630" y="535"/>
                    <a:pt x="643" y="522"/>
                  </a:cubicBezTo>
                  <a:cubicBezTo>
                    <a:pt x="715" y="464"/>
                    <a:pt x="773" y="392"/>
                    <a:pt x="815" y="312"/>
                  </a:cubicBezTo>
                  <a:cubicBezTo>
                    <a:pt x="868" y="207"/>
                    <a:pt x="830" y="78"/>
                    <a:pt x="720" y="26"/>
                  </a:cubicBezTo>
                  <a:cubicBezTo>
                    <a:pt x="696" y="10"/>
                    <a:pt x="669" y="1"/>
                    <a:pt x="6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4" name="Google Shape;1724;p36"/>
            <p:cNvSpPr/>
            <p:nvPr/>
          </p:nvSpPr>
          <p:spPr>
            <a:xfrm>
              <a:off x="4678938" y="3264625"/>
              <a:ext cx="24475" cy="77275"/>
            </a:xfrm>
            <a:custGeom>
              <a:rect b="b" l="l" r="r" t="t"/>
              <a:pathLst>
                <a:path extrusionOk="0" h="3091" w="979">
                  <a:moveTo>
                    <a:pt x="358" y="0"/>
                  </a:moveTo>
                  <a:cubicBezTo>
                    <a:pt x="239" y="0"/>
                    <a:pt x="144" y="95"/>
                    <a:pt x="139" y="214"/>
                  </a:cubicBezTo>
                  <a:cubicBezTo>
                    <a:pt x="139" y="247"/>
                    <a:pt x="148" y="282"/>
                    <a:pt x="163" y="315"/>
                  </a:cubicBezTo>
                  <a:cubicBezTo>
                    <a:pt x="210" y="390"/>
                    <a:pt x="267" y="462"/>
                    <a:pt x="335" y="520"/>
                  </a:cubicBezTo>
                  <a:cubicBezTo>
                    <a:pt x="472" y="634"/>
                    <a:pt x="492" y="839"/>
                    <a:pt x="377" y="978"/>
                  </a:cubicBezTo>
                  <a:cubicBezTo>
                    <a:pt x="368" y="991"/>
                    <a:pt x="349" y="1006"/>
                    <a:pt x="335" y="1020"/>
                  </a:cubicBezTo>
                  <a:cubicBezTo>
                    <a:pt x="1" y="1312"/>
                    <a:pt x="1" y="1779"/>
                    <a:pt x="335" y="2070"/>
                  </a:cubicBezTo>
                  <a:cubicBezTo>
                    <a:pt x="472" y="2179"/>
                    <a:pt x="492" y="2384"/>
                    <a:pt x="377" y="2523"/>
                  </a:cubicBezTo>
                  <a:cubicBezTo>
                    <a:pt x="368" y="2542"/>
                    <a:pt x="349" y="2556"/>
                    <a:pt x="335" y="2565"/>
                  </a:cubicBezTo>
                  <a:cubicBezTo>
                    <a:pt x="267" y="2628"/>
                    <a:pt x="210" y="2699"/>
                    <a:pt x="163" y="2776"/>
                  </a:cubicBezTo>
                  <a:cubicBezTo>
                    <a:pt x="111" y="2886"/>
                    <a:pt x="153" y="3014"/>
                    <a:pt x="258" y="3067"/>
                  </a:cubicBezTo>
                  <a:cubicBezTo>
                    <a:pt x="287" y="3086"/>
                    <a:pt x="325" y="3091"/>
                    <a:pt x="358" y="3091"/>
                  </a:cubicBezTo>
                  <a:cubicBezTo>
                    <a:pt x="444" y="3091"/>
                    <a:pt x="525" y="3038"/>
                    <a:pt x="558" y="2961"/>
                  </a:cubicBezTo>
                  <a:cubicBezTo>
                    <a:pt x="578" y="2914"/>
                    <a:pt x="611" y="2875"/>
                    <a:pt x="650" y="2842"/>
                  </a:cubicBezTo>
                  <a:cubicBezTo>
                    <a:pt x="978" y="2551"/>
                    <a:pt x="978" y="2084"/>
                    <a:pt x="650" y="1793"/>
                  </a:cubicBezTo>
                  <a:cubicBezTo>
                    <a:pt x="511" y="1684"/>
                    <a:pt x="487" y="1478"/>
                    <a:pt x="602" y="1340"/>
                  </a:cubicBezTo>
                  <a:cubicBezTo>
                    <a:pt x="615" y="1326"/>
                    <a:pt x="630" y="1312"/>
                    <a:pt x="650" y="1297"/>
                  </a:cubicBezTo>
                  <a:cubicBezTo>
                    <a:pt x="978" y="1006"/>
                    <a:pt x="978" y="539"/>
                    <a:pt x="650" y="247"/>
                  </a:cubicBezTo>
                  <a:cubicBezTo>
                    <a:pt x="611" y="214"/>
                    <a:pt x="578" y="176"/>
                    <a:pt x="558" y="128"/>
                  </a:cubicBezTo>
                  <a:cubicBezTo>
                    <a:pt x="525" y="53"/>
                    <a:pt x="444" y="0"/>
                    <a:pt x="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5" name="Google Shape;1725;p36"/>
          <p:cNvGrpSpPr/>
          <p:nvPr/>
        </p:nvGrpSpPr>
        <p:grpSpPr>
          <a:xfrm>
            <a:off x="7174563" y="3127850"/>
            <a:ext cx="265200" cy="366075"/>
            <a:chOff x="7174563" y="3127850"/>
            <a:chExt cx="265200" cy="366075"/>
          </a:xfrm>
        </p:grpSpPr>
        <p:sp>
          <p:nvSpPr>
            <p:cNvPr id="1726" name="Google Shape;1726;p36"/>
            <p:cNvSpPr/>
            <p:nvPr/>
          </p:nvSpPr>
          <p:spPr>
            <a:xfrm>
              <a:off x="7186363" y="3394450"/>
              <a:ext cx="165650" cy="99475"/>
            </a:xfrm>
            <a:custGeom>
              <a:rect b="b" l="l" r="r" t="t"/>
              <a:pathLst>
                <a:path extrusionOk="0" h="3979" w="6626">
                  <a:moveTo>
                    <a:pt x="1" y="1"/>
                  </a:moveTo>
                  <a:lnTo>
                    <a:pt x="1" y="3534"/>
                  </a:lnTo>
                  <a:cubicBezTo>
                    <a:pt x="1" y="3778"/>
                    <a:pt x="201" y="3978"/>
                    <a:pt x="445" y="3978"/>
                  </a:cubicBezTo>
                  <a:lnTo>
                    <a:pt x="6182" y="3978"/>
                  </a:lnTo>
                  <a:cubicBezTo>
                    <a:pt x="6425" y="3978"/>
                    <a:pt x="6626" y="3778"/>
                    <a:pt x="6626" y="3534"/>
                  </a:cubicBezTo>
                  <a:lnTo>
                    <a:pt x="662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7" name="Google Shape;1727;p36"/>
            <p:cNvSpPr/>
            <p:nvPr/>
          </p:nvSpPr>
          <p:spPr>
            <a:xfrm>
              <a:off x="7186363" y="3394450"/>
              <a:ext cx="165650" cy="99475"/>
            </a:xfrm>
            <a:custGeom>
              <a:rect b="b" l="l" r="r" t="t"/>
              <a:pathLst>
                <a:path extrusionOk="0" h="3979" w="6626">
                  <a:moveTo>
                    <a:pt x="5739" y="1"/>
                  </a:moveTo>
                  <a:lnTo>
                    <a:pt x="5739" y="3096"/>
                  </a:lnTo>
                  <a:lnTo>
                    <a:pt x="1" y="3096"/>
                  </a:lnTo>
                  <a:lnTo>
                    <a:pt x="1" y="3534"/>
                  </a:lnTo>
                  <a:cubicBezTo>
                    <a:pt x="1" y="3778"/>
                    <a:pt x="201" y="3978"/>
                    <a:pt x="445" y="3978"/>
                  </a:cubicBezTo>
                  <a:lnTo>
                    <a:pt x="6182" y="3978"/>
                  </a:lnTo>
                  <a:cubicBezTo>
                    <a:pt x="6425" y="3978"/>
                    <a:pt x="6626" y="3778"/>
                    <a:pt x="6626" y="3534"/>
                  </a:cubicBezTo>
                  <a:lnTo>
                    <a:pt x="662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8" name="Google Shape;1728;p36"/>
            <p:cNvSpPr/>
            <p:nvPr/>
          </p:nvSpPr>
          <p:spPr>
            <a:xfrm>
              <a:off x="7247063" y="3127850"/>
              <a:ext cx="44250" cy="44250"/>
            </a:xfrm>
            <a:custGeom>
              <a:rect b="b" l="l" r="r" t="t"/>
              <a:pathLst>
                <a:path extrusionOk="0" h="1770" w="1770">
                  <a:moveTo>
                    <a:pt x="883" y="0"/>
                  </a:moveTo>
                  <a:cubicBezTo>
                    <a:pt x="396" y="0"/>
                    <a:pt x="0" y="396"/>
                    <a:pt x="0" y="887"/>
                  </a:cubicBezTo>
                  <a:cubicBezTo>
                    <a:pt x="0" y="1374"/>
                    <a:pt x="396" y="1770"/>
                    <a:pt x="883" y="1770"/>
                  </a:cubicBezTo>
                  <a:cubicBezTo>
                    <a:pt x="1374" y="1770"/>
                    <a:pt x="1770" y="1374"/>
                    <a:pt x="1770" y="887"/>
                  </a:cubicBezTo>
                  <a:cubicBezTo>
                    <a:pt x="1770" y="396"/>
                    <a:pt x="1374" y="0"/>
                    <a:pt x="8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9" name="Google Shape;1729;p36"/>
            <p:cNvSpPr/>
            <p:nvPr/>
          </p:nvSpPr>
          <p:spPr>
            <a:xfrm>
              <a:off x="7247763" y="3128675"/>
              <a:ext cx="46050" cy="43375"/>
            </a:xfrm>
            <a:custGeom>
              <a:rect b="b" l="l" r="r" t="t"/>
              <a:pathLst>
                <a:path extrusionOk="0" h="1735" w="1842">
                  <a:moveTo>
                    <a:pt x="1088" y="0"/>
                  </a:moveTo>
                  <a:lnTo>
                    <a:pt x="1088" y="0"/>
                  </a:lnTo>
                  <a:cubicBezTo>
                    <a:pt x="1212" y="473"/>
                    <a:pt x="931" y="955"/>
                    <a:pt x="459" y="1083"/>
                  </a:cubicBezTo>
                  <a:cubicBezTo>
                    <a:pt x="385" y="1103"/>
                    <a:pt x="307" y="1112"/>
                    <a:pt x="230" y="1112"/>
                  </a:cubicBezTo>
                  <a:cubicBezTo>
                    <a:pt x="152" y="1112"/>
                    <a:pt x="75" y="1103"/>
                    <a:pt x="1" y="1083"/>
                  </a:cubicBezTo>
                  <a:lnTo>
                    <a:pt x="1" y="1083"/>
                  </a:lnTo>
                  <a:cubicBezTo>
                    <a:pt x="104" y="1475"/>
                    <a:pt x="465" y="1735"/>
                    <a:pt x="856" y="1735"/>
                  </a:cubicBezTo>
                  <a:cubicBezTo>
                    <a:pt x="933" y="1735"/>
                    <a:pt x="1011" y="1725"/>
                    <a:pt x="1088" y="1704"/>
                  </a:cubicBezTo>
                  <a:cubicBezTo>
                    <a:pt x="1561" y="1580"/>
                    <a:pt x="1841" y="1094"/>
                    <a:pt x="1713" y="621"/>
                  </a:cubicBezTo>
                  <a:cubicBezTo>
                    <a:pt x="1632" y="321"/>
                    <a:pt x="1394" y="82"/>
                    <a:pt x="1088" y="0"/>
                  </a:cubicBezTo>
                  <a:close/>
                </a:path>
              </a:pathLst>
            </a:custGeom>
            <a:solidFill>
              <a:srgbClr val="000000">
                <a:alpha val="111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0" name="Google Shape;1730;p36"/>
            <p:cNvSpPr/>
            <p:nvPr/>
          </p:nvSpPr>
          <p:spPr>
            <a:xfrm>
              <a:off x="7174813" y="3381800"/>
              <a:ext cx="24950" cy="22575"/>
            </a:xfrm>
            <a:custGeom>
              <a:rect b="b" l="l" r="r" t="t"/>
              <a:pathLst>
                <a:path extrusionOk="0" h="903" w="998">
                  <a:moveTo>
                    <a:pt x="630" y="1"/>
                  </a:moveTo>
                  <a:cubicBezTo>
                    <a:pt x="577" y="11"/>
                    <a:pt x="515" y="16"/>
                    <a:pt x="458" y="16"/>
                  </a:cubicBezTo>
                  <a:lnTo>
                    <a:pt x="438" y="16"/>
                  </a:lnTo>
                  <a:cubicBezTo>
                    <a:pt x="191" y="25"/>
                    <a:pt x="0" y="225"/>
                    <a:pt x="5" y="469"/>
                  </a:cubicBezTo>
                  <a:cubicBezTo>
                    <a:pt x="9" y="709"/>
                    <a:pt x="211" y="903"/>
                    <a:pt x="450" y="903"/>
                  </a:cubicBezTo>
                  <a:cubicBezTo>
                    <a:pt x="452" y="903"/>
                    <a:pt x="455" y="903"/>
                    <a:pt x="458" y="903"/>
                  </a:cubicBezTo>
                  <a:cubicBezTo>
                    <a:pt x="568" y="898"/>
                    <a:pt x="678" y="888"/>
                    <a:pt x="782" y="874"/>
                  </a:cubicBezTo>
                  <a:lnTo>
                    <a:pt x="997" y="406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FFB57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1" name="Google Shape;1731;p36"/>
            <p:cNvSpPr/>
            <p:nvPr/>
          </p:nvSpPr>
          <p:spPr>
            <a:xfrm>
              <a:off x="7269338" y="3270575"/>
              <a:ext cx="81125" cy="93625"/>
            </a:xfrm>
            <a:custGeom>
              <a:rect b="b" l="l" r="r" t="t"/>
              <a:pathLst>
                <a:path extrusionOk="0" h="3745" w="3245">
                  <a:moveTo>
                    <a:pt x="1" y="1"/>
                  </a:moveTo>
                  <a:lnTo>
                    <a:pt x="1" y="3745"/>
                  </a:lnTo>
                  <a:lnTo>
                    <a:pt x="879" y="3745"/>
                  </a:lnTo>
                  <a:cubicBezTo>
                    <a:pt x="2186" y="3745"/>
                    <a:pt x="3245" y="2691"/>
                    <a:pt x="3245" y="1388"/>
                  </a:cubicBezTo>
                  <a:lnTo>
                    <a:pt x="32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2" name="Google Shape;1732;p36"/>
            <p:cNvSpPr/>
            <p:nvPr/>
          </p:nvSpPr>
          <p:spPr>
            <a:xfrm>
              <a:off x="7187788" y="3270575"/>
              <a:ext cx="81700" cy="93625"/>
            </a:xfrm>
            <a:custGeom>
              <a:rect b="b" l="l" r="r" t="t"/>
              <a:pathLst>
                <a:path extrusionOk="0" h="3745" w="3268">
                  <a:moveTo>
                    <a:pt x="1" y="1"/>
                  </a:moveTo>
                  <a:lnTo>
                    <a:pt x="1" y="1388"/>
                  </a:lnTo>
                  <a:cubicBezTo>
                    <a:pt x="1" y="2691"/>
                    <a:pt x="1060" y="3745"/>
                    <a:pt x="2367" y="3745"/>
                  </a:cubicBezTo>
                  <a:lnTo>
                    <a:pt x="3268" y="3745"/>
                  </a:lnTo>
                  <a:lnTo>
                    <a:pt x="326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36"/>
            <p:cNvSpPr/>
            <p:nvPr/>
          </p:nvSpPr>
          <p:spPr>
            <a:xfrm>
              <a:off x="7174813" y="3381800"/>
              <a:ext cx="24950" cy="22575"/>
            </a:xfrm>
            <a:custGeom>
              <a:rect b="b" l="l" r="r" t="t"/>
              <a:pathLst>
                <a:path extrusionOk="0" h="903" w="998">
                  <a:moveTo>
                    <a:pt x="630" y="1"/>
                  </a:moveTo>
                  <a:cubicBezTo>
                    <a:pt x="577" y="11"/>
                    <a:pt x="515" y="16"/>
                    <a:pt x="458" y="16"/>
                  </a:cubicBezTo>
                  <a:lnTo>
                    <a:pt x="438" y="16"/>
                  </a:lnTo>
                  <a:cubicBezTo>
                    <a:pt x="191" y="25"/>
                    <a:pt x="0" y="225"/>
                    <a:pt x="5" y="469"/>
                  </a:cubicBezTo>
                  <a:cubicBezTo>
                    <a:pt x="9" y="709"/>
                    <a:pt x="211" y="903"/>
                    <a:pt x="450" y="903"/>
                  </a:cubicBezTo>
                  <a:cubicBezTo>
                    <a:pt x="452" y="903"/>
                    <a:pt x="455" y="903"/>
                    <a:pt x="458" y="903"/>
                  </a:cubicBezTo>
                  <a:cubicBezTo>
                    <a:pt x="568" y="898"/>
                    <a:pt x="678" y="888"/>
                    <a:pt x="782" y="874"/>
                  </a:cubicBezTo>
                  <a:lnTo>
                    <a:pt x="997" y="406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EDB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36"/>
            <p:cNvSpPr/>
            <p:nvPr/>
          </p:nvSpPr>
          <p:spPr>
            <a:xfrm>
              <a:off x="7190663" y="3312425"/>
              <a:ext cx="93275" cy="91250"/>
            </a:xfrm>
            <a:custGeom>
              <a:rect b="b" l="l" r="r" t="t"/>
              <a:pathLst>
                <a:path extrusionOk="0" h="3650" w="3731">
                  <a:moveTo>
                    <a:pt x="2151" y="0"/>
                  </a:moveTo>
                  <a:lnTo>
                    <a:pt x="2051" y="53"/>
                  </a:lnTo>
                  <a:cubicBezTo>
                    <a:pt x="1341" y="416"/>
                    <a:pt x="892" y="1063"/>
                    <a:pt x="854" y="1761"/>
                  </a:cubicBezTo>
                  <a:cubicBezTo>
                    <a:pt x="859" y="2261"/>
                    <a:pt x="497" y="2690"/>
                    <a:pt x="0" y="2776"/>
                  </a:cubicBezTo>
                  <a:lnTo>
                    <a:pt x="148" y="3649"/>
                  </a:lnTo>
                  <a:cubicBezTo>
                    <a:pt x="983" y="3501"/>
                    <a:pt x="1627" y="2828"/>
                    <a:pt x="1732" y="1994"/>
                  </a:cubicBezTo>
                  <a:lnTo>
                    <a:pt x="1732" y="2399"/>
                  </a:lnTo>
                  <a:lnTo>
                    <a:pt x="3731" y="2833"/>
                  </a:lnTo>
                  <a:lnTo>
                    <a:pt x="3731" y="0"/>
                  </a:lnTo>
                  <a:lnTo>
                    <a:pt x="2157" y="5"/>
                  </a:lnTo>
                  <a:lnTo>
                    <a:pt x="215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36"/>
            <p:cNvSpPr/>
            <p:nvPr/>
          </p:nvSpPr>
          <p:spPr>
            <a:xfrm>
              <a:off x="7233963" y="3307075"/>
              <a:ext cx="92300" cy="87400"/>
            </a:xfrm>
            <a:custGeom>
              <a:rect b="b" l="l" r="r" t="t"/>
              <a:pathLst>
                <a:path extrusionOk="0" h="3496" w="3692">
                  <a:moveTo>
                    <a:pt x="1407" y="0"/>
                  </a:moveTo>
                  <a:cubicBezTo>
                    <a:pt x="1068" y="0"/>
                    <a:pt x="734" y="76"/>
                    <a:pt x="425" y="219"/>
                  </a:cubicBezTo>
                  <a:lnTo>
                    <a:pt x="1407" y="520"/>
                  </a:lnTo>
                  <a:lnTo>
                    <a:pt x="1407" y="2175"/>
                  </a:lnTo>
                  <a:cubicBezTo>
                    <a:pt x="1407" y="2417"/>
                    <a:pt x="1211" y="2613"/>
                    <a:pt x="963" y="2613"/>
                  </a:cubicBezTo>
                  <a:lnTo>
                    <a:pt x="0" y="2613"/>
                  </a:lnTo>
                  <a:lnTo>
                    <a:pt x="0" y="3496"/>
                  </a:lnTo>
                  <a:lnTo>
                    <a:pt x="3691" y="3496"/>
                  </a:lnTo>
                  <a:lnTo>
                    <a:pt x="3691" y="1975"/>
                  </a:lnTo>
                  <a:cubicBezTo>
                    <a:pt x="3663" y="1455"/>
                    <a:pt x="3410" y="968"/>
                    <a:pt x="2976" y="591"/>
                  </a:cubicBezTo>
                  <a:cubicBezTo>
                    <a:pt x="2542" y="219"/>
                    <a:pt x="1988" y="9"/>
                    <a:pt x="14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36"/>
            <p:cNvSpPr/>
            <p:nvPr/>
          </p:nvSpPr>
          <p:spPr>
            <a:xfrm>
              <a:off x="7174563" y="3188050"/>
              <a:ext cx="164700" cy="139300"/>
            </a:xfrm>
            <a:custGeom>
              <a:rect b="b" l="l" r="r" t="t"/>
              <a:pathLst>
                <a:path extrusionOk="0" h="5572" w="6588">
                  <a:moveTo>
                    <a:pt x="3787" y="1"/>
                  </a:moveTo>
                  <a:cubicBezTo>
                    <a:pt x="2390" y="1"/>
                    <a:pt x="1231" y="1327"/>
                    <a:pt x="1016" y="2701"/>
                  </a:cubicBezTo>
                  <a:cubicBezTo>
                    <a:pt x="931" y="2665"/>
                    <a:pt x="843" y="2648"/>
                    <a:pt x="756" y="2648"/>
                  </a:cubicBezTo>
                  <a:cubicBezTo>
                    <a:pt x="497" y="2648"/>
                    <a:pt x="251" y="2799"/>
                    <a:pt x="144" y="3053"/>
                  </a:cubicBezTo>
                  <a:cubicBezTo>
                    <a:pt x="1" y="3392"/>
                    <a:pt x="158" y="3778"/>
                    <a:pt x="497" y="3921"/>
                  </a:cubicBezTo>
                  <a:cubicBezTo>
                    <a:pt x="580" y="3956"/>
                    <a:pt x="668" y="3974"/>
                    <a:pt x="757" y="3974"/>
                  </a:cubicBezTo>
                  <a:cubicBezTo>
                    <a:pt x="871" y="3974"/>
                    <a:pt x="986" y="3945"/>
                    <a:pt x="1088" y="3888"/>
                  </a:cubicBezTo>
                  <a:cubicBezTo>
                    <a:pt x="1170" y="4165"/>
                    <a:pt x="1289" y="4422"/>
                    <a:pt x="1450" y="4660"/>
                  </a:cubicBezTo>
                  <a:cubicBezTo>
                    <a:pt x="1527" y="4775"/>
                    <a:pt x="1975" y="5123"/>
                    <a:pt x="2610" y="5257"/>
                  </a:cubicBezTo>
                  <a:lnTo>
                    <a:pt x="4126" y="5571"/>
                  </a:lnTo>
                  <a:lnTo>
                    <a:pt x="5480" y="4246"/>
                  </a:lnTo>
                  <a:cubicBezTo>
                    <a:pt x="6587" y="3168"/>
                    <a:pt x="6458" y="1365"/>
                    <a:pt x="5194" y="473"/>
                  </a:cubicBezTo>
                  <a:cubicBezTo>
                    <a:pt x="4784" y="178"/>
                    <a:pt x="4302" y="1"/>
                    <a:pt x="3787" y="1"/>
                  </a:cubicBezTo>
                  <a:close/>
                </a:path>
              </a:pathLst>
            </a:custGeom>
            <a:solidFill>
              <a:srgbClr val="EDB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36"/>
            <p:cNvSpPr/>
            <p:nvPr/>
          </p:nvSpPr>
          <p:spPr>
            <a:xfrm>
              <a:off x="7210813" y="3199875"/>
              <a:ext cx="153000" cy="135450"/>
            </a:xfrm>
            <a:custGeom>
              <a:rect b="b" l="l" r="r" t="t"/>
              <a:pathLst>
                <a:path extrusionOk="0" h="5418" w="6120">
                  <a:moveTo>
                    <a:pt x="3744" y="0"/>
                  </a:moveTo>
                  <a:cubicBezTo>
                    <a:pt x="4149" y="549"/>
                    <a:pt x="4369" y="1211"/>
                    <a:pt x="4369" y="1889"/>
                  </a:cubicBezTo>
                  <a:cubicBezTo>
                    <a:pt x="4369" y="3415"/>
                    <a:pt x="3110" y="4650"/>
                    <a:pt x="1560" y="4650"/>
                  </a:cubicBezTo>
                  <a:cubicBezTo>
                    <a:pt x="1007" y="4650"/>
                    <a:pt x="464" y="4488"/>
                    <a:pt x="0" y="4187"/>
                  </a:cubicBezTo>
                  <a:lnTo>
                    <a:pt x="0" y="4187"/>
                  </a:lnTo>
                  <a:cubicBezTo>
                    <a:pt x="444" y="4832"/>
                    <a:pt x="1136" y="5266"/>
                    <a:pt x="1913" y="5385"/>
                  </a:cubicBezTo>
                  <a:cubicBezTo>
                    <a:pt x="2053" y="5406"/>
                    <a:pt x="2197" y="5417"/>
                    <a:pt x="2340" y="5417"/>
                  </a:cubicBezTo>
                  <a:cubicBezTo>
                    <a:pt x="2483" y="5417"/>
                    <a:pt x="2626" y="5406"/>
                    <a:pt x="2767" y="5385"/>
                  </a:cubicBezTo>
                  <a:cubicBezTo>
                    <a:pt x="3859" y="5222"/>
                    <a:pt x="4741" y="4445"/>
                    <a:pt x="5042" y="3419"/>
                  </a:cubicBezTo>
                  <a:cubicBezTo>
                    <a:pt x="5144" y="3475"/>
                    <a:pt x="5253" y="3501"/>
                    <a:pt x="5361" y="3501"/>
                  </a:cubicBezTo>
                  <a:cubicBezTo>
                    <a:pt x="5596" y="3501"/>
                    <a:pt x="5822" y="3376"/>
                    <a:pt x="5943" y="3157"/>
                  </a:cubicBezTo>
                  <a:cubicBezTo>
                    <a:pt x="6119" y="2833"/>
                    <a:pt x="6000" y="2433"/>
                    <a:pt x="5676" y="2256"/>
                  </a:cubicBezTo>
                  <a:cubicBezTo>
                    <a:pt x="5580" y="2204"/>
                    <a:pt x="5471" y="2175"/>
                    <a:pt x="5361" y="2175"/>
                  </a:cubicBezTo>
                  <a:lnTo>
                    <a:pt x="5357" y="2175"/>
                  </a:lnTo>
                  <a:cubicBezTo>
                    <a:pt x="5276" y="2175"/>
                    <a:pt x="5194" y="2195"/>
                    <a:pt x="5113" y="2223"/>
                  </a:cubicBezTo>
                  <a:cubicBezTo>
                    <a:pt x="5113" y="2204"/>
                    <a:pt x="5109" y="2184"/>
                    <a:pt x="5109" y="2160"/>
                  </a:cubicBezTo>
                  <a:cubicBezTo>
                    <a:pt x="4956" y="1288"/>
                    <a:pt x="4470" y="496"/>
                    <a:pt x="3744" y="0"/>
                  </a:cubicBezTo>
                  <a:close/>
                </a:path>
              </a:pathLst>
            </a:custGeom>
            <a:solidFill>
              <a:srgbClr val="E590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8" name="Google Shape;1738;p36"/>
            <p:cNvSpPr/>
            <p:nvPr/>
          </p:nvSpPr>
          <p:spPr>
            <a:xfrm>
              <a:off x="7238238" y="3266025"/>
              <a:ext cx="11100" cy="11125"/>
            </a:xfrm>
            <a:custGeom>
              <a:rect b="b" l="l" r="r" t="t"/>
              <a:pathLst>
                <a:path extrusionOk="0" h="445" w="444">
                  <a:moveTo>
                    <a:pt x="219" y="1"/>
                  </a:moveTo>
                  <a:cubicBezTo>
                    <a:pt x="100" y="1"/>
                    <a:pt x="1" y="101"/>
                    <a:pt x="1" y="220"/>
                  </a:cubicBezTo>
                  <a:cubicBezTo>
                    <a:pt x="1" y="344"/>
                    <a:pt x="100" y="445"/>
                    <a:pt x="219" y="445"/>
                  </a:cubicBezTo>
                  <a:cubicBezTo>
                    <a:pt x="344" y="445"/>
                    <a:pt x="444" y="344"/>
                    <a:pt x="444" y="220"/>
                  </a:cubicBezTo>
                  <a:cubicBezTo>
                    <a:pt x="444" y="101"/>
                    <a:pt x="344" y="1"/>
                    <a:pt x="2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9" name="Google Shape;1739;p36"/>
            <p:cNvSpPr/>
            <p:nvPr/>
          </p:nvSpPr>
          <p:spPr>
            <a:xfrm>
              <a:off x="7287838" y="3266025"/>
              <a:ext cx="11125" cy="11125"/>
            </a:xfrm>
            <a:custGeom>
              <a:rect b="b" l="l" r="r" t="t"/>
              <a:pathLst>
                <a:path extrusionOk="0" h="445" w="445">
                  <a:moveTo>
                    <a:pt x="225" y="1"/>
                  </a:moveTo>
                  <a:cubicBezTo>
                    <a:pt x="101" y="1"/>
                    <a:pt x="0" y="101"/>
                    <a:pt x="0" y="220"/>
                  </a:cubicBezTo>
                  <a:cubicBezTo>
                    <a:pt x="0" y="344"/>
                    <a:pt x="101" y="445"/>
                    <a:pt x="225" y="445"/>
                  </a:cubicBezTo>
                  <a:cubicBezTo>
                    <a:pt x="348" y="445"/>
                    <a:pt x="444" y="344"/>
                    <a:pt x="444" y="220"/>
                  </a:cubicBezTo>
                  <a:cubicBezTo>
                    <a:pt x="444" y="101"/>
                    <a:pt x="348" y="1"/>
                    <a:pt x="2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0" name="Google Shape;1740;p36"/>
            <p:cNvSpPr/>
            <p:nvPr/>
          </p:nvSpPr>
          <p:spPr>
            <a:xfrm>
              <a:off x="7255288" y="3270775"/>
              <a:ext cx="27800" cy="14300"/>
            </a:xfrm>
            <a:custGeom>
              <a:rect b="b" l="l" r="r" t="t"/>
              <a:pathLst>
                <a:path extrusionOk="0" h="572" w="1112">
                  <a:moveTo>
                    <a:pt x="246" y="0"/>
                  </a:moveTo>
                  <a:cubicBezTo>
                    <a:pt x="190" y="0"/>
                    <a:pt x="134" y="23"/>
                    <a:pt x="91" y="68"/>
                  </a:cubicBezTo>
                  <a:cubicBezTo>
                    <a:pt x="1" y="154"/>
                    <a:pt x="1" y="293"/>
                    <a:pt x="91" y="378"/>
                  </a:cubicBezTo>
                  <a:cubicBezTo>
                    <a:pt x="220" y="507"/>
                    <a:pt x="389" y="572"/>
                    <a:pt x="559" y="572"/>
                  </a:cubicBezTo>
                  <a:cubicBezTo>
                    <a:pt x="729" y="572"/>
                    <a:pt x="899" y="507"/>
                    <a:pt x="1031" y="378"/>
                  </a:cubicBezTo>
                  <a:cubicBezTo>
                    <a:pt x="1111" y="288"/>
                    <a:pt x="1107" y="149"/>
                    <a:pt x="1021" y="68"/>
                  </a:cubicBezTo>
                  <a:cubicBezTo>
                    <a:pt x="978" y="28"/>
                    <a:pt x="923" y="8"/>
                    <a:pt x="869" y="8"/>
                  </a:cubicBezTo>
                  <a:cubicBezTo>
                    <a:pt x="814" y="8"/>
                    <a:pt x="759" y="28"/>
                    <a:pt x="716" y="68"/>
                  </a:cubicBezTo>
                  <a:cubicBezTo>
                    <a:pt x="673" y="111"/>
                    <a:pt x="617" y="133"/>
                    <a:pt x="561" y="133"/>
                  </a:cubicBezTo>
                  <a:cubicBezTo>
                    <a:pt x="504" y="133"/>
                    <a:pt x="447" y="111"/>
                    <a:pt x="402" y="68"/>
                  </a:cubicBezTo>
                  <a:cubicBezTo>
                    <a:pt x="359" y="23"/>
                    <a:pt x="303" y="0"/>
                    <a:pt x="2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1" name="Google Shape;1741;p36"/>
            <p:cNvSpPr/>
            <p:nvPr/>
          </p:nvSpPr>
          <p:spPr>
            <a:xfrm>
              <a:off x="7187913" y="3265325"/>
              <a:ext cx="11125" cy="11125"/>
            </a:xfrm>
            <a:custGeom>
              <a:rect b="b" l="l" r="r" t="t"/>
              <a:pathLst>
                <a:path extrusionOk="0" h="445" w="445">
                  <a:moveTo>
                    <a:pt x="225" y="0"/>
                  </a:moveTo>
                  <a:cubicBezTo>
                    <a:pt x="101" y="0"/>
                    <a:pt x="0" y="101"/>
                    <a:pt x="0" y="220"/>
                  </a:cubicBezTo>
                  <a:cubicBezTo>
                    <a:pt x="0" y="343"/>
                    <a:pt x="101" y="444"/>
                    <a:pt x="225" y="444"/>
                  </a:cubicBezTo>
                  <a:cubicBezTo>
                    <a:pt x="349" y="444"/>
                    <a:pt x="444" y="343"/>
                    <a:pt x="444" y="220"/>
                  </a:cubicBezTo>
                  <a:cubicBezTo>
                    <a:pt x="444" y="101"/>
                    <a:pt x="349" y="0"/>
                    <a:pt x="225" y="0"/>
                  </a:cubicBezTo>
                  <a:close/>
                </a:path>
              </a:pathLst>
            </a:custGeom>
            <a:solidFill>
              <a:srgbClr val="E590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2" name="Google Shape;1742;p36"/>
            <p:cNvSpPr/>
            <p:nvPr/>
          </p:nvSpPr>
          <p:spPr>
            <a:xfrm>
              <a:off x="7340063" y="3265325"/>
              <a:ext cx="11125" cy="11125"/>
            </a:xfrm>
            <a:custGeom>
              <a:rect b="b" l="l" r="r" t="t"/>
              <a:pathLst>
                <a:path extrusionOk="0" h="445" w="445">
                  <a:moveTo>
                    <a:pt x="220" y="0"/>
                  </a:moveTo>
                  <a:cubicBezTo>
                    <a:pt x="101" y="0"/>
                    <a:pt x="0" y="101"/>
                    <a:pt x="0" y="220"/>
                  </a:cubicBezTo>
                  <a:cubicBezTo>
                    <a:pt x="0" y="343"/>
                    <a:pt x="101" y="444"/>
                    <a:pt x="220" y="444"/>
                  </a:cubicBezTo>
                  <a:cubicBezTo>
                    <a:pt x="344" y="444"/>
                    <a:pt x="444" y="343"/>
                    <a:pt x="444" y="220"/>
                  </a:cubicBezTo>
                  <a:cubicBezTo>
                    <a:pt x="444" y="101"/>
                    <a:pt x="344" y="0"/>
                    <a:pt x="220" y="0"/>
                  </a:cubicBezTo>
                  <a:close/>
                </a:path>
              </a:pathLst>
            </a:custGeom>
            <a:solidFill>
              <a:srgbClr val="EDB59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3" name="Google Shape;1743;p36"/>
            <p:cNvSpPr/>
            <p:nvPr/>
          </p:nvSpPr>
          <p:spPr>
            <a:xfrm>
              <a:off x="7199963" y="3209775"/>
              <a:ext cx="49375" cy="45800"/>
            </a:xfrm>
            <a:custGeom>
              <a:rect b="b" l="l" r="r" t="t"/>
              <a:pathLst>
                <a:path extrusionOk="0" h="1832" w="1975">
                  <a:moveTo>
                    <a:pt x="1975" y="0"/>
                  </a:moveTo>
                  <a:cubicBezTo>
                    <a:pt x="949" y="362"/>
                    <a:pt x="172" y="1321"/>
                    <a:pt x="0" y="1832"/>
                  </a:cubicBezTo>
                  <a:cubicBezTo>
                    <a:pt x="935" y="1832"/>
                    <a:pt x="1779" y="1412"/>
                    <a:pt x="1975" y="534"/>
                  </a:cubicBezTo>
                  <a:lnTo>
                    <a:pt x="19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36"/>
            <p:cNvSpPr/>
            <p:nvPr/>
          </p:nvSpPr>
          <p:spPr>
            <a:xfrm>
              <a:off x="7249313" y="3206200"/>
              <a:ext cx="89350" cy="49275"/>
            </a:xfrm>
            <a:custGeom>
              <a:rect b="b" l="l" r="r" t="t"/>
              <a:pathLst>
                <a:path extrusionOk="0" h="1971" w="3574">
                  <a:moveTo>
                    <a:pt x="797" y="0"/>
                  </a:moveTo>
                  <a:cubicBezTo>
                    <a:pt x="526" y="0"/>
                    <a:pt x="258" y="47"/>
                    <a:pt x="1" y="143"/>
                  </a:cubicBezTo>
                  <a:lnTo>
                    <a:pt x="1" y="677"/>
                  </a:lnTo>
                  <a:cubicBezTo>
                    <a:pt x="945" y="1650"/>
                    <a:pt x="2186" y="1970"/>
                    <a:pt x="3573" y="1970"/>
                  </a:cubicBezTo>
                  <a:cubicBezTo>
                    <a:pt x="3340" y="1235"/>
                    <a:pt x="2023" y="0"/>
                    <a:pt x="7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36"/>
            <p:cNvSpPr/>
            <p:nvPr/>
          </p:nvSpPr>
          <p:spPr>
            <a:xfrm>
              <a:off x="7195788" y="3162900"/>
              <a:ext cx="147375" cy="68350"/>
            </a:xfrm>
            <a:custGeom>
              <a:rect b="b" l="l" r="r" t="t"/>
              <a:pathLst>
                <a:path extrusionOk="0" h="2734" w="5895">
                  <a:moveTo>
                    <a:pt x="2938" y="0"/>
                  </a:moveTo>
                  <a:cubicBezTo>
                    <a:pt x="1655" y="0"/>
                    <a:pt x="544" y="1427"/>
                    <a:pt x="0" y="2710"/>
                  </a:cubicBezTo>
                  <a:cubicBezTo>
                    <a:pt x="730" y="2195"/>
                    <a:pt x="1774" y="1732"/>
                    <a:pt x="2938" y="1732"/>
                  </a:cubicBezTo>
                  <a:cubicBezTo>
                    <a:pt x="4006" y="1732"/>
                    <a:pt x="5118" y="2199"/>
                    <a:pt x="5895" y="2734"/>
                  </a:cubicBezTo>
                  <a:cubicBezTo>
                    <a:pt x="5318" y="1369"/>
                    <a:pt x="4092" y="0"/>
                    <a:pt x="2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36"/>
            <p:cNvSpPr/>
            <p:nvPr/>
          </p:nvSpPr>
          <p:spPr>
            <a:xfrm>
              <a:off x="7269238" y="3162900"/>
              <a:ext cx="73925" cy="68350"/>
            </a:xfrm>
            <a:custGeom>
              <a:rect b="b" l="l" r="r" t="t"/>
              <a:pathLst>
                <a:path extrusionOk="0" h="2734" w="2957">
                  <a:moveTo>
                    <a:pt x="0" y="0"/>
                  </a:moveTo>
                  <a:cubicBezTo>
                    <a:pt x="0" y="449"/>
                    <a:pt x="229" y="863"/>
                    <a:pt x="606" y="1107"/>
                  </a:cubicBezTo>
                  <a:cubicBezTo>
                    <a:pt x="916" y="1303"/>
                    <a:pt x="1240" y="1622"/>
                    <a:pt x="1526" y="2008"/>
                  </a:cubicBezTo>
                  <a:cubicBezTo>
                    <a:pt x="2032" y="2190"/>
                    <a:pt x="2514" y="2428"/>
                    <a:pt x="2957" y="2734"/>
                  </a:cubicBezTo>
                  <a:cubicBezTo>
                    <a:pt x="2380" y="1369"/>
                    <a:pt x="1154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36"/>
            <p:cNvSpPr/>
            <p:nvPr/>
          </p:nvSpPr>
          <p:spPr>
            <a:xfrm>
              <a:off x="7187913" y="3198550"/>
              <a:ext cx="163400" cy="57025"/>
            </a:xfrm>
            <a:custGeom>
              <a:rect b="b" l="l" r="r" t="t"/>
              <a:pathLst>
                <a:path extrusionOk="0" h="2281" w="6536">
                  <a:moveTo>
                    <a:pt x="3249" y="1"/>
                  </a:moveTo>
                  <a:cubicBezTo>
                    <a:pt x="2066" y="1"/>
                    <a:pt x="997" y="535"/>
                    <a:pt x="325" y="1121"/>
                  </a:cubicBezTo>
                  <a:cubicBezTo>
                    <a:pt x="29" y="1374"/>
                    <a:pt x="0" y="1818"/>
                    <a:pt x="253" y="2109"/>
                  </a:cubicBezTo>
                  <a:cubicBezTo>
                    <a:pt x="315" y="2180"/>
                    <a:pt x="396" y="2242"/>
                    <a:pt x="482" y="2281"/>
                  </a:cubicBezTo>
                  <a:cubicBezTo>
                    <a:pt x="697" y="1832"/>
                    <a:pt x="1851" y="883"/>
                    <a:pt x="3249" y="883"/>
                  </a:cubicBezTo>
                  <a:cubicBezTo>
                    <a:pt x="4475" y="883"/>
                    <a:pt x="5796" y="1755"/>
                    <a:pt x="6029" y="2276"/>
                  </a:cubicBezTo>
                  <a:cubicBezTo>
                    <a:pt x="6377" y="2118"/>
                    <a:pt x="6535" y="1713"/>
                    <a:pt x="6377" y="1365"/>
                  </a:cubicBezTo>
                  <a:cubicBezTo>
                    <a:pt x="6335" y="1275"/>
                    <a:pt x="6273" y="1193"/>
                    <a:pt x="6196" y="1126"/>
                  </a:cubicBezTo>
                  <a:cubicBezTo>
                    <a:pt x="5476" y="511"/>
                    <a:pt x="4327" y="1"/>
                    <a:pt x="32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36"/>
            <p:cNvSpPr/>
            <p:nvPr/>
          </p:nvSpPr>
          <p:spPr>
            <a:xfrm>
              <a:off x="7302263" y="3359125"/>
              <a:ext cx="137500" cy="134775"/>
            </a:xfrm>
            <a:custGeom>
              <a:rect b="b" l="l" r="r" t="t"/>
              <a:pathLst>
                <a:path extrusionOk="0" h="5391" w="5500">
                  <a:moveTo>
                    <a:pt x="955" y="0"/>
                  </a:moveTo>
                  <a:cubicBezTo>
                    <a:pt x="842" y="0"/>
                    <a:pt x="730" y="43"/>
                    <a:pt x="645" y="131"/>
                  </a:cubicBezTo>
                  <a:lnTo>
                    <a:pt x="172" y="598"/>
                  </a:lnTo>
                  <a:cubicBezTo>
                    <a:pt x="0" y="769"/>
                    <a:pt x="0" y="1051"/>
                    <a:pt x="172" y="1223"/>
                  </a:cubicBezTo>
                  <a:lnTo>
                    <a:pt x="4231" y="5262"/>
                  </a:lnTo>
                  <a:cubicBezTo>
                    <a:pt x="4317" y="5348"/>
                    <a:pt x="4430" y="5391"/>
                    <a:pt x="4543" y="5391"/>
                  </a:cubicBezTo>
                  <a:cubicBezTo>
                    <a:pt x="4657" y="5391"/>
                    <a:pt x="4770" y="5348"/>
                    <a:pt x="4856" y="5262"/>
                  </a:cubicBezTo>
                  <a:lnTo>
                    <a:pt x="5327" y="4790"/>
                  </a:lnTo>
                  <a:cubicBezTo>
                    <a:pt x="5499" y="4619"/>
                    <a:pt x="5499" y="4342"/>
                    <a:pt x="5327" y="4165"/>
                  </a:cubicBezTo>
                  <a:lnTo>
                    <a:pt x="1270" y="131"/>
                  </a:lnTo>
                  <a:cubicBezTo>
                    <a:pt x="1183" y="44"/>
                    <a:pt x="1069" y="0"/>
                    <a:pt x="9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36"/>
            <p:cNvSpPr/>
            <p:nvPr/>
          </p:nvSpPr>
          <p:spPr>
            <a:xfrm>
              <a:off x="7353163" y="3366000"/>
              <a:ext cx="79425" cy="78175"/>
            </a:xfrm>
            <a:custGeom>
              <a:rect b="b" l="l" r="r" t="t"/>
              <a:pathLst>
                <a:path extrusionOk="0" h="3127" w="3177">
                  <a:moveTo>
                    <a:pt x="777" y="1"/>
                  </a:moveTo>
                  <a:cubicBezTo>
                    <a:pt x="746" y="1"/>
                    <a:pt x="714" y="5"/>
                    <a:pt x="683" y="14"/>
                  </a:cubicBezTo>
                  <a:cubicBezTo>
                    <a:pt x="621" y="32"/>
                    <a:pt x="564" y="60"/>
                    <a:pt x="521" y="109"/>
                  </a:cubicBezTo>
                  <a:lnTo>
                    <a:pt x="1" y="619"/>
                  </a:lnTo>
                  <a:lnTo>
                    <a:pt x="2524" y="3127"/>
                  </a:lnTo>
                  <a:lnTo>
                    <a:pt x="3034" y="2618"/>
                  </a:lnTo>
                  <a:cubicBezTo>
                    <a:pt x="3177" y="2475"/>
                    <a:pt x="3177" y="2246"/>
                    <a:pt x="3040" y="2102"/>
                  </a:cubicBezTo>
                  <a:cubicBezTo>
                    <a:pt x="2991" y="2059"/>
                    <a:pt x="2934" y="2026"/>
                    <a:pt x="2872" y="2011"/>
                  </a:cubicBezTo>
                  <a:lnTo>
                    <a:pt x="1494" y="1645"/>
                  </a:lnTo>
                  <a:lnTo>
                    <a:pt x="1127" y="271"/>
                  </a:lnTo>
                  <a:cubicBezTo>
                    <a:pt x="1083" y="108"/>
                    <a:pt x="936" y="1"/>
                    <a:pt x="7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36"/>
            <p:cNvSpPr/>
            <p:nvPr/>
          </p:nvSpPr>
          <p:spPr>
            <a:xfrm>
              <a:off x="7375113" y="3399175"/>
              <a:ext cx="24575" cy="23200"/>
            </a:xfrm>
            <a:custGeom>
              <a:rect b="b" l="l" r="r" t="t"/>
              <a:pathLst>
                <a:path extrusionOk="0" h="928" w="983">
                  <a:moveTo>
                    <a:pt x="378" y="0"/>
                  </a:moveTo>
                  <a:cubicBezTo>
                    <a:pt x="237" y="0"/>
                    <a:pt x="100" y="56"/>
                    <a:pt x="0" y="160"/>
                  </a:cubicBezTo>
                  <a:lnTo>
                    <a:pt x="773" y="928"/>
                  </a:lnTo>
                  <a:cubicBezTo>
                    <a:pt x="983" y="718"/>
                    <a:pt x="983" y="375"/>
                    <a:pt x="773" y="160"/>
                  </a:cubicBezTo>
                  <a:cubicBezTo>
                    <a:pt x="707" y="98"/>
                    <a:pt x="625" y="50"/>
                    <a:pt x="540" y="26"/>
                  </a:cubicBezTo>
                  <a:cubicBezTo>
                    <a:pt x="486" y="9"/>
                    <a:pt x="432" y="0"/>
                    <a:pt x="3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751" name="Google Shape;175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6175" y="272975"/>
            <a:ext cx="1449475" cy="144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2" name="Google Shape;1752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25" y="1979525"/>
            <a:ext cx="1776674" cy="118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3" name="Google Shape;1753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83599" y="3959038"/>
            <a:ext cx="1188160" cy="118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4" name="Google Shape;1754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32876" y="4135400"/>
            <a:ext cx="1307050" cy="99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5" name="Google Shape;1755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83100" y="4035238"/>
            <a:ext cx="1032050" cy="103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59" name="Shape 1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0" name="Google Shape;1760;p37"/>
          <p:cNvSpPr txBox="1"/>
          <p:nvPr>
            <p:ph idx="1" type="subTitle"/>
          </p:nvPr>
        </p:nvSpPr>
        <p:spPr>
          <a:xfrm>
            <a:off x="256050" y="1057975"/>
            <a:ext cx="5422200" cy="401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★"/>
            </a:pPr>
            <a:r>
              <a:rPr lang="en"/>
              <a:t>Every Christmas morning we eat biscuits for breakfast</a:t>
            </a:r>
            <a:endParaRPr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★"/>
            </a:pPr>
            <a:r>
              <a:rPr lang="en"/>
              <a:t>We open our one Christmas Eve gift at midnight </a:t>
            </a:r>
            <a:endParaRPr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★"/>
            </a:pPr>
            <a:r>
              <a:rPr lang="en"/>
              <a:t>My Dad always makes beef spare ribs with orange bbq sauce</a:t>
            </a:r>
            <a:endParaRPr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★"/>
            </a:pPr>
            <a:r>
              <a:rPr lang="en"/>
              <a:t>I always make chocolate chip cookies for “Santa”, and my Dad always eats them at 2 AM</a:t>
            </a:r>
            <a:endParaRPr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★"/>
            </a:pPr>
            <a:r>
              <a:rPr lang="en"/>
              <a:t>Our Christmas tree goes up the day after Thanksgiving</a:t>
            </a:r>
            <a:endParaRPr/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SzPts val="1000"/>
              <a:buChar char="★"/>
            </a:pPr>
            <a:r>
              <a:rPr lang="en"/>
              <a:t>We spend all day Christmas Eve watching Christmas movies</a:t>
            </a:r>
            <a:endParaRPr/>
          </a:p>
        </p:txBody>
      </p:sp>
      <p:sp>
        <p:nvSpPr>
          <p:cNvPr id="1761" name="Google Shape;1761;p37"/>
          <p:cNvSpPr txBox="1"/>
          <p:nvPr>
            <p:ph type="ctrTitle"/>
          </p:nvPr>
        </p:nvSpPr>
        <p:spPr>
          <a:xfrm>
            <a:off x="616176" y="531675"/>
            <a:ext cx="3671100" cy="3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Christmas</a:t>
            </a:r>
            <a:r>
              <a:rPr lang="en" sz="3400"/>
              <a:t> in my family!</a:t>
            </a:r>
            <a:endParaRPr sz="3400"/>
          </a:p>
        </p:txBody>
      </p:sp>
      <p:grpSp>
        <p:nvGrpSpPr>
          <p:cNvPr id="1762" name="Google Shape;1762;p37"/>
          <p:cNvGrpSpPr/>
          <p:nvPr/>
        </p:nvGrpSpPr>
        <p:grpSpPr>
          <a:xfrm>
            <a:off x="5263663" y="946846"/>
            <a:ext cx="7439100" cy="3708554"/>
            <a:chOff x="5263663" y="946846"/>
            <a:chExt cx="7439100" cy="3708554"/>
          </a:xfrm>
        </p:grpSpPr>
        <p:cxnSp>
          <p:nvCxnSpPr>
            <p:cNvPr id="1763" name="Google Shape;1763;p37"/>
            <p:cNvCxnSpPr/>
            <p:nvPr/>
          </p:nvCxnSpPr>
          <p:spPr>
            <a:xfrm>
              <a:off x="7441574" y="2611793"/>
              <a:ext cx="0" cy="1504268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764" name="Google Shape;1764;p37"/>
            <p:cNvSpPr/>
            <p:nvPr/>
          </p:nvSpPr>
          <p:spPr>
            <a:xfrm rot="1768227">
              <a:off x="6489305" y="2706823"/>
              <a:ext cx="1856846" cy="1181324"/>
            </a:xfrm>
            <a:custGeom>
              <a:rect b="b" l="l" r="r" t="t"/>
              <a:pathLst>
                <a:path extrusionOk="0" h="25272" w="39517">
                  <a:moveTo>
                    <a:pt x="26305" y="0"/>
                  </a:moveTo>
                  <a:lnTo>
                    <a:pt x="24122" y="6893"/>
                  </a:lnTo>
                  <a:lnTo>
                    <a:pt x="20446" y="1380"/>
                  </a:lnTo>
                  <a:lnTo>
                    <a:pt x="17000" y="4596"/>
                  </a:lnTo>
                  <a:lnTo>
                    <a:pt x="15624" y="346"/>
                  </a:lnTo>
                  <a:lnTo>
                    <a:pt x="10339" y="5630"/>
                  </a:lnTo>
                  <a:lnTo>
                    <a:pt x="9419" y="1838"/>
                  </a:lnTo>
                  <a:lnTo>
                    <a:pt x="5877" y="4776"/>
                  </a:lnTo>
                  <a:lnTo>
                    <a:pt x="1" y="24009"/>
                  </a:lnTo>
                  <a:lnTo>
                    <a:pt x="7006" y="18266"/>
                  </a:lnTo>
                  <a:lnTo>
                    <a:pt x="7352" y="22400"/>
                  </a:lnTo>
                  <a:lnTo>
                    <a:pt x="11373" y="19300"/>
                  </a:lnTo>
                  <a:lnTo>
                    <a:pt x="13899" y="24813"/>
                  </a:lnTo>
                  <a:lnTo>
                    <a:pt x="18033" y="19642"/>
                  </a:lnTo>
                  <a:lnTo>
                    <a:pt x="20905" y="23204"/>
                  </a:lnTo>
                  <a:lnTo>
                    <a:pt x="23779" y="18953"/>
                  </a:lnTo>
                  <a:lnTo>
                    <a:pt x="28373" y="25271"/>
                  </a:lnTo>
                  <a:lnTo>
                    <a:pt x="29752" y="19300"/>
                  </a:lnTo>
                  <a:lnTo>
                    <a:pt x="33311" y="22513"/>
                  </a:lnTo>
                  <a:lnTo>
                    <a:pt x="34461" y="18495"/>
                  </a:lnTo>
                  <a:lnTo>
                    <a:pt x="39516" y="23550"/>
                  </a:lnTo>
                  <a:cubicBezTo>
                    <a:pt x="39516" y="23550"/>
                    <a:pt x="36528" y="10495"/>
                    <a:pt x="34900" y="3969"/>
                  </a:cubicBezTo>
                  <a:lnTo>
                    <a:pt x="30669" y="459"/>
                  </a:lnTo>
                  <a:lnTo>
                    <a:pt x="28718" y="2872"/>
                  </a:lnTo>
                  <a:lnTo>
                    <a:pt x="26305" y="0"/>
                  </a:lnTo>
                  <a:close/>
                </a:path>
              </a:pathLst>
            </a:custGeom>
            <a:solidFill>
              <a:srgbClr val="4685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37"/>
            <p:cNvSpPr/>
            <p:nvPr/>
          </p:nvSpPr>
          <p:spPr>
            <a:xfrm rot="1768227">
              <a:off x="7109539" y="2041133"/>
              <a:ext cx="1473608" cy="1146396"/>
            </a:xfrm>
            <a:custGeom>
              <a:rect b="b" l="l" r="r" t="t"/>
              <a:pathLst>
                <a:path extrusionOk="0" h="23893" w="31361">
                  <a:moveTo>
                    <a:pt x="9765" y="1"/>
                  </a:moveTo>
                  <a:lnTo>
                    <a:pt x="7333" y="2005"/>
                  </a:lnTo>
                  <a:cubicBezTo>
                    <a:pt x="4647" y="9679"/>
                    <a:pt x="1" y="22743"/>
                    <a:pt x="1" y="22743"/>
                  </a:cubicBezTo>
                  <a:lnTo>
                    <a:pt x="4710" y="18838"/>
                  </a:lnTo>
                  <a:lnTo>
                    <a:pt x="5630" y="22630"/>
                  </a:lnTo>
                  <a:lnTo>
                    <a:pt x="10915" y="17346"/>
                  </a:lnTo>
                  <a:lnTo>
                    <a:pt x="12291" y="21596"/>
                  </a:lnTo>
                  <a:lnTo>
                    <a:pt x="15737" y="18380"/>
                  </a:lnTo>
                  <a:lnTo>
                    <a:pt x="19413" y="23893"/>
                  </a:lnTo>
                  <a:lnTo>
                    <a:pt x="21596" y="17000"/>
                  </a:lnTo>
                  <a:lnTo>
                    <a:pt x="24009" y="19872"/>
                  </a:lnTo>
                  <a:lnTo>
                    <a:pt x="25960" y="17459"/>
                  </a:lnTo>
                  <a:lnTo>
                    <a:pt x="31361" y="21938"/>
                  </a:lnTo>
                  <a:lnTo>
                    <a:pt x="25744" y="3119"/>
                  </a:lnTo>
                  <a:lnTo>
                    <a:pt x="22859" y="689"/>
                  </a:lnTo>
                  <a:cubicBezTo>
                    <a:pt x="22859" y="689"/>
                    <a:pt x="21138" y="5627"/>
                    <a:pt x="21021" y="5973"/>
                  </a:cubicBezTo>
                  <a:cubicBezTo>
                    <a:pt x="21018" y="5983"/>
                    <a:pt x="21015" y="5986"/>
                    <a:pt x="21004" y="5986"/>
                  </a:cubicBezTo>
                  <a:cubicBezTo>
                    <a:pt x="20749" y="5986"/>
                    <a:pt x="17921" y="114"/>
                    <a:pt x="17921" y="114"/>
                  </a:cubicBezTo>
                  <a:lnTo>
                    <a:pt x="15508" y="3218"/>
                  </a:lnTo>
                  <a:lnTo>
                    <a:pt x="14358" y="460"/>
                  </a:lnTo>
                  <a:lnTo>
                    <a:pt x="11258" y="4823"/>
                  </a:lnTo>
                  <a:lnTo>
                    <a:pt x="97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37"/>
            <p:cNvSpPr/>
            <p:nvPr/>
          </p:nvSpPr>
          <p:spPr>
            <a:xfrm rot="1768227">
              <a:off x="7753991" y="1447804"/>
              <a:ext cx="1003957" cy="1075775"/>
            </a:xfrm>
            <a:custGeom>
              <a:rect b="b" l="l" r="r" t="t"/>
              <a:pathLst>
                <a:path extrusionOk="0" h="24022" w="21366">
                  <a:moveTo>
                    <a:pt x="7581" y="0"/>
                  </a:moveTo>
                  <a:lnTo>
                    <a:pt x="0" y="21253"/>
                  </a:lnTo>
                  <a:lnTo>
                    <a:pt x="3905" y="18036"/>
                  </a:lnTo>
                  <a:lnTo>
                    <a:pt x="5398" y="22858"/>
                  </a:lnTo>
                  <a:lnTo>
                    <a:pt x="8498" y="18495"/>
                  </a:lnTo>
                  <a:lnTo>
                    <a:pt x="9648" y="21253"/>
                  </a:lnTo>
                  <a:lnTo>
                    <a:pt x="12061" y="18149"/>
                  </a:lnTo>
                  <a:cubicBezTo>
                    <a:pt x="12061" y="18149"/>
                    <a:pt x="14889" y="24021"/>
                    <a:pt x="15144" y="24021"/>
                  </a:cubicBezTo>
                  <a:cubicBezTo>
                    <a:pt x="15155" y="24021"/>
                    <a:pt x="15158" y="24018"/>
                    <a:pt x="15161" y="24008"/>
                  </a:cubicBezTo>
                  <a:cubicBezTo>
                    <a:pt x="15278" y="23662"/>
                    <a:pt x="16999" y="18724"/>
                    <a:pt x="16999" y="18724"/>
                  </a:cubicBezTo>
                  <a:lnTo>
                    <a:pt x="21366" y="22400"/>
                  </a:lnTo>
                  <a:lnTo>
                    <a:pt x="21366" y="22400"/>
                  </a:lnTo>
                  <a:lnTo>
                    <a:pt x="14586" y="921"/>
                  </a:lnTo>
                  <a:lnTo>
                    <a:pt x="75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37"/>
            <p:cNvSpPr/>
            <p:nvPr/>
          </p:nvSpPr>
          <p:spPr>
            <a:xfrm rot="1768227">
              <a:off x="8284033" y="1040188"/>
              <a:ext cx="593747" cy="787059"/>
            </a:xfrm>
            <a:custGeom>
              <a:rect b="b" l="l" r="r" t="t"/>
              <a:pathLst>
                <a:path extrusionOk="0" h="17575" w="12636">
                  <a:moveTo>
                    <a:pt x="6547" y="1"/>
                  </a:moveTo>
                  <a:lnTo>
                    <a:pt x="0" y="16312"/>
                  </a:lnTo>
                  <a:lnTo>
                    <a:pt x="2297" y="13670"/>
                  </a:lnTo>
                  <a:lnTo>
                    <a:pt x="2984" y="17574"/>
                  </a:lnTo>
                  <a:lnTo>
                    <a:pt x="5627" y="13670"/>
                  </a:lnTo>
                  <a:lnTo>
                    <a:pt x="8615" y="17345"/>
                  </a:lnTo>
                  <a:lnTo>
                    <a:pt x="9189" y="14591"/>
                  </a:lnTo>
                  <a:lnTo>
                    <a:pt x="12635" y="17000"/>
                  </a:lnTo>
                  <a:lnTo>
                    <a:pt x="654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8" name="Google Shape;1768;p37"/>
            <p:cNvSpPr/>
            <p:nvPr/>
          </p:nvSpPr>
          <p:spPr>
            <a:xfrm rot="1768227">
              <a:off x="7286071" y="2879986"/>
              <a:ext cx="118740" cy="113122"/>
            </a:xfrm>
            <a:custGeom>
              <a:rect b="b" l="l" r="r" t="t"/>
              <a:pathLst>
                <a:path extrusionOk="0" h="2526" w="2527">
                  <a:moveTo>
                    <a:pt x="1263" y="0"/>
                  </a:moveTo>
                  <a:cubicBezTo>
                    <a:pt x="566" y="0"/>
                    <a:pt x="1" y="565"/>
                    <a:pt x="1" y="1263"/>
                  </a:cubicBezTo>
                  <a:cubicBezTo>
                    <a:pt x="1" y="1961"/>
                    <a:pt x="566" y="2526"/>
                    <a:pt x="1263" y="2526"/>
                  </a:cubicBezTo>
                  <a:cubicBezTo>
                    <a:pt x="1961" y="2526"/>
                    <a:pt x="2526" y="1961"/>
                    <a:pt x="2526" y="1263"/>
                  </a:cubicBezTo>
                  <a:cubicBezTo>
                    <a:pt x="2526" y="565"/>
                    <a:pt x="1961" y="0"/>
                    <a:pt x="1263" y="0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37"/>
            <p:cNvSpPr/>
            <p:nvPr/>
          </p:nvSpPr>
          <p:spPr>
            <a:xfrm rot="1768227">
              <a:off x="7515242" y="3519860"/>
              <a:ext cx="86459" cy="82356"/>
            </a:xfrm>
            <a:custGeom>
              <a:rect b="b" l="l" r="r" t="t"/>
              <a:pathLst>
                <a:path extrusionOk="0" h="1839" w="1840">
                  <a:moveTo>
                    <a:pt x="918" y="1"/>
                  </a:moveTo>
                  <a:cubicBezTo>
                    <a:pt x="413" y="1"/>
                    <a:pt x="1" y="413"/>
                    <a:pt x="1" y="918"/>
                  </a:cubicBezTo>
                  <a:cubicBezTo>
                    <a:pt x="1" y="1427"/>
                    <a:pt x="413" y="1838"/>
                    <a:pt x="918" y="1838"/>
                  </a:cubicBezTo>
                  <a:cubicBezTo>
                    <a:pt x="1427" y="1838"/>
                    <a:pt x="1839" y="1427"/>
                    <a:pt x="1839" y="918"/>
                  </a:cubicBezTo>
                  <a:cubicBezTo>
                    <a:pt x="1839" y="413"/>
                    <a:pt x="1427" y="1"/>
                    <a:pt x="918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37"/>
            <p:cNvSpPr/>
            <p:nvPr/>
          </p:nvSpPr>
          <p:spPr>
            <a:xfrm rot="1768227">
              <a:off x="7483858" y="3189575"/>
              <a:ext cx="32563" cy="30855"/>
            </a:xfrm>
            <a:custGeom>
              <a:rect b="b" l="l" r="r" t="t"/>
              <a:pathLst>
                <a:path extrusionOk="0" h="689" w="693">
                  <a:moveTo>
                    <a:pt x="347" y="1"/>
                  </a:moveTo>
                  <a:cubicBezTo>
                    <a:pt x="157" y="1"/>
                    <a:pt x="1" y="157"/>
                    <a:pt x="1" y="346"/>
                  </a:cubicBezTo>
                  <a:cubicBezTo>
                    <a:pt x="1" y="536"/>
                    <a:pt x="157" y="688"/>
                    <a:pt x="347" y="688"/>
                  </a:cubicBezTo>
                  <a:cubicBezTo>
                    <a:pt x="536" y="688"/>
                    <a:pt x="692" y="536"/>
                    <a:pt x="692" y="346"/>
                  </a:cubicBezTo>
                  <a:cubicBezTo>
                    <a:pt x="692" y="157"/>
                    <a:pt x="536" y="1"/>
                    <a:pt x="347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37"/>
            <p:cNvSpPr/>
            <p:nvPr/>
          </p:nvSpPr>
          <p:spPr>
            <a:xfrm rot="1768227">
              <a:off x="6725151" y="3089623"/>
              <a:ext cx="43323" cy="41245"/>
            </a:xfrm>
            <a:custGeom>
              <a:rect b="b" l="l" r="r" t="t"/>
              <a:pathLst>
                <a:path extrusionOk="0" h="921" w="922">
                  <a:moveTo>
                    <a:pt x="459" y="1"/>
                  </a:moveTo>
                  <a:cubicBezTo>
                    <a:pt x="206" y="1"/>
                    <a:pt x="1" y="206"/>
                    <a:pt x="1" y="459"/>
                  </a:cubicBezTo>
                  <a:cubicBezTo>
                    <a:pt x="1" y="715"/>
                    <a:pt x="206" y="921"/>
                    <a:pt x="459" y="921"/>
                  </a:cubicBezTo>
                  <a:cubicBezTo>
                    <a:pt x="714" y="921"/>
                    <a:pt x="921" y="715"/>
                    <a:pt x="921" y="459"/>
                  </a:cubicBezTo>
                  <a:cubicBezTo>
                    <a:pt x="921" y="206"/>
                    <a:pt x="714" y="1"/>
                    <a:pt x="459" y="1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37"/>
            <p:cNvSpPr/>
            <p:nvPr/>
          </p:nvSpPr>
          <p:spPr>
            <a:xfrm>
              <a:off x="5263663" y="4388700"/>
              <a:ext cx="7439100" cy="266700"/>
            </a:xfrm>
            <a:prstGeom prst="ellipse">
              <a:avLst/>
            </a:prstGeom>
            <a:solidFill>
              <a:srgbClr val="000000">
                <a:alpha val="434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37"/>
            <p:cNvSpPr/>
            <p:nvPr/>
          </p:nvSpPr>
          <p:spPr>
            <a:xfrm>
              <a:off x="5915367" y="2516649"/>
              <a:ext cx="837918" cy="893668"/>
            </a:xfrm>
            <a:custGeom>
              <a:rect b="b" l="l" r="r" t="t"/>
              <a:pathLst>
                <a:path extrusionOk="0" h="17841" w="16728">
                  <a:moveTo>
                    <a:pt x="14045" y="1"/>
                  </a:moveTo>
                  <a:lnTo>
                    <a:pt x="13783" y="37"/>
                  </a:lnTo>
                  <a:lnTo>
                    <a:pt x="12575" y="210"/>
                  </a:lnTo>
                  <a:lnTo>
                    <a:pt x="10869" y="448"/>
                  </a:lnTo>
                  <a:lnTo>
                    <a:pt x="9660" y="617"/>
                  </a:lnTo>
                  <a:lnTo>
                    <a:pt x="7697" y="895"/>
                  </a:lnTo>
                  <a:lnTo>
                    <a:pt x="6488" y="1067"/>
                  </a:lnTo>
                  <a:lnTo>
                    <a:pt x="4524" y="1342"/>
                  </a:lnTo>
                  <a:lnTo>
                    <a:pt x="3316" y="1514"/>
                  </a:lnTo>
                  <a:lnTo>
                    <a:pt x="1" y="1981"/>
                  </a:lnTo>
                  <a:lnTo>
                    <a:pt x="84" y="3369"/>
                  </a:lnTo>
                  <a:lnTo>
                    <a:pt x="113" y="3879"/>
                  </a:lnTo>
                  <a:lnTo>
                    <a:pt x="163" y="4704"/>
                  </a:lnTo>
                  <a:lnTo>
                    <a:pt x="192" y="5210"/>
                  </a:lnTo>
                  <a:lnTo>
                    <a:pt x="243" y="6035"/>
                  </a:lnTo>
                  <a:lnTo>
                    <a:pt x="272" y="6541"/>
                  </a:lnTo>
                  <a:lnTo>
                    <a:pt x="316" y="7256"/>
                  </a:lnTo>
                  <a:lnTo>
                    <a:pt x="345" y="7763"/>
                  </a:lnTo>
                  <a:lnTo>
                    <a:pt x="395" y="8595"/>
                  </a:lnTo>
                  <a:lnTo>
                    <a:pt x="425" y="9104"/>
                  </a:lnTo>
                  <a:lnTo>
                    <a:pt x="464" y="9753"/>
                  </a:lnTo>
                  <a:lnTo>
                    <a:pt x="498" y="10264"/>
                  </a:lnTo>
                  <a:lnTo>
                    <a:pt x="547" y="11135"/>
                  </a:lnTo>
                  <a:lnTo>
                    <a:pt x="577" y="11644"/>
                  </a:lnTo>
                  <a:lnTo>
                    <a:pt x="626" y="12482"/>
                  </a:lnTo>
                  <a:lnTo>
                    <a:pt x="660" y="12989"/>
                  </a:lnTo>
                  <a:lnTo>
                    <a:pt x="660" y="12992"/>
                  </a:lnTo>
                  <a:lnTo>
                    <a:pt x="713" y="13857"/>
                  </a:lnTo>
                  <a:lnTo>
                    <a:pt x="742" y="14363"/>
                  </a:lnTo>
                  <a:lnTo>
                    <a:pt x="792" y="15221"/>
                  </a:lnTo>
                  <a:lnTo>
                    <a:pt x="825" y="15728"/>
                  </a:lnTo>
                  <a:lnTo>
                    <a:pt x="885" y="16750"/>
                  </a:lnTo>
                  <a:lnTo>
                    <a:pt x="915" y="17257"/>
                  </a:lnTo>
                  <a:lnTo>
                    <a:pt x="951" y="17840"/>
                  </a:lnTo>
                  <a:lnTo>
                    <a:pt x="16727" y="17840"/>
                  </a:lnTo>
                  <a:lnTo>
                    <a:pt x="16700" y="17661"/>
                  </a:lnTo>
                  <a:lnTo>
                    <a:pt x="16628" y="17178"/>
                  </a:lnTo>
                  <a:lnTo>
                    <a:pt x="16512" y="16406"/>
                  </a:lnTo>
                  <a:lnTo>
                    <a:pt x="16439" y="15923"/>
                  </a:lnTo>
                  <a:lnTo>
                    <a:pt x="16333" y="15217"/>
                  </a:lnTo>
                  <a:lnTo>
                    <a:pt x="16260" y="14731"/>
                  </a:lnTo>
                  <a:lnTo>
                    <a:pt x="16127" y="13843"/>
                  </a:lnTo>
                  <a:lnTo>
                    <a:pt x="16055" y="13360"/>
                  </a:lnTo>
                  <a:lnTo>
                    <a:pt x="15936" y="12572"/>
                  </a:lnTo>
                  <a:lnTo>
                    <a:pt x="15863" y="12088"/>
                  </a:lnTo>
                  <a:lnTo>
                    <a:pt x="15760" y="11399"/>
                  </a:lnTo>
                  <a:lnTo>
                    <a:pt x="15687" y="10916"/>
                  </a:lnTo>
                  <a:lnTo>
                    <a:pt x="15548" y="9989"/>
                  </a:lnTo>
                  <a:lnTo>
                    <a:pt x="15476" y="9505"/>
                  </a:lnTo>
                  <a:lnTo>
                    <a:pt x="15389" y="8936"/>
                  </a:lnTo>
                  <a:lnTo>
                    <a:pt x="15317" y="8456"/>
                  </a:lnTo>
                  <a:lnTo>
                    <a:pt x="15317" y="8452"/>
                  </a:lnTo>
                  <a:lnTo>
                    <a:pt x="15170" y="7479"/>
                  </a:lnTo>
                  <a:lnTo>
                    <a:pt x="15098" y="6995"/>
                  </a:lnTo>
                  <a:lnTo>
                    <a:pt x="14972" y="6180"/>
                  </a:lnTo>
                  <a:lnTo>
                    <a:pt x="14899" y="5697"/>
                  </a:lnTo>
                  <a:lnTo>
                    <a:pt x="14776" y="4872"/>
                  </a:lnTo>
                  <a:lnTo>
                    <a:pt x="14704" y="4389"/>
                  </a:lnTo>
                  <a:lnTo>
                    <a:pt x="14585" y="3588"/>
                  </a:lnTo>
                  <a:lnTo>
                    <a:pt x="14512" y="3108"/>
                  </a:lnTo>
                  <a:lnTo>
                    <a:pt x="14386" y="2276"/>
                  </a:lnTo>
                  <a:lnTo>
                    <a:pt x="14313" y="1792"/>
                  </a:lnTo>
                  <a:lnTo>
                    <a:pt x="14220" y="1173"/>
                  </a:lnTo>
                  <a:lnTo>
                    <a:pt x="14148" y="690"/>
                  </a:lnTo>
                  <a:lnTo>
                    <a:pt x="140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37"/>
            <p:cNvSpPr/>
            <p:nvPr/>
          </p:nvSpPr>
          <p:spPr>
            <a:xfrm>
              <a:off x="5919524" y="2583870"/>
              <a:ext cx="222453" cy="127080"/>
            </a:xfrm>
            <a:custGeom>
              <a:rect b="b" l="l" r="r" t="t"/>
              <a:pathLst>
                <a:path extrusionOk="0" h="2537" w="4441">
                  <a:moveTo>
                    <a:pt x="4441" y="0"/>
                  </a:moveTo>
                  <a:lnTo>
                    <a:pt x="3233" y="172"/>
                  </a:lnTo>
                  <a:cubicBezTo>
                    <a:pt x="2153" y="788"/>
                    <a:pt x="1077" y="1411"/>
                    <a:pt x="1" y="2027"/>
                  </a:cubicBezTo>
                  <a:lnTo>
                    <a:pt x="30" y="2537"/>
                  </a:lnTo>
                  <a:cubicBezTo>
                    <a:pt x="1500" y="1693"/>
                    <a:pt x="2971" y="845"/>
                    <a:pt x="44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37"/>
            <p:cNvSpPr/>
            <p:nvPr/>
          </p:nvSpPr>
          <p:spPr>
            <a:xfrm>
              <a:off x="5923532" y="2561480"/>
              <a:ext cx="377383" cy="216141"/>
            </a:xfrm>
            <a:custGeom>
              <a:rect b="b" l="l" r="r" t="t"/>
              <a:pathLst>
                <a:path extrusionOk="0" h="4315" w="7534">
                  <a:moveTo>
                    <a:pt x="7534" y="0"/>
                  </a:moveTo>
                  <a:lnTo>
                    <a:pt x="6325" y="172"/>
                  </a:lnTo>
                  <a:cubicBezTo>
                    <a:pt x="4215" y="1381"/>
                    <a:pt x="2106" y="2596"/>
                    <a:pt x="0" y="3809"/>
                  </a:cubicBezTo>
                  <a:lnTo>
                    <a:pt x="29" y="4315"/>
                  </a:lnTo>
                  <a:cubicBezTo>
                    <a:pt x="2533" y="2878"/>
                    <a:pt x="5033" y="1438"/>
                    <a:pt x="75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6" name="Google Shape;1776;p37"/>
            <p:cNvSpPr/>
            <p:nvPr/>
          </p:nvSpPr>
          <p:spPr>
            <a:xfrm>
              <a:off x="5927489" y="2539089"/>
              <a:ext cx="532364" cy="305203"/>
            </a:xfrm>
            <a:custGeom>
              <a:rect b="b" l="l" r="r" t="t"/>
              <a:pathLst>
                <a:path extrusionOk="0" h="6093" w="10628">
                  <a:moveTo>
                    <a:pt x="10627" y="0"/>
                  </a:moveTo>
                  <a:lnTo>
                    <a:pt x="9418" y="169"/>
                  </a:lnTo>
                  <a:cubicBezTo>
                    <a:pt x="6279" y="1977"/>
                    <a:pt x="3140" y="3782"/>
                    <a:pt x="1" y="5587"/>
                  </a:cubicBezTo>
                  <a:lnTo>
                    <a:pt x="30" y="6093"/>
                  </a:lnTo>
                  <a:cubicBezTo>
                    <a:pt x="3047" y="4361"/>
                    <a:pt x="6061" y="2626"/>
                    <a:pt x="9077" y="894"/>
                  </a:cubicBezTo>
                  <a:lnTo>
                    <a:pt x="1062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37"/>
            <p:cNvSpPr/>
            <p:nvPr/>
          </p:nvSpPr>
          <p:spPr>
            <a:xfrm>
              <a:off x="5931145" y="2518502"/>
              <a:ext cx="674622" cy="387051"/>
            </a:xfrm>
            <a:custGeom>
              <a:rect b="b" l="l" r="r" t="t"/>
              <a:pathLst>
                <a:path extrusionOk="0" h="7727" w="13468">
                  <a:moveTo>
                    <a:pt x="13468" y="0"/>
                  </a:moveTo>
                  <a:lnTo>
                    <a:pt x="12260" y="173"/>
                  </a:lnTo>
                  <a:cubicBezTo>
                    <a:pt x="8173" y="2521"/>
                    <a:pt x="4086" y="4872"/>
                    <a:pt x="1" y="7219"/>
                  </a:cubicBezTo>
                  <a:lnTo>
                    <a:pt x="30" y="7726"/>
                  </a:lnTo>
                  <a:cubicBezTo>
                    <a:pt x="4014" y="5438"/>
                    <a:pt x="7994" y="3146"/>
                    <a:pt x="11978" y="858"/>
                  </a:cubicBezTo>
                  <a:cubicBezTo>
                    <a:pt x="12474" y="574"/>
                    <a:pt x="12971" y="289"/>
                    <a:pt x="134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37"/>
            <p:cNvSpPr/>
            <p:nvPr/>
          </p:nvSpPr>
          <p:spPr>
            <a:xfrm>
              <a:off x="5935153" y="2551161"/>
              <a:ext cx="692504" cy="421563"/>
            </a:xfrm>
            <a:custGeom>
              <a:rect b="b" l="l" r="r" t="t"/>
              <a:pathLst>
                <a:path extrusionOk="0" h="8416" w="13825">
                  <a:moveTo>
                    <a:pt x="13753" y="1"/>
                  </a:moveTo>
                  <a:cubicBezTo>
                    <a:pt x="9169" y="2637"/>
                    <a:pt x="4586" y="5273"/>
                    <a:pt x="0" y="7906"/>
                  </a:cubicBezTo>
                  <a:lnTo>
                    <a:pt x="30" y="8415"/>
                  </a:lnTo>
                  <a:cubicBezTo>
                    <a:pt x="4222" y="6008"/>
                    <a:pt x="8408" y="3600"/>
                    <a:pt x="12600" y="1190"/>
                  </a:cubicBezTo>
                  <a:cubicBezTo>
                    <a:pt x="13007" y="955"/>
                    <a:pt x="13415" y="719"/>
                    <a:pt x="13825" y="484"/>
                  </a:cubicBezTo>
                  <a:lnTo>
                    <a:pt x="137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37"/>
            <p:cNvSpPr/>
            <p:nvPr/>
          </p:nvSpPr>
          <p:spPr>
            <a:xfrm>
              <a:off x="5938609" y="2606411"/>
              <a:ext cx="697363" cy="424369"/>
            </a:xfrm>
            <a:custGeom>
              <a:rect b="b" l="l" r="r" t="t"/>
              <a:pathLst>
                <a:path extrusionOk="0" h="8472" w="13922">
                  <a:moveTo>
                    <a:pt x="13849" y="0"/>
                  </a:moveTo>
                  <a:cubicBezTo>
                    <a:pt x="9236" y="2653"/>
                    <a:pt x="4616" y="5309"/>
                    <a:pt x="0" y="7961"/>
                  </a:cubicBezTo>
                  <a:lnTo>
                    <a:pt x="34" y="8472"/>
                  </a:lnTo>
                  <a:cubicBezTo>
                    <a:pt x="4286" y="6025"/>
                    <a:pt x="8541" y="3581"/>
                    <a:pt x="12793" y="1133"/>
                  </a:cubicBezTo>
                  <a:cubicBezTo>
                    <a:pt x="13167" y="918"/>
                    <a:pt x="13548" y="700"/>
                    <a:pt x="13922" y="484"/>
                  </a:cubicBezTo>
                  <a:lnTo>
                    <a:pt x="1384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37"/>
            <p:cNvSpPr/>
            <p:nvPr/>
          </p:nvSpPr>
          <p:spPr>
            <a:xfrm>
              <a:off x="5942716" y="2672280"/>
              <a:ext cx="703224" cy="427675"/>
            </a:xfrm>
            <a:custGeom>
              <a:rect b="b" l="l" r="r" t="t"/>
              <a:pathLst>
                <a:path extrusionOk="0" h="8538" w="14039">
                  <a:moveTo>
                    <a:pt x="13966" y="1"/>
                  </a:moveTo>
                  <a:cubicBezTo>
                    <a:pt x="9313" y="2676"/>
                    <a:pt x="4657" y="5352"/>
                    <a:pt x="1" y="8028"/>
                  </a:cubicBezTo>
                  <a:lnTo>
                    <a:pt x="31" y="8537"/>
                  </a:lnTo>
                  <a:cubicBezTo>
                    <a:pt x="4256" y="6107"/>
                    <a:pt x="8485" y="3676"/>
                    <a:pt x="12711" y="1245"/>
                  </a:cubicBezTo>
                  <a:cubicBezTo>
                    <a:pt x="13154" y="994"/>
                    <a:pt x="13594" y="739"/>
                    <a:pt x="14039" y="481"/>
                  </a:cubicBezTo>
                  <a:lnTo>
                    <a:pt x="139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1" name="Google Shape;1781;p37"/>
            <p:cNvSpPr/>
            <p:nvPr/>
          </p:nvSpPr>
          <p:spPr>
            <a:xfrm>
              <a:off x="5946723" y="2736446"/>
              <a:ext cx="708834" cy="430830"/>
            </a:xfrm>
            <a:custGeom>
              <a:rect b="b" l="l" r="r" t="t"/>
              <a:pathLst>
                <a:path extrusionOk="0" h="8601" w="14151">
                  <a:moveTo>
                    <a:pt x="14078" y="1"/>
                  </a:moveTo>
                  <a:cubicBezTo>
                    <a:pt x="9389" y="2700"/>
                    <a:pt x="4693" y="5399"/>
                    <a:pt x="0" y="8094"/>
                  </a:cubicBezTo>
                  <a:lnTo>
                    <a:pt x="34" y="8601"/>
                  </a:lnTo>
                  <a:cubicBezTo>
                    <a:pt x="4511" y="6027"/>
                    <a:pt x="8991" y="3452"/>
                    <a:pt x="13471" y="878"/>
                  </a:cubicBezTo>
                  <a:cubicBezTo>
                    <a:pt x="13697" y="746"/>
                    <a:pt x="13925" y="617"/>
                    <a:pt x="14150" y="484"/>
                  </a:cubicBezTo>
                  <a:lnTo>
                    <a:pt x="1407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2" name="Google Shape;1782;p37"/>
            <p:cNvSpPr/>
            <p:nvPr/>
          </p:nvSpPr>
          <p:spPr>
            <a:xfrm>
              <a:off x="5951081" y="2801964"/>
              <a:ext cx="714244" cy="434136"/>
            </a:xfrm>
            <a:custGeom>
              <a:rect b="b" l="l" r="r" t="t"/>
              <a:pathLst>
                <a:path extrusionOk="0" h="8667" w="14259">
                  <a:moveTo>
                    <a:pt x="14186" y="1"/>
                  </a:moveTo>
                  <a:cubicBezTo>
                    <a:pt x="9458" y="2720"/>
                    <a:pt x="4729" y="5439"/>
                    <a:pt x="0" y="8161"/>
                  </a:cubicBezTo>
                  <a:lnTo>
                    <a:pt x="29" y="8667"/>
                  </a:lnTo>
                  <a:cubicBezTo>
                    <a:pt x="4324" y="6197"/>
                    <a:pt x="8616" y="3730"/>
                    <a:pt x="12915" y="1259"/>
                  </a:cubicBezTo>
                  <a:cubicBezTo>
                    <a:pt x="13361" y="1001"/>
                    <a:pt x="13812" y="742"/>
                    <a:pt x="14259" y="484"/>
                  </a:cubicBezTo>
                  <a:lnTo>
                    <a:pt x="1418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37"/>
            <p:cNvSpPr/>
            <p:nvPr/>
          </p:nvSpPr>
          <p:spPr>
            <a:xfrm>
              <a:off x="5955038" y="2866981"/>
              <a:ext cx="720254" cy="437492"/>
            </a:xfrm>
            <a:custGeom>
              <a:rect b="b" l="l" r="r" t="t"/>
              <a:pathLst>
                <a:path extrusionOk="0" h="8734" w="14379">
                  <a:moveTo>
                    <a:pt x="14306" y="1"/>
                  </a:moveTo>
                  <a:cubicBezTo>
                    <a:pt x="9534" y="2743"/>
                    <a:pt x="4769" y="5485"/>
                    <a:pt x="0" y="8227"/>
                  </a:cubicBezTo>
                  <a:lnTo>
                    <a:pt x="33" y="8734"/>
                  </a:lnTo>
                  <a:cubicBezTo>
                    <a:pt x="4299" y="6279"/>
                    <a:pt x="8567" y="3826"/>
                    <a:pt x="12836" y="1372"/>
                  </a:cubicBezTo>
                  <a:cubicBezTo>
                    <a:pt x="13348" y="1077"/>
                    <a:pt x="13862" y="779"/>
                    <a:pt x="14378" y="485"/>
                  </a:cubicBezTo>
                  <a:lnTo>
                    <a:pt x="143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37"/>
            <p:cNvSpPr/>
            <p:nvPr/>
          </p:nvSpPr>
          <p:spPr>
            <a:xfrm>
              <a:off x="5959647" y="2940164"/>
              <a:ext cx="726566" cy="440949"/>
            </a:xfrm>
            <a:custGeom>
              <a:rect b="b" l="l" r="r" t="t"/>
              <a:pathLst>
                <a:path extrusionOk="0" h="8803" w="14505">
                  <a:moveTo>
                    <a:pt x="14433" y="1"/>
                  </a:moveTo>
                  <a:cubicBezTo>
                    <a:pt x="9620" y="2762"/>
                    <a:pt x="4809" y="5530"/>
                    <a:pt x="1" y="8295"/>
                  </a:cubicBezTo>
                  <a:lnTo>
                    <a:pt x="31" y="8802"/>
                  </a:lnTo>
                  <a:cubicBezTo>
                    <a:pt x="4425" y="6276"/>
                    <a:pt x="8819" y="3749"/>
                    <a:pt x="13213" y="1225"/>
                  </a:cubicBezTo>
                  <a:cubicBezTo>
                    <a:pt x="13644" y="977"/>
                    <a:pt x="14075" y="729"/>
                    <a:pt x="14505" y="481"/>
                  </a:cubicBezTo>
                  <a:lnTo>
                    <a:pt x="1443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37"/>
            <p:cNvSpPr/>
            <p:nvPr/>
          </p:nvSpPr>
          <p:spPr>
            <a:xfrm>
              <a:off x="5963003" y="2992759"/>
              <a:ext cx="731174" cy="443704"/>
            </a:xfrm>
            <a:custGeom>
              <a:rect b="b" l="l" r="r" t="t"/>
              <a:pathLst>
                <a:path extrusionOk="0" h="8858" w="14597">
                  <a:moveTo>
                    <a:pt x="14525" y="0"/>
                  </a:moveTo>
                  <a:cubicBezTo>
                    <a:pt x="9683" y="2785"/>
                    <a:pt x="4841" y="5567"/>
                    <a:pt x="0" y="8352"/>
                  </a:cubicBezTo>
                  <a:lnTo>
                    <a:pt x="30" y="8858"/>
                  </a:lnTo>
                  <a:cubicBezTo>
                    <a:pt x="4494" y="6292"/>
                    <a:pt x="8957" y="3725"/>
                    <a:pt x="13421" y="1159"/>
                  </a:cubicBezTo>
                  <a:cubicBezTo>
                    <a:pt x="13812" y="934"/>
                    <a:pt x="14203" y="709"/>
                    <a:pt x="14597" y="484"/>
                  </a:cubicBezTo>
                  <a:lnTo>
                    <a:pt x="1452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6" name="Google Shape;1786;p37"/>
            <p:cNvSpPr/>
            <p:nvPr/>
          </p:nvSpPr>
          <p:spPr>
            <a:xfrm>
              <a:off x="6268354" y="2261588"/>
              <a:ext cx="411245" cy="310011"/>
            </a:xfrm>
            <a:custGeom>
              <a:rect b="b" l="l" r="r" t="t"/>
              <a:pathLst>
                <a:path extrusionOk="0" h="6189" w="8210">
                  <a:moveTo>
                    <a:pt x="4080" y="4553"/>
                  </a:moveTo>
                  <a:cubicBezTo>
                    <a:pt x="4153" y="4603"/>
                    <a:pt x="4200" y="4663"/>
                    <a:pt x="4212" y="4719"/>
                  </a:cubicBezTo>
                  <a:cubicBezTo>
                    <a:pt x="4223" y="4769"/>
                    <a:pt x="4196" y="4825"/>
                    <a:pt x="4169" y="4831"/>
                  </a:cubicBezTo>
                  <a:cubicBezTo>
                    <a:pt x="4168" y="4831"/>
                    <a:pt x="4166" y="4832"/>
                    <a:pt x="4164" y="4832"/>
                  </a:cubicBezTo>
                  <a:cubicBezTo>
                    <a:pt x="4156" y="4832"/>
                    <a:pt x="4144" y="4830"/>
                    <a:pt x="4127" y="4815"/>
                  </a:cubicBezTo>
                  <a:cubicBezTo>
                    <a:pt x="4084" y="4772"/>
                    <a:pt x="4053" y="4683"/>
                    <a:pt x="4067" y="4613"/>
                  </a:cubicBezTo>
                  <a:cubicBezTo>
                    <a:pt x="4070" y="4593"/>
                    <a:pt x="4073" y="4573"/>
                    <a:pt x="4080" y="4553"/>
                  </a:cubicBezTo>
                  <a:close/>
                  <a:moveTo>
                    <a:pt x="7620" y="0"/>
                  </a:moveTo>
                  <a:lnTo>
                    <a:pt x="7451" y="255"/>
                  </a:lnTo>
                  <a:cubicBezTo>
                    <a:pt x="7782" y="474"/>
                    <a:pt x="7868" y="937"/>
                    <a:pt x="7782" y="1285"/>
                  </a:cubicBezTo>
                  <a:cubicBezTo>
                    <a:pt x="7700" y="1626"/>
                    <a:pt x="7471" y="1957"/>
                    <a:pt x="7090" y="2295"/>
                  </a:cubicBezTo>
                  <a:cubicBezTo>
                    <a:pt x="6442" y="2868"/>
                    <a:pt x="5627" y="3245"/>
                    <a:pt x="4842" y="3610"/>
                  </a:cubicBezTo>
                  <a:lnTo>
                    <a:pt x="4646" y="3699"/>
                  </a:lnTo>
                  <a:cubicBezTo>
                    <a:pt x="4391" y="3818"/>
                    <a:pt x="4127" y="3964"/>
                    <a:pt x="3954" y="4173"/>
                  </a:cubicBezTo>
                  <a:cubicBezTo>
                    <a:pt x="3842" y="4141"/>
                    <a:pt x="3718" y="4126"/>
                    <a:pt x="3581" y="4126"/>
                  </a:cubicBezTo>
                  <a:cubicBezTo>
                    <a:pt x="3488" y="4126"/>
                    <a:pt x="3388" y="4133"/>
                    <a:pt x="3283" y="4146"/>
                  </a:cubicBezTo>
                  <a:cubicBezTo>
                    <a:pt x="1971" y="4312"/>
                    <a:pt x="878" y="5226"/>
                    <a:pt x="0" y="5958"/>
                  </a:cubicBezTo>
                  <a:lnTo>
                    <a:pt x="196" y="6189"/>
                  </a:lnTo>
                  <a:cubicBezTo>
                    <a:pt x="1044" y="5484"/>
                    <a:pt x="2097" y="4603"/>
                    <a:pt x="3322" y="4448"/>
                  </a:cubicBezTo>
                  <a:cubicBezTo>
                    <a:pt x="3413" y="4436"/>
                    <a:pt x="3499" y="4430"/>
                    <a:pt x="3577" y="4430"/>
                  </a:cubicBezTo>
                  <a:cubicBezTo>
                    <a:pt x="3656" y="4430"/>
                    <a:pt x="3729" y="4436"/>
                    <a:pt x="3795" y="4448"/>
                  </a:cubicBezTo>
                  <a:cubicBezTo>
                    <a:pt x="3786" y="4484"/>
                    <a:pt x="3775" y="4520"/>
                    <a:pt x="3769" y="4560"/>
                  </a:cubicBezTo>
                  <a:cubicBezTo>
                    <a:pt x="3740" y="4729"/>
                    <a:pt x="3799" y="4921"/>
                    <a:pt x="3918" y="5033"/>
                  </a:cubicBezTo>
                  <a:cubicBezTo>
                    <a:pt x="3987" y="5100"/>
                    <a:pt x="4073" y="5135"/>
                    <a:pt x="4160" y="5135"/>
                  </a:cubicBezTo>
                  <a:cubicBezTo>
                    <a:pt x="4185" y="5135"/>
                    <a:pt x="4211" y="5132"/>
                    <a:pt x="4236" y="5126"/>
                  </a:cubicBezTo>
                  <a:cubicBezTo>
                    <a:pt x="4431" y="5080"/>
                    <a:pt x="4557" y="4865"/>
                    <a:pt x="4510" y="4653"/>
                  </a:cubicBezTo>
                  <a:cubicBezTo>
                    <a:pt x="4481" y="4517"/>
                    <a:pt x="4388" y="4394"/>
                    <a:pt x="4246" y="4301"/>
                  </a:cubicBezTo>
                  <a:cubicBezTo>
                    <a:pt x="4382" y="4173"/>
                    <a:pt x="4577" y="4067"/>
                    <a:pt x="4776" y="3974"/>
                  </a:cubicBezTo>
                  <a:lnTo>
                    <a:pt x="4967" y="3884"/>
                  </a:lnTo>
                  <a:cubicBezTo>
                    <a:pt x="5776" y="3511"/>
                    <a:pt x="6610" y="3126"/>
                    <a:pt x="7289" y="2523"/>
                  </a:cubicBezTo>
                  <a:cubicBezTo>
                    <a:pt x="7720" y="2143"/>
                    <a:pt x="7978" y="1762"/>
                    <a:pt x="8077" y="1358"/>
                  </a:cubicBezTo>
                  <a:cubicBezTo>
                    <a:pt x="8210" y="821"/>
                    <a:pt x="8021" y="265"/>
                    <a:pt x="76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7" name="Google Shape;1787;p37"/>
            <p:cNvSpPr/>
            <p:nvPr/>
          </p:nvSpPr>
          <p:spPr>
            <a:xfrm>
              <a:off x="6097997" y="3063436"/>
              <a:ext cx="606849" cy="346878"/>
            </a:xfrm>
            <a:custGeom>
              <a:rect b="b" l="l" r="r" t="t"/>
              <a:pathLst>
                <a:path extrusionOk="0" h="6925" w="12115">
                  <a:moveTo>
                    <a:pt x="12041" y="0"/>
                  </a:moveTo>
                  <a:cubicBezTo>
                    <a:pt x="8027" y="2308"/>
                    <a:pt x="4014" y="4616"/>
                    <a:pt x="0" y="6924"/>
                  </a:cubicBezTo>
                  <a:lnTo>
                    <a:pt x="911" y="6924"/>
                  </a:lnTo>
                  <a:cubicBezTo>
                    <a:pt x="4183" y="5043"/>
                    <a:pt x="7454" y="3162"/>
                    <a:pt x="10726" y="1281"/>
                  </a:cubicBezTo>
                  <a:cubicBezTo>
                    <a:pt x="11190" y="1017"/>
                    <a:pt x="11654" y="751"/>
                    <a:pt x="12114" y="483"/>
                  </a:cubicBezTo>
                  <a:lnTo>
                    <a:pt x="1204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37"/>
            <p:cNvSpPr/>
            <p:nvPr/>
          </p:nvSpPr>
          <p:spPr>
            <a:xfrm>
              <a:off x="6208847" y="3122142"/>
              <a:ext cx="504764" cy="288172"/>
            </a:xfrm>
            <a:custGeom>
              <a:rect b="b" l="l" r="r" t="t"/>
              <a:pathLst>
                <a:path extrusionOk="0" h="5753" w="10077">
                  <a:moveTo>
                    <a:pt x="10004" y="0"/>
                  </a:moveTo>
                  <a:cubicBezTo>
                    <a:pt x="6669" y="1917"/>
                    <a:pt x="3334" y="3835"/>
                    <a:pt x="0" y="5752"/>
                  </a:cubicBezTo>
                  <a:lnTo>
                    <a:pt x="917" y="5752"/>
                  </a:lnTo>
                  <a:cubicBezTo>
                    <a:pt x="3549" y="4239"/>
                    <a:pt x="6182" y="2722"/>
                    <a:pt x="8818" y="1208"/>
                  </a:cubicBezTo>
                  <a:cubicBezTo>
                    <a:pt x="9239" y="967"/>
                    <a:pt x="9656" y="725"/>
                    <a:pt x="10077" y="484"/>
                  </a:cubicBezTo>
                  <a:lnTo>
                    <a:pt x="100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37"/>
            <p:cNvSpPr/>
            <p:nvPr/>
          </p:nvSpPr>
          <p:spPr>
            <a:xfrm>
              <a:off x="6329264" y="3185807"/>
              <a:ext cx="393963" cy="224507"/>
            </a:xfrm>
            <a:custGeom>
              <a:rect b="b" l="l" r="r" t="t"/>
              <a:pathLst>
                <a:path extrusionOk="0" h="4482" w="7865">
                  <a:moveTo>
                    <a:pt x="7792" y="1"/>
                  </a:moveTo>
                  <a:cubicBezTo>
                    <a:pt x="5195" y="1494"/>
                    <a:pt x="2596" y="2988"/>
                    <a:pt x="0" y="4481"/>
                  </a:cubicBezTo>
                  <a:lnTo>
                    <a:pt x="914" y="4481"/>
                  </a:lnTo>
                  <a:cubicBezTo>
                    <a:pt x="2748" y="3428"/>
                    <a:pt x="4580" y="2372"/>
                    <a:pt x="6414" y="1319"/>
                  </a:cubicBezTo>
                  <a:cubicBezTo>
                    <a:pt x="6898" y="1041"/>
                    <a:pt x="7381" y="762"/>
                    <a:pt x="7864" y="484"/>
                  </a:cubicBezTo>
                  <a:lnTo>
                    <a:pt x="77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0" name="Google Shape;1790;p37"/>
            <p:cNvSpPr/>
            <p:nvPr/>
          </p:nvSpPr>
          <p:spPr>
            <a:xfrm>
              <a:off x="6459099" y="3254481"/>
              <a:ext cx="274447" cy="155832"/>
            </a:xfrm>
            <a:custGeom>
              <a:rect b="b" l="l" r="r" t="t"/>
              <a:pathLst>
                <a:path extrusionOk="0" h="3111" w="5479">
                  <a:moveTo>
                    <a:pt x="5405" y="1"/>
                  </a:moveTo>
                  <a:cubicBezTo>
                    <a:pt x="3603" y="1037"/>
                    <a:pt x="1802" y="2074"/>
                    <a:pt x="1" y="3110"/>
                  </a:cubicBezTo>
                  <a:lnTo>
                    <a:pt x="915" y="3110"/>
                  </a:lnTo>
                  <a:cubicBezTo>
                    <a:pt x="2133" y="2411"/>
                    <a:pt x="3349" y="1710"/>
                    <a:pt x="4567" y="1010"/>
                  </a:cubicBezTo>
                  <a:cubicBezTo>
                    <a:pt x="4869" y="835"/>
                    <a:pt x="5173" y="663"/>
                    <a:pt x="5478" y="487"/>
                  </a:cubicBezTo>
                  <a:lnTo>
                    <a:pt x="540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1" name="Google Shape;1791;p37"/>
            <p:cNvSpPr/>
            <p:nvPr/>
          </p:nvSpPr>
          <p:spPr>
            <a:xfrm>
              <a:off x="6571552" y="3314239"/>
              <a:ext cx="170910" cy="96074"/>
            </a:xfrm>
            <a:custGeom>
              <a:rect b="b" l="l" r="r" t="t"/>
              <a:pathLst>
                <a:path extrusionOk="0" h="1918" w="3412">
                  <a:moveTo>
                    <a:pt x="3339" y="0"/>
                  </a:moveTo>
                  <a:cubicBezTo>
                    <a:pt x="2226" y="639"/>
                    <a:pt x="1113" y="1278"/>
                    <a:pt x="1" y="1917"/>
                  </a:cubicBezTo>
                  <a:lnTo>
                    <a:pt x="918" y="1917"/>
                  </a:lnTo>
                  <a:cubicBezTo>
                    <a:pt x="1613" y="1516"/>
                    <a:pt x="2312" y="1116"/>
                    <a:pt x="3011" y="711"/>
                  </a:cubicBezTo>
                  <a:cubicBezTo>
                    <a:pt x="3143" y="636"/>
                    <a:pt x="3279" y="560"/>
                    <a:pt x="3412" y="483"/>
                  </a:cubicBezTo>
                  <a:lnTo>
                    <a:pt x="333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2" name="Google Shape;1792;p37"/>
            <p:cNvSpPr/>
            <p:nvPr/>
          </p:nvSpPr>
          <p:spPr>
            <a:xfrm>
              <a:off x="6690517" y="3377053"/>
              <a:ext cx="61411" cy="33260"/>
            </a:xfrm>
            <a:custGeom>
              <a:rect b="b" l="l" r="r" t="t"/>
              <a:pathLst>
                <a:path extrusionOk="0" h="664" w="1226">
                  <a:moveTo>
                    <a:pt x="1153" y="1"/>
                  </a:moveTo>
                  <a:cubicBezTo>
                    <a:pt x="768" y="223"/>
                    <a:pt x="384" y="441"/>
                    <a:pt x="1" y="663"/>
                  </a:cubicBezTo>
                  <a:lnTo>
                    <a:pt x="915" y="663"/>
                  </a:lnTo>
                  <a:cubicBezTo>
                    <a:pt x="1000" y="614"/>
                    <a:pt x="1086" y="564"/>
                    <a:pt x="1173" y="514"/>
                  </a:cubicBezTo>
                  <a:cubicBezTo>
                    <a:pt x="1189" y="504"/>
                    <a:pt x="1209" y="495"/>
                    <a:pt x="1225" y="484"/>
                  </a:cubicBezTo>
                  <a:lnTo>
                    <a:pt x="11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3" name="Google Shape;1793;p37"/>
            <p:cNvSpPr/>
            <p:nvPr/>
          </p:nvSpPr>
          <p:spPr>
            <a:xfrm>
              <a:off x="6107764" y="2295098"/>
              <a:ext cx="283263" cy="331951"/>
            </a:xfrm>
            <a:custGeom>
              <a:rect b="b" l="l" r="r" t="t"/>
              <a:pathLst>
                <a:path extrusionOk="0" h="6627" w="5655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37"/>
            <p:cNvSpPr/>
            <p:nvPr/>
          </p:nvSpPr>
          <p:spPr>
            <a:xfrm>
              <a:off x="6221269" y="2552864"/>
              <a:ext cx="155782" cy="857453"/>
            </a:xfrm>
            <a:custGeom>
              <a:rect b="b" l="l" r="r" t="t"/>
              <a:pathLst>
                <a:path extrusionOk="0" h="17118" w="3110">
                  <a:moveTo>
                    <a:pt x="0" y="0"/>
                  </a:moveTo>
                  <a:lnTo>
                    <a:pt x="1206" y="17117"/>
                  </a:lnTo>
                  <a:lnTo>
                    <a:pt x="3110" y="17117"/>
                  </a:lnTo>
                  <a:lnTo>
                    <a:pt x="1169" y="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5" name="Google Shape;1795;p37"/>
            <p:cNvSpPr/>
            <p:nvPr/>
          </p:nvSpPr>
          <p:spPr>
            <a:xfrm>
              <a:off x="7510381" y="2643277"/>
              <a:ext cx="485238" cy="371315"/>
            </a:xfrm>
            <a:custGeom>
              <a:rect b="b" l="l" r="r" t="t"/>
              <a:pathLst>
                <a:path extrusionOk="0" h="9059" w="11836">
                  <a:moveTo>
                    <a:pt x="3551" y="5264"/>
                  </a:moveTo>
                  <a:cubicBezTo>
                    <a:pt x="3555" y="5264"/>
                    <a:pt x="3559" y="5264"/>
                    <a:pt x="3563" y="5264"/>
                  </a:cubicBezTo>
                  <a:cubicBezTo>
                    <a:pt x="3620" y="5354"/>
                    <a:pt x="3626" y="5470"/>
                    <a:pt x="3580" y="5589"/>
                  </a:cubicBezTo>
                  <a:cubicBezTo>
                    <a:pt x="3514" y="5751"/>
                    <a:pt x="3368" y="5877"/>
                    <a:pt x="3216" y="5900"/>
                  </a:cubicBezTo>
                  <a:cubicBezTo>
                    <a:pt x="3186" y="5905"/>
                    <a:pt x="3156" y="5908"/>
                    <a:pt x="3127" y="5908"/>
                  </a:cubicBezTo>
                  <a:cubicBezTo>
                    <a:pt x="3069" y="5908"/>
                    <a:pt x="3014" y="5898"/>
                    <a:pt x="2961" y="5880"/>
                  </a:cubicBezTo>
                  <a:cubicBezTo>
                    <a:pt x="3007" y="5685"/>
                    <a:pt x="3106" y="5502"/>
                    <a:pt x="3236" y="5387"/>
                  </a:cubicBezTo>
                  <a:cubicBezTo>
                    <a:pt x="3332" y="5304"/>
                    <a:pt x="3439" y="5264"/>
                    <a:pt x="3551" y="5264"/>
                  </a:cubicBezTo>
                  <a:close/>
                  <a:moveTo>
                    <a:pt x="5752" y="1811"/>
                  </a:moveTo>
                  <a:cubicBezTo>
                    <a:pt x="5941" y="1811"/>
                    <a:pt x="6094" y="1877"/>
                    <a:pt x="6223" y="2016"/>
                  </a:cubicBezTo>
                  <a:cubicBezTo>
                    <a:pt x="7180" y="3049"/>
                    <a:pt x="6316" y="7457"/>
                    <a:pt x="6084" y="8546"/>
                  </a:cubicBezTo>
                  <a:cubicBezTo>
                    <a:pt x="5700" y="7539"/>
                    <a:pt x="4275" y="3566"/>
                    <a:pt x="5030" y="2231"/>
                  </a:cubicBezTo>
                  <a:cubicBezTo>
                    <a:pt x="5166" y="1996"/>
                    <a:pt x="5359" y="1860"/>
                    <a:pt x="5620" y="1820"/>
                  </a:cubicBezTo>
                  <a:cubicBezTo>
                    <a:pt x="5666" y="1814"/>
                    <a:pt x="5709" y="1811"/>
                    <a:pt x="5752" y="1811"/>
                  </a:cubicBezTo>
                  <a:close/>
                  <a:moveTo>
                    <a:pt x="10448" y="2943"/>
                  </a:moveTo>
                  <a:cubicBezTo>
                    <a:pt x="10580" y="2943"/>
                    <a:pt x="10687" y="3016"/>
                    <a:pt x="10769" y="3168"/>
                  </a:cubicBezTo>
                  <a:cubicBezTo>
                    <a:pt x="11567" y="4628"/>
                    <a:pt x="7401" y="7778"/>
                    <a:pt x="6312" y="8566"/>
                  </a:cubicBezTo>
                  <a:cubicBezTo>
                    <a:pt x="7398" y="6480"/>
                    <a:pt x="9478" y="2959"/>
                    <a:pt x="10445" y="2943"/>
                  </a:cubicBezTo>
                  <a:close/>
                  <a:moveTo>
                    <a:pt x="836" y="0"/>
                  </a:moveTo>
                  <a:cubicBezTo>
                    <a:pt x="526" y="0"/>
                    <a:pt x="236" y="51"/>
                    <a:pt x="1" y="112"/>
                  </a:cubicBezTo>
                  <a:lnTo>
                    <a:pt x="40" y="261"/>
                  </a:lnTo>
                  <a:cubicBezTo>
                    <a:pt x="266" y="203"/>
                    <a:pt x="544" y="154"/>
                    <a:pt x="841" y="154"/>
                  </a:cubicBezTo>
                  <a:cubicBezTo>
                    <a:pt x="1139" y="154"/>
                    <a:pt x="1456" y="203"/>
                    <a:pt x="1758" y="340"/>
                  </a:cubicBezTo>
                  <a:cubicBezTo>
                    <a:pt x="2315" y="595"/>
                    <a:pt x="2692" y="1148"/>
                    <a:pt x="2683" y="1681"/>
                  </a:cubicBezTo>
                  <a:cubicBezTo>
                    <a:pt x="2680" y="1999"/>
                    <a:pt x="2553" y="2294"/>
                    <a:pt x="2418" y="2605"/>
                  </a:cubicBezTo>
                  <a:cubicBezTo>
                    <a:pt x="2339" y="2794"/>
                    <a:pt x="2255" y="2989"/>
                    <a:pt x="2200" y="3194"/>
                  </a:cubicBezTo>
                  <a:cubicBezTo>
                    <a:pt x="2093" y="3585"/>
                    <a:pt x="2100" y="3992"/>
                    <a:pt x="2116" y="4443"/>
                  </a:cubicBezTo>
                  <a:cubicBezTo>
                    <a:pt x="2130" y="4764"/>
                    <a:pt x="2146" y="5161"/>
                    <a:pt x="2319" y="5502"/>
                  </a:cubicBezTo>
                  <a:cubicBezTo>
                    <a:pt x="2414" y="5688"/>
                    <a:pt x="2580" y="5877"/>
                    <a:pt x="2788" y="5979"/>
                  </a:cubicBezTo>
                  <a:cubicBezTo>
                    <a:pt x="2785" y="6016"/>
                    <a:pt x="2782" y="6052"/>
                    <a:pt x="2782" y="6089"/>
                  </a:cubicBezTo>
                  <a:cubicBezTo>
                    <a:pt x="2765" y="6827"/>
                    <a:pt x="3226" y="7589"/>
                    <a:pt x="3977" y="8082"/>
                  </a:cubicBezTo>
                  <a:cubicBezTo>
                    <a:pt x="4590" y="8487"/>
                    <a:pt x="5299" y="8681"/>
                    <a:pt x="5995" y="8857"/>
                  </a:cubicBezTo>
                  <a:lnTo>
                    <a:pt x="5898" y="9043"/>
                  </a:lnTo>
                  <a:lnTo>
                    <a:pt x="6067" y="8927"/>
                  </a:lnTo>
                  <a:lnTo>
                    <a:pt x="6123" y="9059"/>
                  </a:lnTo>
                  <a:lnTo>
                    <a:pt x="6160" y="8900"/>
                  </a:lnTo>
                  <a:cubicBezTo>
                    <a:pt x="6169" y="8904"/>
                    <a:pt x="6183" y="8904"/>
                    <a:pt x="6193" y="8907"/>
                  </a:cubicBezTo>
                  <a:lnTo>
                    <a:pt x="6213" y="8824"/>
                  </a:lnTo>
                  <a:cubicBezTo>
                    <a:pt x="6881" y="8354"/>
                    <a:pt x="11836" y="4797"/>
                    <a:pt x="10905" y="3095"/>
                  </a:cubicBezTo>
                  <a:cubicBezTo>
                    <a:pt x="10794" y="2893"/>
                    <a:pt x="10635" y="2791"/>
                    <a:pt x="10450" y="2791"/>
                  </a:cubicBezTo>
                  <a:cubicBezTo>
                    <a:pt x="10447" y="2791"/>
                    <a:pt x="10444" y="2791"/>
                    <a:pt x="10441" y="2791"/>
                  </a:cubicBezTo>
                  <a:cubicBezTo>
                    <a:pt x="9305" y="2807"/>
                    <a:pt x="7060" y="6838"/>
                    <a:pt x="6296" y="8278"/>
                  </a:cubicBezTo>
                  <a:cubicBezTo>
                    <a:pt x="6594" y="6824"/>
                    <a:pt x="7279" y="2933"/>
                    <a:pt x="6335" y="1913"/>
                  </a:cubicBezTo>
                  <a:cubicBezTo>
                    <a:pt x="6179" y="1743"/>
                    <a:pt x="5985" y="1659"/>
                    <a:pt x="5757" y="1659"/>
                  </a:cubicBezTo>
                  <a:cubicBezTo>
                    <a:pt x="5706" y="1659"/>
                    <a:pt x="5652" y="1663"/>
                    <a:pt x="5597" y="1672"/>
                  </a:cubicBezTo>
                  <a:cubicBezTo>
                    <a:pt x="5292" y="1718"/>
                    <a:pt x="5057" y="1880"/>
                    <a:pt x="4902" y="2158"/>
                  </a:cubicBezTo>
                  <a:cubicBezTo>
                    <a:pt x="4070" y="3615"/>
                    <a:pt x="5653" y="7860"/>
                    <a:pt x="5978" y="8698"/>
                  </a:cubicBezTo>
                  <a:cubicBezTo>
                    <a:pt x="5312" y="8530"/>
                    <a:pt x="4639" y="8334"/>
                    <a:pt x="4060" y="7957"/>
                  </a:cubicBezTo>
                  <a:cubicBezTo>
                    <a:pt x="3504" y="7593"/>
                    <a:pt x="2918" y="6910"/>
                    <a:pt x="2935" y="6092"/>
                  </a:cubicBezTo>
                  <a:cubicBezTo>
                    <a:pt x="2935" y="6072"/>
                    <a:pt x="2935" y="6052"/>
                    <a:pt x="2938" y="6036"/>
                  </a:cubicBezTo>
                  <a:cubicBezTo>
                    <a:pt x="3001" y="6051"/>
                    <a:pt x="3066" y="6061"/>
                    <a:pt x="3134" y="6061"/>
                  </a:cubicBezTo>
                  <a:cubicBezTo>
                    <a:pt x="3168" y="6061"/>
                    <a:pt x="3203" y="6058"/>
                    <a:pt x="3239" y="6052"/>
                  </a:cubicBezTo>
                  <a:cubicBezTo>
                    <a:pt x="3447" y="6019"/>
                    <a:pt x="3636" y="5860"/>
                    <a:pt x="3719" y="5645"/>
                  </a:cubicBezTo>
                  <a:cubicBezTo>
                    <a:pt x="3792" y="5463"/>
                    <a:pt x="3772" y="5277"/>
                    <a:pt x="3663" y="5145"/>
                  </a:cubicBezTo>
                  <a:lnTo>
                    <a:pt x="3643" y="5118"/>
                  </a:lnTo>
                  <a:lnTo>
                    <a:pt x="3613" y="5115"/>
                  </a:lnTo>
                  <a:cubicBezTo>
                    <a:pt x="3591" y="5113"/>
                    <a:pt x="3568" y="5111"/>
                    <a:pt x="3546" y="5111"/>
                  </a:cubicBezTo>
                  <a:cubicBezTo>
                    <a:pt x="3398" y="5111"/>
                    <a:pt x="3257" y="5168"/>
                    <a:pt x="3137" y="5274"/>
                  </a:cubicBezTo>
                  <a:cubicBezTo>
                    <a:pt x="2987" y="5403"/>
                    <a:pt x="2875" y="5602"/>
                    <a:pt x="2819" y="5820"/>
                  </a:cubicBezTo>
                  <a:cubicBezTo>
                    <a:pt x="2663" y="5731"/>
                    <a:pt x="2530" y="5586"/>
                    <a:pt x="2454" y="5433"/>
                  </a:cubicBezTo>
                  <a:cubicBezTo>
                    <a:pt x="2295" y="5122"/>
                    <a:pt x="2282" y="4744"/>
                    <a:pt x="2269" y="4440"/>
                  </a:cubicBezTo>
                  <a:cubicBezTo>
                    <a:pt x="2252" y="3999"/>
                    <a:pt x="2246" y="3605"/>
                    <a:pt x="2348" y="3231"/>
                  </a:cubicBezTo>
                  <a:cubicBezTo>
                    <a:pt x="2398" y="3039"/>
                    <a:pt x="2481" y="2850"/>
                    <a:pt x="2560" y="2665"/>
                  </a:cubicBezTo>
                  <a:cubicBezTo>
                    <a:pt x="2692" y="2354"/>
                    <a:pt x="2828" y="2032"/>
                    <a:pt x="2835" y="1684"/>
                  </a:cubicBezTo>
                  <a:cubicBezTo>
                    <a:pt x="2845" y="1082"/>
                    <a:pt x="2441" y="486"/>
                    <a:pt x="1822" y="204"/>
                  </a:cubicBezTo>
                  <a:cubicBezTo>
                    <a:pt x="1495" y="54"/>
                    <a:pt x="1155" y="0"/>
                    <a:pt x="8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6" name="Google Shape;1796;p37"/>
            <p:cNvSpPr/>
            <p:nvPr/>
          </p:nvSpPr>
          <p:spPr>
            <a:xfrm>
              <a:off x="7399731" y="2941959"/>
              <a:ext cx="658777" cy="355002"/>
            </a:xfrm>
            <a:custGeom>
              <a:rect b="b" l="l" r="r" t="t"/>
              <a:pathLst>
                <a:path extrusionOk="0" h="8661" w="16069">
                  <a:moveTo>
                    <a:pt x="6951" y="3845"/>
                  </a:moveTo>
                  <a:cubicBezTo>
                    <a:pt x="8107" y="3845"/>
                    <a:pt x="8104" y="5643"/>
                    <a:pt x="6951" y="5643"/>
                  </a:cubicBezTo>
                  <a:cubicBezTo>
                    <a:pt x="5793" y="5643"/>
                    <a:pt x="5796" y="3845"/>
                    <a:pt x="6951" y="3845"/>
                  </a:cubicBezTo>
                  <a:close/>
                  <a:moveTo>
                    <a:pt x="13224" y="4796"/>
                  </a:moveTo>
                  <a:cubicBezTo>
                    <a:pt x="14369" y="4796"/>
                    <a:pt x="14366" y="6574"/>
                    <a:pt x="13224" y="6574"/>
                  </a:cubicBezTo>
                  <a:cubicBezTo>
                    <a:pt x="12081" y="6574"/>
                    <a:pt x="12081" y="4796"/>
                    <a:pt x="13224" y="4796"/>
                  </a:cubicBezTo>
                  <a:close/>
                  <a:moveTo>
                    <a:pt x="3514" y="6207"/>
                  </a:moveTo>
                  <a:cubicBezTo>
                    <a:pt x="4686" y="6207"/>
                    <a:pt x="4686" y="8031"/>
                    <a:pt x="3514" y="8031"/>
                  </a:cubicBezTo>
                  <a:cubicBezTo>
                    <a:pt x="2342" y="8031"/>
                    <a:pt x="2342" y="6207"/>
                    <a:pt x="3514" y="6207"/>
                  </a:cubicBezTo>
                  <a:close/>
                  <a:moveTo>
                    <a:pt x="9813" y="6713"/>
                  </a:moveTo>
                  <a:cubicBezTo>
                    <a:pt x="10968" y="6713"/>
                    <a:pt x="10968" y="8507"/>
                    <a:pt x="9813" y="8507"/>
                  </a:cubicBezTo>
                  <a:cubicBezTo>
                    <a:pt x="8657" y="8507"/>
                    <a:pt x="8657" y="6713"/>
                    <a:pt x="9813" y="6713"/>
                  </a:cubicBezTo>
                  <a:close/>
                  <a:moveTo>
                    <a:pt x="1100" y="0"/>
                  </a:moveTo>
                  <a:lnTo>
                    <a:pt x="702" y="3120"/>
                  </a:lnTo>
                  <a:cubicBezTo>
                    <a:pt x="756" y="3110"/>
                    <a:pt x="812" y="3107"/>
                    <a:pt x="868" y="3107"/>
                  </a:cubicBezTo>
                  <a:cubicBezTo>
                    <a:pt x="2044" y="3107"/>
                    <a:pt x="2041" y="4928"/>
                    <a:pt x="868" y="4928"/>
                  </a:cubicBezTo>
                  <a:cubicBezTo>
                    <a:pt x="722" y="4928"/>
                    <a:pt x="593" y="4898"/>
                    <a:pt x="484" y="4848"/>
                  </a:cubicBezTo>
                  <a:lnTo>
                    <a:pt x="1" y="8660"/>
                  </a:lnTo>
                  <a:lnTo>
                    <a:pt x="15194" y="8660"/>
                  </a:lnTo>
                  <a:cubicBezTo>
                    <a:pt x="15303" y="8607"/>
                    <a:pt x="15435" y="8577"/>
                    <a:pt x="15584" y="8577"/>
                  </a:cubicBezTo>
                  <a:cubicBezTo>
                    <a:pt x="15733" y="8577"/>
                    <a:pt x="15862" y="8607"/>
                    <a:pt x="15972" y="8660"/>
                  </a:cubicBezTo>
                  <a:lnTo>
                    <a:pt x="16068" y="8660"/>
                  </a:lnTo>
                  <a:lnTo>
                    <a:pt x="16068" y="4494"/>
                  </a:lnTo>
                  <a:cubicBezTo>
                    <a:pt x="15194" y="4422"/>
                    <a:pt x="15061" y="3259"/>
                    <a:pt x="15667" y="2855"/>
                  </a:cubicBezTo>
                  <a:lnTo>
                    <a:pt x="11733" y="2083"/>
                  </a:lnTo>
                  <a:lnTo>
                    <a:pt x="11733" y="2083"/>
                  </a:lnTo>
                  <a:cubicBezTo>
                    <a:pt x="11856" y="2597"/>
                    <a:pt x="11575" y="3222"/>
                    <a:pt x="10892" y="3222"/>
                  </a:cubicBezTo>
                  <a:cubicBezTo>
                    <a:pt x="10068" y="3222"/>
                    <a:pt x="9832" y="2305"/>
                    <a:pt x="10187" y="1782"/>
                  </a:cubicBezTo>
                  <a:lnTo>
                    <a:pt x="6071" y="974"/>
                  </a:lnTo>
                  <a:cubicBezTo>
                    <a:pt x="6044" y="1411"/>
                    <a:pt x="5753" y="1828"/>
                    <a:pt x="5189" y="1828"/>
                  </a:cubicBezTo>
                  <a:cubicBezTo>
                    <a:pt x="4485" y="1828"/>
                    <a:pt x="4203" y="1166"/>
                    <a:pt x="4352" y="639"/>
                  </a:cubicBezTo>
                  <a:lnTo>
                    <a:pt x="11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37"/>
            <p:cNvSpPr/>
            <p:nvPr/>
          </p:nvSpPr>
          <p:spPr>
            <a:xfrm>
              <a:off x="7418306" y="3064639"/>
              <a:ext cx="72002" cy="83982"/>
            </a:xfrm>
            <a:custGeom>
              <a:rect b="b" l="l" r="r" t="t"/>
              <a:pathLst>
                <a:path extrusionOk="0" h="1821" w="1561">
                  <a:moveTo>
                    <a:pt x="385" y="0"/>
                  </a:moveTo>
                  <a:cubicBezTo>
                    <a:pt x="329" y="0"/>
                    <a:pt x="273" y="3"/>
                    <a:pt x="219" y="13"/>
                  </a:cubicBezTo>
                  <a:lnTo>
                    <a:pt x="1" y="1741"/>
                  </a:lnTo>
                  <a:cubicBezTo>
                    <a:pt x="110" y="1791"/>
                    <a:pt x="239" y="1821"/>
                    <a:pt x="385" y="1821"/>
                  </a:cubicBezTo>
                  <a:cubicBezTo>
                    <a:pt x="1558" y="1821"/>
                    <a:pt x="1561" y="0"/>
                    <a:pt x="3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37"/>
            <p:cNvSpPr/>
            <p:nvPr/>
          </p:nvSpPr>
          <p:spPr>
            <a:xfrm>
              <a:off x="7569262" y="2968148"/>
              <a:ext cx="82978" cy="52850"/>
            </a:xfrm>
            <a:custGeom>
              <a:rect b="b" l="l" r="r" t="t"/>
              <a:pathLst>
                <a:path extrusionOk="0" h="1190" w="1868">
                  <a:moveTo>
                    <a:pt x="149" y="0"/>
                  </a:moveTo>
                  <a:lnTo>
                    <a:pt x="149" y="0"/>
                  </a:lnTo>
                  <a:cubicBezTo>
                    <a:pt x="0" y="527"/>
                    <a:pt x="282" y="1189"/>
                    <a:pt x="986" y="1189"/>
                  </a:cubicBezTo>
                  <a:cubicBezTo>
                    <a:pt x="1550" y="1189"/>
                    <a:pt x="1841" y="772"/>
                    <a:pt x="1868" y="335"/>
                  </a:cubicBezTo>
                  <a:lnTo>
                    <a:pt x="1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9" name="Google Shape;1799;p37"/>
            <p:cNvSpPr/>
            <p:nvPr/>
          </p:nvSpPr>
          <p:spPr>
            <a:xfrm>
              <a:off x="7801885" y="3014997"/>
              <a:ext cx="85032" cy="60527"/>
            </a:xfrm>
            <a:custGeom>
              <a:rect b="b" l="l" r="r" t="t"/>
              <a:pathLst>
                <a:path extrusionOk="0" h="1441" w="2024">
                  <a:moveTo>
                    <a:pt x="355" y="0"/>
                  </a:moveTo>
                  <a:lnTo>
                    <a:pt x="355" y="0"/>
                  </a:lnTo>
                  <a:cubicBezTo>
                    <a:pt x="0" y="523"/>
                    <a:pt x="236" y="1440"/>
                    <a:pt x="1060" y="1440"/>
                  </a:cubicBezTo>
                  <a:cubicBezTo>
                    <a:pt x="1743" y="1440"/>
                    <a:pt x="2024" y="815"/>
                    <a:pt x="1901" y="301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37"/>
            <p:cNvSpPr/>
            <p:nvPr/>
          </p:nvSpPr>
          <p:spPr>
            <a:xfrm>
              <a:off x="7887849" y="3132972"/>
              <a:ext cx="108076" cy="83971"/>
            </a:xfrm>
            <a:custGeom>
              <a:rect b="b" l="l" r="r" t="t"/>
              <a:pathLst>
                <a:path extrusionOk="0" h="1779" w="2289">
                  <a:moveTo>
                    <a:pt x="1144" y="1"/>
                  </a:moveTo>
                  <a:cubicBezTo>
                    <a:pt x="1" y="1"/>
                    <a:pt x="1" y="1779"/>
                    <a:pt x="1144" y="1779"/>
                  </a:cubicBezTo>
                  <a:cubicBezTo>
                    <a:pt x="2286" y="1779"/>
                    <a:pt x="2289" y="1"/>
                    <a:pt x="1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37"/>
            <p:cNvSpPr/>
            <p:nvPr/>
          </p:nvSpPr>
          <p:spPr>
            <a:xfrm>
              <a:off x="7626078" y="3093878"/>
              <a:ext cx="117407" cy="84046"/>
            </a:xfrm>
            <a:custGeom>
              <a:rect b="b" l="l" r="r" t="t"/>
              <a:pathLst>
                <a:path extrusionOk="0" h="1799" w="2315">
                  <a:moveTo>
                    <a:pt x="1159" y="0"/>
                  </a:moveTo>
                  <a:cubicBezTo>
                    <a:pt x="4" y="0"/>
                    <a:pt x="1" y="1798"/>
                    <a:pt x="1159" y="1798"/>
                  </a:cubicBezTo>
                  <a:cubicBezTo>
                    <a:pt x="2312" y="1798"/>
                    <a:pt x="2315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37"/>
            <p:cNvSpPr/>
            <p:nvPr/>
          </p:nvSpPr>
          <p:spPr>
            <a:xfrm>
              <a:off x="7489764" y="3191714"/>
              <a:ext cx="108065" cy="84044"/>
            </a:xfrm>
            <a:custGeom>
              <a:rect b="b" l="l" r="r" t="t"/>
              <a:pathLst>
                <a:path extrusionOk="0" h="1825" w="2346">
                  <a:moveTo>
                    <a:pt x="1173" y="1"/>
                  </a:moveTo>
                  <a:cubicBezTo>
                    <a:pt x="1" y="1"/>
                    <a:pt x="1" y="1825"/>
                    <a:pt x="1173" y="1825"/>
                  </a:cubicBezTo>
                  <a:cubicBezTo>
                    <a:pt x="2345" y="1825"/>
                    <a:pt x="2345" y="1"/>
                    <a:pt x="1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37"/>
            <p:cNvSpPr/>
            <p:nvPr/>
          </p:nvSpPr>
          <p:spPr>
            <a:xfrm>
              <a:off x="7747306" y="3211413"/>
              <a:ext cx="109405" cy="84941"/>
            </a:xfrm>
            <a:custGeom>
              <a:rect b="b" l="l" r="r" t="t"/>
              <a:pathLst>
                <a:path extrusionOk="0" h="1796" w="2313">
                  <a:moveTo>
                    <a:pt x="1157" y="1"/>
                  </a:moveTo>
                  <a:cubicBezTo>
                    <a:pt x="1" y="1"/>
                    <a:pt x="1" y="1795"/>
                    <a:pt x="1157" y="1795"/>
                  </a:cubicBezTo>
                  <a:cubicBezTo>
                    <a:pt x="2312" y="1795"/>
                    <a:pt x="2312" y="1"/>
                    <a:pt x="11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37"/>
            <p:cNvSpPr/>
            <p:nvPr/>
          </p:nvSpPr>
          <p:spPr>
            <a:xfrm flipH="1">
              <a:off x="7885760" y="2789483"/>
              <a:ext cx="697557" cy="589810"/>
            </a:xfrm>
            <a:custGeom>
              <a:rect b="b" l="l" r="r" t="t"/>
              <a:pathLst>
                <a:path extrusionOk="0" h="18201" w="21526">
                  <a:moveTo>
                    <a:pt x="6024" y="0"/>
                  </a:moveTo>
                  <a:lnTo>
                    <a:pt x="5676" y="454"/>
                  </a:lnTo>
                  <a:lnTo>
                    <a:pt x="5398" y="821"/>
                  </a:lnTo>
                  <a:lnTo>
                    <a:pt x="4623" y="1834"/>
                  </a:lnTo>
                  <a:lnTo>
                    <a:pt x="4342" y="2206"/>
                  </a:lnTo>
                  <a:lnTo>
                    <a:pt x="3428" y="3404"/>
                  </a:lnTo>
                  <a:lnTo>
                    <a:pt x="3146" y="3772"/>
                  </a:lnTo>
                  <a:lnTo>
                    <a:pt x="2130" y="5106"/>
                  </a:lnTo>
                  <a:lnTo>
                    <a:pt x="1852" y="5474"/>
                  </a:lnTo>
                  <a:lnTo>
                    <a:pt x="967" y="6630"/>
                  </a:lnTo>
                  <a:lnTo>
                    <a:pt x="689" y="6997"/>
                  </a:lnTo>
                  <a:lnTo>
                    <a:pt x="1" y="7902"/>
                  </a:lnTo>
                  <a:lnTo>
                    <a:pt x="1" y="18200"/>
                  </a:lnTo>
                  <a:lnTo>
                    <a:pt x="16191" y="18200"/>
                  </a:lnTo>
                  <a:lnTo>
                    <a:pt x="16234" y="18111"/>
                  </a:lnTo>
                  <a:lnTo>
                    <a:pt x="17339" y="15846"/>
                  </a:lnTo>
                  <a:lnTo>
                    <a:pt x="17542" y="15435"/>
                  </a:lnTo>
                  <a:lnTo>
                    <a:pt x="18257" y="13978"/>
                  </a:lnTo>
                  <a:lnTo>
                    <a:pt x="18456" y="13567"/>
                  </a:lnTo>
                  <a:lnTo>
                    <a:pt x="19310" y="11819"/>
                  </a:lnTo>
                  <a:lnTo>
                    <a:pt x="19512" y="11411"/>
                  </a:lnTo>
                  <a:lnTo>
                    <a:pt x="20078" y="10249"/>
                  </a:lnTo>
                  <a:lnTo>
                    <a:pt x="20280" y="9838"/>
                  </a:lnTo>
                  <a:lnTo>
                    <a:pt x="20816" y="8739"/>
                  </a:lnTo>
                  <a:lnTo>
                    <a:pt x="21019" y="8332"/>
                  </a:lnTo>
                  <a:lnTo>
                    <a:pt x="21522" y="7298"/>
                  </a:lnTo>
                  <a:lnTo>
                    <a:pt x="21525" y="7298"/>
                  </a:lnTo>
                  <a:cubicBezTo>
                    <a:pt x="21508" y="7252"/>
                    <a:pt x="19257" y="6210"/>
                    <a:pt x="16922" y="5129"/>
                  </a:cubicBezTo>
                  <a:lnTo>
                    <a:pt x="14180" y="3841"/>
                  </a:lnTo>
                  <a:lnTo>
                    <a:pt x="14167" y="3855"/>
                  </a:lnTo>
                  <a:cubicBezTo>
                    <a:pt x="12789" y="3216"/>
                    <a:pt x="11773" y="2736"/>
                    <a:pt x="11763" y="2702"/>
                  </a:cubicBezTo>
                  <a:lnTo>
                    <a:pt x="60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37"/>
            <p:cNvSpPr/>
            <p:nvPr/>
          </p:nvSpPr>
          <p:spPr>
            <a:xfrm flipH="1">
              <a:off x="7902191" y="2804163"/>
              <a:ext cx="506236" cy="268543"/>
            </a:xfrm>
            <a:custGeom>
              <a:rect b="b" l="l" r="r" t="t"/>
              <a:pathLst>
                <a:path extrusionOk="0" h="8287" w="15622">
                  <a:moveTo>
                    <a:pt x="279" y="1"/>
                  </a:moveTo>
                  <a:lnTo>
                    <a:pt x="1" y="368"/>
                  </a:lnTo>
                  <a:cubicBezTo>
                    <a:pt x="1908" y="1342"/>
                    <a:pt x="3816" y="2319"/>
                    <a:pt x="5723" y="3299"/>
                  </a:cubicBezTo>
                  <a:cubicBezTo>
                    <a:pt x="6522" y="3706"/>
                    <a:pt x="7323" y="4117"/>
                    <a:pt x="8121" y="4528"/>
                  </a:cubicBezTo>
                  <a:cubicBezTo>
                    <a:pt x="10555" y="5780"/>
                    <a:pt x="12989" y="7031"/>
                    <a:pt x="15419" y="8286"/>
                  </a:cubicBezTo>
                  <a:lnTo>
                    <a:pt x="15622" y="7879"/>
                  </a:lnTo>
                  <a:cubicBezTo>
                    <a:pt x="13198" y="6627"/>
                    <a:pt x="10774" y="5382"/>
                    <a:pt x="8350" y="4137"/>
                  </a:cubicBezTo>
                  <a:cubicBezTo>
                    <a:pt x="8088" y="4001"/>
                    <a:pt x="7826" y="3865"/>
                    <a:pt x="7565" y="3733"/>
                  </a:cubicBezTo>
                  <a:cubicBezTo>
                    <a:pt x="7508" y="3703"/>
                    <a:pt x="7449" y="3673"/>
                    <a:pt x="7392" y="3643"/>
                  </a:cubicBezTo>
                  <a:cubicBezTo>
                    <a:pt x="7346" y="3620"/>
                    <a:pt x="7300" y="3597"/>
                    <a:pt x="7253" y="3574"/>
                  </a:cubicBezTo>
                  <a:cubicBezTo>
                    <a:pt x="7170" y="3527"/>
                    <a:pt x="7088" y="3488"/>
                    <a:pt x="7008" y="3448"/>
                  </a:cubicBezTo>
                  <a:cubicBezTo>
                    <a:pt x="6690" y="3282"/>
                    <a:pt x="6376" y="3120"/>
                    <a:pt x="6058" y="2958"/>
                  </a:cubicBezTo>
                  <a:cubicBezTo>
                    <a:pt x="4134" y="1971"/>
                    <a:pt x="2206" y="984"/>
                    <a:pt x="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37"/>
            <p:cNvSpPr/>
            <p:nvPr/>
          </p:nvSpPr>
          <p:spPr>
            <a:xfrm flipH="1">
              <a:off x="7926138" y="2848914"/>
              <a:ext cx="516509" cy="272723"/>
            </a:xfrm>
            <a:custGeom>
              <a:rect b="b" l="l" r="r" t="t"/>
              <a:pathLst>
                <a:path extrusionOk="0" h="8416" w="15939">
                  <a:moveTo>
                    <a:pt x="282" y="0"/>
                  </a:moveTo>
                  <a:lnTo>
                    <a:pt x="1" y="372"/>
                  </a:lnTo>
                  <a:cubicBezTo>
                    <a:pt x="1895" y="1239"/>
                    <a:pt x="3776" y="2137"/>
                    <a:pt x="5643" y="3064"/>
                  </a:cubicBezTo>
                  <a:cubicBezTo>
                    <a:pt x="6571" y="3521"/>
                    <a:pt x="7491" y="3988"/>
                    <a:pt x="8412" y="4461"/>
                  </a:cubicBezTo>
                  <a:cubicBezTo>
                    <a:pt x="10883" y="5730"/>
                    <a:pt x="13323" y="7048"/>
                    <a:pt x="15737" y="8415"/>
                  </a:cubicBezTo>
                  <a:lnTo>
                    <a:pt x="15939" y="8004"/>
                  </a:lnTo>
                  <a:cubicBezTo>
                    <a:pt x="13535" y="6644"/>
                    <a:pt x="11101" y="5332"/>
                    <a:pt x="8644" y="4067"/>
                  </a:cubicBezTo>
                  <a:lnTo>
                    <a:pt x="8641" y="4067"/>
                  </a:lnTo>
                  <a:cubicBezTo>
                    <a:pt x="7760" y="3613"/>
                    <a:pt x="6869" y="3164"/>
                    <a:pt x="5981" y="2722"/>
                  </a:cubicBezTo>
                  <a:cubicBezTo>
                    <a:pt x="4094" y="1785"/>
                    <a:pt x="2197" y="879"/>
                    <a:pt x="2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37"/>
            <p:cNvSpPr/>
            <p:nvPr/>
          </p:nvSpPr>
          <p:spPr>
            <a:xfrm flipH="1">
              <a:off x="7951025" y="2899790"/>
              <a:ext cx="530346" cy="272691"/>
            </a:xfrm>
            <a:custGeom>
              <a:rect b="b" l="l" r="r" t="t"/>
              <a:pathLst>
                <a:path extrusionOk="0" h="8415" w="16366">
                  <a:moveTo>
                    <a:pt x="282" y="0"/>
                  </a:moveTo>
                  <a:lnTo>
                    <a:pt x="0" y="368"/>
                  </a:lnTo>
                  <a:cubicBezTo>
                    <a:pt x="1779" y="1252"/>
                    <a:pt x="3551" y="2133"/>
                    <a:pt x="5325" y="3017"/>
                  </a:cubicBezTo>
                  <a:cubicBezTo>
                    <a:pt x="6415" y="3561"/>
                    <a:pt x="7501" y="4100"/>
                    <a:pt x="8590" y="4643"/>
                  </a:cubicBezTo>
                  <a:cubicBezTo>
                    <a:pt x="11113" y="5901"/>
                    <a:pt x="13641" y="7160"/>
                    <a:pt x="16164" y="8415"/>
                  </a:cubicBezTo>
                  <a:lnTo>
                    <a:pt x="16366" y="8007"/>
                  </a:lnTo>
                  <a:cubicBezTo>
                    <a:pt x="13849" y="6755"/>
                    <a:pt x="11336" y="5501"/>
                    <a:pt x="8819" y="4249"/>
                  </a:cubicBezTo>
                  <a:cubicBezTo>
                    <a:pt x="7766" y="3726"/>
                    <a:pt x="6716" y="3203"/>
                    <a:pt x="5663" y="2679"/>
                  </a:cubicBezTo>
                  <a:cubicBezTo>
                    <a:pt x="3872" y="1785"/>
                    <a:pt x="2077" y="891"/>
                    <a:pt x="2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37"/>
            <p:cNvSpPr/>
            <p:nvPr/>
          </p:nvSpPr>
          <p:spPr>
            <a:xfrm flipH="1">
              <a:off x="7985245" y="2954944"/>
              <a:ext cx="538091" cy="287533"/>
            </a:xfrm>
            <a:custGeom>
              <a:rect b="b" l="l" r="r" t="t"/>
              <a:pathLst>
                <a:path extrusionOk="0" h="8873" w="16605">
                  <a:moveTo>
                    <a:pt x="279" y="0"/>
                  </a:moveTo>
                  <a:lnTo>
                    <a:pt x="1" y="368"/>
                  </a:lnTo>
                  <a:cubicBezTo>
                    <a:pt x="1667" y="1232"/>
                    <a:pt x="3332" y="2093"/>
                    <a:pt x="4997" y="2958"/>
                  </a:cubicBezTo>
                  <a:cubicBezTo>
                    <a:pt x="6246" y="3603"/>
                    <a:pt x="7495" y="4252"/>
                    <a:pt x="8746" y="4902"/>
                  </a:cubicBezTo>
                  <a:cubicBezTo>
                    <a:pt x="11300" y="6223"/>
                    <a:pt x="13853" y="7547"/>
                    <a:pt x="16406" y="8872"/>
                  </a:cubicBezTo>
                  <a:lnTo>
                    <a:pt x="16605" y="8461"/>
                  </a:lnTo>
                  <a:cubicBezTo>
                    <a:pt x="14062" y="7144"/>
                    <a:pt x="11518" y="5825"/>
                    <a:pt x="8975" y="4507"/>
                  </a:cubicBezTo>
                  <a:cubicBezTo>
                    <a:pt x="7759" y="3878"/>
                    <a:pt x="6547" y="3245"/>
                    <a:pt x="5332" y="2620"/>
                  </a:cubicBezTo>
                  <a:cubicBezTo>
                    <a:pt x="3646" y="1746"/>
                    <a:pt x="1965" y="871"/>
                    <a:pt x="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37"/>
            <p:cNvSpPr/>
            <p:nvPr/>
          </p:nvSpPr>
          <p:spPr>
            <a:xfrm flipH="1">
              <a:off x="8014863" y="3004297"/>
              <a:ext cx="546127" cy="298680"/>
            </a:xfrm>
            <a:custGeom>
              <a:rect b="b" l="l" r="r" t="t"/>
              <a:pathLst>
                <a:path extrusionOk="0" h="9217" w="16853">
                  <a:moveTo>
                    <a:pt x="278" y="1"/>
                  </a:moveTo>
                  <a:lnTo>
                    <a:pt x="0" y="368"/>
                  </a:lnTo>
                  <a:cubicBezTo>
                    <a:pt x="1574" y="1206"/>
                    <a:pt x="3150" y="2044"/>
                    <a:pt x="4726" y="2882"/>
                  </a:cubicBezTo>
                  <a:cubicBezTo>
                    <a:pt x="6120" y="3620"/>
                    <a:pt x="7510" y="4362"/>
                    <a:pt x="8905" y="5100"/>
                  </a:cubicBezTo>
                  <a:cubicBezTo>
                    <a:pt x="11488" y="6475"/>
                    <a:pt x="14067" y="7846"/>
                    <a:pt x="16650" y="9217"/>
                  </a:cubicBezTo>
                  <a:lnTo>
                    <a:pt x="16853" y="8806"/>
                  </a:lnTo>
                  <a:cubicBezTo>
                    <a:pt x="14279" y="7441"/>
                    <a:pt x="11707" y="6074"/>
                    <a:pt x="9133" y="4707"/>
                  </a:cubicBezTo>
                  <a:cubicBezTo>
                    <a:pt x="7776" y="3984"/>
                    <a:pt x="6418" y="3263"/>
                    <a:pt x="5060" y="2544"/>
                  </a:cubicBezTo>
                  <a:cubicBezTo>
                    <a:pt x="3468" y="1696"/>
                    <a:pt x="1875" y="848"/>
                    <a:pt x="2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0" name="Google Shape;1810;p37"/>
            <p:cNvSpPr/>
            <p:nvPr/>
          </p:nvSpPr>
          <p:spPr>
            <a:xfrm flipH="1">
              <a:off x="8180327" y="2885305"/>
              <a:ext cx="4245" cy="1944"/>
            </a:xfrm>
            <a:custGeom>
              <a:rect b="b" l="l" r="r" t="t"/>
              <a:pathLst>
                <a:path extrusionOk="0" h="60" w="131">
                  <a:moveTo>
                    <a:pt x="131" y="6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1" name="Google Shape;1811;p37"/>
            <p:cNvSpPr/>
            <p:nvPr/>
          </p:nvSpPr>
          <p:spPr>
            <a:xfrm flipH="1">
              <a:off x="8141279" y="2904943"/>
              <a:ext cx="1523" cy="778"/>
            </a:xfrm>
            <a:custGeom>
              <a:rect b="b" l="l" r="r" t="t"/>
              <a:pathLst>
                <a:path extrusionOk="0" h="24" w="47">
                  <a:moveTo>
                    <a:pt x="46" y="24"/>
                  </a:moveTo>
                  <a:lnTo>
                    <a:pt x="46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37"/>
            <p:cNvSpPr/>
            <p:nvPr/>
          </p:nvSpPr>
          <p:spPr>
            <a:xfrm flipH="1">
              <a:off x="8193451" y="2877042"/>
              <a:ext cx="8685" cy="9786"/>
            </a:xfrm>
            <a:custGeom>
              <a:rect b="b" l="l" r="r" t="t"/>
              <a:pathLst>
                <a:path extrusionOk="0" h="302" w="268">
                  <a:moveTo>
                    <a:pt x="0" y="0"/>
                  </a:moveTo>
                  <a:lnTo>
                    <a:pt x="0" y="0"/>
                  </a:lnTo>
                  <a:cubicBezTo>
                    <a:pt x="33" y="103"/>
                    <a:pt x="63" y="205"/>
                    <a:pt x="96" y="301"/>
                  </a:cubicBezTo>
                  <a:lnTo>
                    <a:pt x="268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37"/>
            <p:cNvSpPr/>
            <p:nvPr/>
          </p:nvSpPr>
          <p:spPr>
            <a:xfrm flipH="1">
              <a:off x="8184540" y="2881093"/>
              <a:ext cx="8944" cy="4245"/>
            </a:xfrm>
            <a:custGeom>
              <a:rect b="b" l="l" r="r" t="t"/>
              <a:pathLst>
                <a:path extrusionOk="0" h="131" w="276">
                  <a:moveTo>
                    <a:pt x="1" y="1"/>
                  </a:moveTo>
                  <a:lnTo>
                    <a:pt x="276" y="130"/>
                  </a:lnTo>
                  <a:lnTo>
                    <a:pt x="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37"/>
            <p:cNvSpPr/>
            <p:nvPr/>
          </p:nvSpPr>
          <p:spPr>
            <a:xfrm flipH="1">
              <a:off x="8126470" y="2905688"/>
              <a:ext cx="14842" cy="7000"/>
            </a:xfrm>
            <a:custGeom>
              <a:rect b="b" l="l" r="r" t="t"/>
              <a:pathLst>
                <a:path extrusionOk="0" h="216" w="458">
                  <a:moveTo>
                    <a:pt x="0" y="1"/>
                  </a:moveTo>
                  <a:lnTo>
                    <a:pt x="457" y="215"/>
                  </a:lnTo>
                  <a:lnTo>
                    <a:pt x="255" y="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37"/>
            <p:cNvSpPr/>
            <p:nvPr/>
          </p:nvSpPr>
          <p:spPr>
            <a:xfrm flipH="1">
              <a:off x="8123812" y="2913627"/>
              <a:ext cx="648" cy="356"/>
            </a:xfrm>
            <a:custGeom>
              <a:rect b="b" l="l" r="r" t="t"/>
              <a:pathLst>
                <a:path extrusionOk="0" h="11" w="20">
                  <a:moveTo>
                    <a:pt x="20" y="10"/>
                  </a:moveTo>
                  <a:lnTo>
                    <a:pt x="20" y="1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37"/>
            <p:cNvSpPr/>
            <p:nvPr/>
          </p:nvSpPr>
          <p:spPr>
            <a:xfrm flipH="1">
              <a:off x="8158421" y="2895902"/>
              <a:ext cx="3500" cy="1782"/>
            </a:xfrm>
            <a:custGeom>
              <a:rect b="b" l="l" r="r" t="t"/>
              <a:pathLst>
                <a:path extrusionOk="0" h="55" w="108">
                  <a:moveTo>
                    <a:pt x="1" y="1"/>
                  </a:moveTo>
                  <a:lnTo>
                    <a:pt x="1" y="5"/>
                  </a:lnTo>
                  <a:lnTo>
                    <a:pt x="107" y="5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37"/>
            <p:cNvSpPr/>
            <p:nvPr/>
          </p:nvSpPr>
          <p:spPr>
            <a:xfrm flipH="1">
              <a:off x="8175628" y="2887250"/>
              <a:ext cx="4731" cy="2268"/>
            </a:xfrm>
            <a:custGeom>
              <a:rect b="b" l="l" r="r" t="t"/>
              <a:pathLst>
                <a:path extrusionOk="0" h="70" w="146">
                  <a:moveTo>
                    <a:pt x="146" y="69"/>
                  </a:moveTo>
                  <a:lnTo>
                    <a:pt x="146" y="6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37"/>
            <p:cNvSpPr/>
            <p:nvPr/>
          </p:nvSpPr>
          <p:spPr>
            <a:xfrm flipH="1">
              <a:off x="8142769" y="2904068"/>
              <a:ext cx="1880" cy="875"/>
            </a:xfrm>
            <a:custGeom>
              <a:rect b="b" l="l" r="r" t="t"/>
              <a:pathLst>
                <a:path extrusionOk="0" h="27" w="58">
                  <a:moveTo>
                    <a:pt x="1" y="1"/>
                  </a:moveTo>
                  <a:lnTo>
                    <a:pt x="1" y="1"/>
                  </a:lnTo>
                  <a:lnTo>
                    <a:pt x="57" y="2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37"/>
            <p:cNvSpPr/>
            <p:nvPr/>
          </p:nvSpPr>
          <p:spPr>
            <a:xfrm flipH="1">
              <a:off x="8193451" y="2881093"/>
              <a:ext cx="32" cy="32"/>
            </a:xfrm>
            <a:custGeom>
              <a:rect b="b" l="l" r="r" t="t"/>
              <a:pathLst>
                <a:path extrusionOk="0" h="1" w="1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37"/>
            <p:cNvSpPr/>
            <p:nvPr/>
          </p:nvSpPr>
          <p:spPr>
            <a:xfrm flipH="1">
              <a:off x="8124428" y="2912655"/>
              <a:ext cx="2074" cy="1005"/>
            </a:xfrm>
            <a:custGeom>
              <a:rect b="b" l="l" r="r" t="t"/>
              <a:pathLst>
                <a:path extrusionOk="0" h="31" w="64">
                  <a:moveTo>
                    <a:pt x="63" y="31"/>
                  </a:moveTo>
                  <a:lnTo>
                    <a:pt x="63" y="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37"/>
            <p:cNvSpPr/>
            <p:nvPr/>
          </p:nvSpPr>
          <p:spPr>
            <a:xfrm flipH="1">
              <a:off x="8144617" y="2897652"/>
              <a:ext cx="13837" cy="6449"/>
            </a:xfrm>
            <a:custGeom>
              <a:rect b="b" l="l" r="r" t="t"/>
              <a:pathLst>
                <a:path extrusionOk="0" h="199" w="427">
                  <a:moveTo>
                    <a:pt x="0" y="0"/>
                  </a:moveTo>
                  <a:lnTo>
                    <a:pt x="427" y="199"/>
                  </a:lnTo>
                  <a:lnTo>
                    <a:pt x="215" y="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37"/>
            <p:cNvSpPr/>
            <p:nvPr/>
          </p:nvSpPr>
          <p:spPr>
            <a:xfrm flipH="1">
              <a:off x="8161888" y="2889486"/>
              <a:ext cx="13772" cy="6578"/>
            </a:xfrm>
            <a:custGeom>
              <a:rect b="b" l="l" r="r" t="t"/>
              <a:pathLst>
                <a:path extrusionOk="0" h="203" w="425">
                  <a:moveTo>
                    <a:pt x="1" y="0"/>
                  </a:moveTo>
                  <a:lnTo>
                    <a:pt x="209" y="99"/>
                  </a:lnTo>
                  <a:lnTo>
                    <a:pt x="425" y="203"/>
                  </a:lnTo>
                  <a:lnTo>
                    <a:pt x="425" y="19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37"/>
            <p:cNvSpPr/>
            <p:nvPr/>
          </p:nvSpPr>
          <p:spPr>
            <a:xfrm flipH="1">
              <a:off x="8585424" y="3139945"/>
              <a:ext cx="32" cy="17402"/>
            </a:xfrm>
            <a:custGeom>
              <a:rect b="b" l="l" r="r" t="t"/>
              <a:pathLst>
                <a:path extrusionOk="0" h="537" w="1">
                  <a:moveTo>
                    <a:pt x="0" y="537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37"/>
            <p:cNvSpPr/>
            <p:nvPr/>
          </p:nvSpPr>
          <p:spPr>
            <a:xfrm flipH="1">
              <a:off x="8585424" y="3213991"/>
              <a:ext cx="32" cy="17207"/>
            </a:xfrm>
            <a:custGeom>
              <a:rect b="b" l="l" r="r" t="t"/>
              <a:pathLst>
                <a:path extrusionOk="0" h="531" w="1">
                  <a:moveTo>
                    <a:pt x="0" y="53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37"/>
            <p:cNvSpPr/>
            <p:nvPr/>
          </p:nvSpPr>
          <p:spPr>
            <a:xfrm flipH="1">
              <a:off x="8057250" y="3067163"/>
              <a:ext cx="528207" cy="312128"/>
            </a:xfrm>
            <a:custGeom>
              <a:rect b="b" l="l" r="r" t="t"/>
              <a:pathLst>
                <a:path extrusionOk="0" h="9632" w="16300">
                  <a:moveTo>
                    <a:pt x="0" y="1"/>
                  </a:moveTo>
                  <a:lnTo>
                    <a:pt x="0" y="537"/>
                  </a:lnTo>
                  <a:cubicBezTo>
                    <a:pt x="1219" y="1289"/>
                    <a:pt x="2441" y="2035"/>
                    <a:pt x="3669" y="2770"/>
                  </a:cubicBezTo>
                  <a:cubicBezTo>
                    <a:pt x="5206" y="3693"/>
                    <a:pt x="6746" y="4611"/>
                    <a:pt x="8296" y="5512"/>
                  </a:cubicBezTo>
                  <a:cubicBezTo>
                    <a:pt x="10689" y="6912"/>
                    <a:pt x="13101" y="8283"/>
                    <a:pt x="15525" y="9631"/>
                  </a:cubicBezTo>
                  <a:lnTo>
                    <a:pt x="16257" y="9631"/>
                  </a:lnTo>
                  <a:lnTo>
                    <a:pt x="16300" y="9542"/>
                  </a:lnTo>
                  <a:cubicBezTo>
                    <a:pt x="13690" y="8098"/>
                    <a:pt x="11097" y="6621"/>
                    <a:pt x="8521" y="5118"/>
                  </a:cubicBezTo>
                  <a:cubicBezTo>
                    <a:pt x="7011" y="4233"/>
                    <a:pt x="5501" y="3343"/>
                    <a:pt x="3998" y="2438"/>
                  </a:cubicBezTo>
                  <a:cubicBezTo>
                    <a:pt x="2662" y="1634"/>
                    <a:pt x="1328" y="823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37"/>
            <p:cNvSpPr/>
            <p:nvPr/>
          </p:nvSpPr>
          <p:spPr>
            <a:xfrm flipH="1">
              <a:off x="8175497" y="3139945"/>
              <a:ext cx="409960" cy="239346"/>
            </a:xfrm>
            <a:custGeom>
              <a:rect b="b" l="l" r="r" t="t"/>
              <a:pathLst>
                <a:path extrusionOk="0" h="7386" w="12651">
                  <a:moveTo>
                    <a:pt x="0" y="0"/>
                  </a:moveTo>
                  <a:lnTo>
                    <a:pt x="0" y="537"/>
                  </a:lnTo>
                  <a:cubicBezTo>
                    <a:pt x="620" y="924"/>
                    <a:pt x="1229" y="1322"/>
                    <a:pt x="1848" y="1703"/>
                  </a:cubicBezTo>
                  <a:cubicBezTo>
                    <a:pt x="1981" y="1785"/>
                    <a:pt x="2116" y="1872"/>
                    <a:pt x="2252" y="1954"/>
                  </a:cubicBezTo>
                  <a:cubicBezTo>
                    <a:pt x="3680" y="2832"/>
                    <a:pt x="5120" y="3689"/>
                    <a:pt x="6570" y="4530"/>
                  </a:cubicBezTo>
                  <a:cubicBezTo>
                    <a:pt x="6815" y="4673"/>
                    <a:pt x="7064" y="4816"/>
                    <a:pt x="7312" y="4955"/>
                  </a:cubicBezTo>
                  <a:cubicBezTo>
                    <a:pt x="8756" y="5786"/>
                    <a:pt x="10217" y="6593"/>
                    <a:pt x="11683" y="7385"/>
                  </a:cubicBezTo>
                  <a:lnTo>
                    <a:pt x="12650" y="7385"/>
                  </a:lnTo>
                  <a:cubicBezTo>
                    <a:pt x="10932" y="6471"/>
                    <a:pt x="9226" y="5531"/>
                    <a:pt x="7541" y="4564"/>
                  </a:cubicBezTo>
                  <a:cubicBezTo>
                    <a:pt x="7292" y="4421"/>
                    <a:pt x="7047" y="4279"/>
                    <a:pt x="6799" y="4137"/>
                  </a:cubicBezTo>
                  <a:cubicBezTo>
                    <a:pt x="5381" y="3315"/>
                    <a:pt x="3978" y="2481"/>
                    <a:pt x="2583" y="1620"/>
                  </a:cubicBezTo>
                  <a:cubicBezTo>
                    <a:pt x="2454" y="1544"/>
                    <a:pt x="2329" y="1467"/>
                    <a:pt x="2199" y="1388"/>
                  </a:cubicBezTo>
                  <a:cubicBezTo>
                    <a:pt x="1464" y="931"/>
                    <a:pt x="739" y="454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37"/>
            <p:cNvSpPr/>
            <p:nvPr/>
          </p:nvSpPr>
          <p:spPr>
            <a:xfrm flipH="1">
              <a:off x="8302882" y="3213991"/>
              <a:ext cx="282575" cy="165300"/>
            </a:xfrm>
            <a:custGeom>
              <a:rect b="b" l="l" r="r" t="t"/>
              <a:pathLst>
                <a:path extrusionOk="0" h="5101" w="8720">
                  <a:moveTo>
                    <a:pt x="0" y="0"/>
                  </a:moveTo>
                  <a:lnTo>
                    <a:pt x="0" y="530"/>
                  </a:lnTo>
                  <a:lnTo>
                    <a:pt x="888" y="1047"/>
                  </a:lnTo>
                  <a:cubicBezTo>
                    <a:pt x="2719" y="2120"/>
                    <a:pt x="4554" y="3193"/>
                    <a:pt x="6385" y="4262"/>
                  </a:cubicBezTo>
                  <a:cubicBezTo>
                    <a:pt x="6862" y="4544"/>
                    <a:pt x="7339" y="4822"/>
                    <a:pt x="7816" y="5100"/>
                  </a:cubicBezTo>
                  <a:lnTo>
                    <a:pt x="8719" y="5100"/>
                  </a:lnTo>
                  <a:cubicBezTo>
                    <a:pt x="8018" y="4689"/>
                    <a:pt x="7316" y="4279"/>
                    <a:pt x="6613" y="3868"/>
                  </a:cubicBezTo>
                  <a:cubicBezTo>
                    <a:pt x="4815" y="2815"/>
                    <a:pt x="3017" y="1765"/>
                    <a:pt x="1219" y="712"/>
                  </a:cubicBezTo>
                  <a:cubicBezTo>
                    <a:pt x="811" y="477"/>
                    <a:pt x="408" y="23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8" name="Google Shape;1828;p37"/>
            <p:cNvSpPr/>
            <p:nvPr/>
          </p:nvSpPr>
          <p:spPr>
            <a:xfrm rot="-2023777">
              <a:off x="7877497" y="2642700"/>
              <a:ext cx="383555" cy="293564"/>
            </a:xfrm>
            <a:custGeom>
              <a:rect b="b" l="l" r="r" t="t"/>
              <a:pathLst>
                <a:path extrusionOk="0" h="9059" w="11836">
                  <a:moveTo>
                    <a:pt x="3551" y="5264"/>
                  </a:moveTo>
                  <a:cubicBezTo>
                    <a:pt x="3555" y="5264"/>
                    <a:pt x="3559" y="5264"/>
                    <a:pt x="3563" y="5264"/>
                  </a:cubicBezTo>
                  <a:cubicBezTo>
                    <a:pt x="3620" y="5354"/>
                    <a:pt x="3626" y="5470"/>
                    <a:pt x="3580" y="5589"/>
                  </a:cubicBezTo>
                  <a:cubicBezTo>
                    <a:pt x="3514" y="5751"/>
                    <a:pt x="3368" y="5877"/>
                    <a:pt x="3216" y="5900"/>
                  </a:cubicBezTo>
                  <a:cubicBezTo>
                    <a:pt x="3186" y="5905"/>
                    <a:pt x="3156" y="5908"/>
                    <a:pt x="3127" y="5908"/>
                  </a:cubicBezTo>
                  <a:cubicBezTo>
                    <a:pt x="3069" y="5908"/>
                    <a:pt x="3014" y="5898"/>
                    <a:pt x="2961" y="5880"/>
                  </a:cubicBezTo>
                  <a:cubicBezTo>
                    <a:pt x="3007" y="5685"/>
                    <a:pt x="3106" y="5502"/>
                    <a:pt x="3236" y="5387"/>
                  </a:cubicBezTo>
                  <a:cubicBezTo>
                    <a:pt x="3332" y="5304"/>
                    <a:pt x="3439" y="5264"/>
                    <a:pt x="3551" y="5264"/>
                  </a:cubicBezTo>
                  <a:close/>
                  <a:moveTo>
                    <a:pt x="5752" y="1811"/>
                  </a:moveTo>
                  <a:cubicBezTo>
                    <a:pt x="5941" y="1811"/>
                    <a:pt x="6094" y="1877"/>
                    <a:pt x="6223" y="2016"/>
                  </a:cubicBezTo>
                  <a:cubicBezTo>
                    <a:pt x="7180" y="3049"/>
                    <a:pt x="6316" y="7457"/>
                    <a:pt x="6084" y="8546"/>
                  </a:cubicBezTo>
                  <a:cubicBezTo>
                    <a:pt x="5700" y="7539"/>
                    <a:pt x="4275" y="3566"/>
                    <a:pt x="5030" y="2231"/>
                  </a:cubicBezTo>
                  <a:cubicBezTo>
                    <a:pt x="5166" y="1996"/>
                    <a:pt x="5359" y="1860"/>
                    <a:pt x="5620" y="1820"/>
                  </a:cubicBezTo>
                  <a:cubicBezTo>
                    <a:pt x="5666" y="1814"/>
                    <a:pt x="5709" y="1811"/>
                    <a:pt x="5752" y="1811"/>
                  </a:cubicBezTo>
                  <a:close/>
                  <a:moveTo>
                    <a:pt x="10448" y="2943"/>
                  </a:moveTo>
                  <a:cubicBezTo>
                    <a:pt x="10580" y="2943"/>
                    <a:pt x="10687" y="3016"/>
                    <a:pt x="10769" y="3168"/>
                  </a:cubicBezTo>
                  <a:cubicBezTo>
                    <a:pt x="11567" y="4628"/>
                    <a:pt x="7401" y="7778"/>
                    <a:pt x="6312" y="8566"/>
                  </a:cubicBezTo>
                  <a:cubicBezTo>
                    <a:pt x="7398" y="6480"/>
                    <a:pt x="9478" y="2959"/>
                    <a:pt x="10445" y="2943"/>
                  </a:cubicBezTo>
                  <a:close/>
                  <a:moveTo>
                    <a:pt x="836" y="0"/>
                  </a:moveTo>
                  <a:cubicBezTo>
                    <a:pt x="526" y="0"/>
                    <a:pt x="236" y="51"/>
                    <a:pt x="1" y="112"/>
                  </a:cubicBezTo>
                  <a:lnTo>
                    <a:pt x="40" y="261"/>
                  </a:lnTo>
                  <a:cubicBezTo>
                    <a:pt x="266" y="203"/>
                    <a:pt x="544" y="154"/>
                    <a:pt x="841" y="154"/>
                  </a:cubicBezTo>
                  <a:cubicBezTo>
                    <a:pt x="1139" y="154"/>
                    <a:pt x="1456" y="203"/>
                    <a:pt x="1758" y="340"/>
                  </a:cubicBezTo>
                  <a:cubicBezTo>
                    <a:pt x="2315" y="595"/>
                    <a:pt x="2692" y="1148"/>
                    <a:pt x="2683" y="1681"/>
                  </a:cubicBezTo>
                  <a:cubicBezTo>
                    <a:pt x="2680" y="1999"/>
                    <a:pt x="2553" y="2294"/>
                    <a:pt x="2418" y="2605"/>
                  </a:cubicBezTo>
                  <a:cubicBezTo>
                    <a:pt x="2339" y="2794"/>
                    <a:pt x="2255" y="2989"/>
                    <a:pt x="2200" y="3194"/>
                  </a:cubicBezTo>
                  <a:cubicBezTo>
                    <a:pt x="2093" y="3585"/>
                    <a:pt x="2100" y="3992"/>
                    <a:pt x="2116" y="4443"/>
                  </a:cubicBezTo>
                  <a:cubicBezTo>
                    <a:pt x="2130" y="4764"/>
                    <a:pt x="2146" y="5161"/>
                    <a:pt x="2319" y="5502"/>
                  </a:cubicBezTo>
                  <a:cubicBezTo>
                    <a:pt x="2414" y="5688"/>
                    <a:pt x="2580" y="5877"/>
                    <a:pt x="2788" y="5979"/>
                  </a:cubicBezTo>
                  <a:cubicBezTo>
                    <a:pt x="2785" y="6016"/>
                    <a:pt x="2782" y="6052"/>
                    <a:pt x="2782" y="6089"/>
                  </a:cubicBezTo>
                  <a:cubicBezTo>
                    <a:pt x="2765" y="6827"/>
                    <a:pt x="3226" y="7589"/>
                    <a:pt x="3977" y="8082"/>
                  </a:cubicBezTo>
                  <a:cubicBezTo>
                    <a:pt x="4590" y="8487"/>
                    <a:pt x="5299" y="8681"/>
                    <a:pt x="5995" y="8857"/>
                  </a:cubicBezTo>
                  <a:lnTo>
                    <a:pt x="5898" y="9043"/>
                  </a:lnTo>
                  <a:lnTo>
                    <a:pt x="6067" y="8927"/>
                  </a:lnTo>
                  <a:lnTo>
                    <a:pt x="6123" y="9059"/>
                  </a:lnTo>
                  <a:lnTo>
                    <a:pt x="6160" y="8900"/>
                  </a:lnTo>
                  <a:cubicBezTo>
                    <a:pt x="6169" y="8904"/>
                    <a:pt x="6183" y="8904"/>
                    <a:pt x="6193" y="8907"/>
                  </a:cubicBezTo>
                  <a:lnTo>
                    <a:pt x="6213" y="8824"/>
                  </a:lnTo>
                  <a:cubicBezTo>
                    <a:pt x="6881" y="8354"/>
                    <a:pt x="11836" y="4797"/>
                    <a:pt x="10905" y="3095"/>
                  </a:cubicBezTo>
                  <a:cubicBezTo>
                    <a:pt x="10794" y="2893"/>
                    <a:pt x="10635" y="2791"/>
                    <a:pt x="10450" y="2791"/>
                  </a:cubicBezTo>
                  <a:cubicBezTo>
                    <a:pt x="10447" y="2791"/>
                    <a:pt x="10444" y="2791"/>
                    <a:pt x="10441" y="2791"/>
                  </a:cubicBezTo>
                  <a:cubicBezTo>
                    <a:pt x="9305" y="2807"/>
                    <a:pt x="7060" y="6838"/>
                    <a:pt x="6296" y="8278"/>
                  </a:cubicBezTo>
                  <a:cubicBezTo>
                    <a:pt x="6594" y="6824"/>
                    <a:pt x="7279" y="2933"/>
                    <a:pt x="6335" y="1913"/>
                  </a:cubicBezTo>
                  <a:cubicBezTo>
                    <a:pt x="6179" y="1743"/>
                    <a:pt x="5985" y="1659"/>
                    <a:pt x="5757" y="1659"/>
                  </a:cubicBezTo>
                  <a:cubicBezTo>
                    <a:pt x="5706" y="1659"/>
                    <a:pt x="5652" y="1663"/>
                    <a:pt x="5597" y="1672"/>
                  </a:cubicBezTo>
                  <a:cubicBezTo>
                    <a:pt x="5292" y="1718"/>
                    <a:pt x="5057" y="1880"/>
                    <a:pt x="4902" y="2158"/>
                  </a:cubicBezTo>
                  <a:cubicBezTo>
                    <a:pt x="4070" y="3615"/>
                    <a:pt x="5653" y="7860"/>
                    <a:pt x="5978" y="8698"/>
                  </a:cubicBezTo>
                  <a:cubicBezTo>
                    <a:pt x="5312" y="8530"/>
                    <a:pt x="4639" y="8334"/>
                    <a:pt x="4060" y="7957"/>
                  </a:cubicBezTo>
                  <a:cubicBezTo>
                    <a:pt x="3504" y="7593"/>
                    <a:pt x="2918" y="6910"/>
                    <a:pt x="2935" y="6092"/>
                  </a:cubicBezTo>
                  <a:cubicBezTo>
                    <a:pt x="2935" y="6072"/>
                    <a:pt x="2935" y="6052"/>
                    <a:pt x="2938" y="6036"/>
                  </a:cubicBezTo>
                  <a:cubicBezTo>
                    <a:pt x="3001" y="6051"/>
                    <a:pt x="3066" y="6061"/>
                    <a:pt x="3134" y="6061"/>
                  </a:cubicBezTo>
                  <a:cubicBezTo>
                    <a:pt x="3168" y="6061"/>
                    <a:pt x="3203" y="6058"/>
                    <a:pt x="3239" y="6052"/>
                  </a:cubicBezTo>
                  <a:cubicBezTo>
                    <a:pt x="3447" y="6019"/>
                    <a:pt x="3636" y="5860"/>
                    <a:pt x="3719" y="5645"/>
                  </a:cubicBezTo>
                  <a:cubicBezTo>
                    <a:pt x="3792" y="5463"/>
                    <a:pt x="3772" y="5277"/>
                    <a:pt x="3663" y="5145"/>
                  </a:cubicBezTo>
                  <a:lnTo>
                    <a:pt x="3643" y="5118"/>
                  </a:lnTo>
                  <a:lnTo>
                    <a:pt x="3613" y="5115"/>
                  </a:lnTo>
                  <a:cubicBezTo>
                    <a:pt x="3591" y="5113"/>
                    <a:pt x="3568" y="5111"/>
                    <a:pt x="3546" y="5111"/>
                  </a:cubicBezTo>
                  <a:cubicBezTo>
                    <a:pt x="3398" y="5111"/>
                    <a:pt x="3257" y="5168"/>
                    <a:pt x="3137" y="5274"/>
                  </a:cubicBezTo>
                  <a:cubicBezTo>
                    <a:pt x="2987" y="5403"/>
                    <a:pt x="2875" y="5602"/>
                    <a:pt x="2819" y="5820"/>
                  </a:cubicBezTo>
                  <a:cubicBezTo>
                    <a:pt x="2663" y="5731"/>
                    <a:pt x="2530" y="5586"/>
                    <a:pt x="2454" y="5433"/>
                  </a:cubicBezTo>
                  <a:cubicBezTo>
                    <a:pt x="2295" y="5122"/>
                    <a:pt x="2282" y="4744"/>
                    <a:pt x="2269" y="4440"/>
                  </a:cubicBezTo>
                  <a:cubicBezTo>
                    <a:pt x="2252" y="3999"/>
                    <a:pt x="2246" y="3605"/>
                    <a:pt x="2348" y="3231"/>
                  </a:cubicBezTo>
                  <a:cubicBezTo>
                    <a:pt x="2398" y="3039"/>
                    <a:pt x="2481" y="2850"/>
                    <a:pt x="2560" y="2665"/>
                  </a:cubicBezTo>
                  <a:cubicBezTo>
                    <a:pt x="2692" y="2354"/>
                    <a:pt x="2828" y="2032"/>
                    <a:pt x="2835" y="1684"/>
                  </a:cubicBezTo>
                  <a:cubicBezTo>
                    <a:pt x="2845" y="1082"/>
                    <a:pt x="2441" y="486"/>
                    <a:pt x="1822" y="204"/>
                  </a:cubicBezTo>
                  <a:cubicBezTo>
                    <a:pt x="1495" y="54"/>
                    <a:pt x="1155" y="0"/>
                    <a:pt x="8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9" name="Google Shape;1829;p37"/>
            <p:cNvSpPr/>
            <p:nvPr/>
          </p:nvSpPr>
          <p:spPr>
            <a:xfrm flipH="1">
              <a:off x="8123810" y="2881093"/>
              <a:ext cx="459508" cy="498200"/>
            </a:xfrm>
            <a:custGeom>
              <a:rect b="b" l="l" r="r" t="t"/>
              <a:pathLst>
                <a:path extrusionOk="0" h="15374" w="14180">
                  <a:moveTo>
                    <a:pt x="12031" y="1"/>
                  </a:moveTo>
                  <a:lnTo>
                    <a:pt x="11859" y="176"/>
                  </a:lnTo>
                  <a:lnTo>
                    <a:pt x="1" y="12148"/>
                  </a:lnTo>
                  <a:lnTo>
                    <a:pt x="1" y="15373"/>
                  </a:lnTo>
                  <a:lnTo>
                    <a:pt x="5832" y="15373"/>
                  </a:lnTo>
                  <a:lnTo>
                    <a:pt x="14180" y="1014"/>
                  </a:lnTo>
                  <a:lnTo>
                    <a:pt x="14160" y="1005"/>
                  </a:lnTo>
                  <a:lnTo>
                    <a:pt x="14097" y="974"/>
                  </a:lnTo>
                  <a:lnTo>
                    <a:pt x="13640" y="760"/>
                  </a:lnTo>
                  <a:lnTo>
                    <a:pt x="13594" y="736"/>
                  </a:lnTo>
                  <a:lnTo>
                    <a:pt x="13538" y="710"/>
                  </a:lnTo>
                  <a:lnTo>
                    <a:pt x="13326" y="610"/>
                  </a:lnTo>
                  <a:lnTo>
                    <a:pt x="13111" y="511"/>
                  </a:lnTo>
                  <a:lnTo>
                    <a:pt x="13005" y="462"/>
                  </a:lnTo>
                  <a:lnTo>
                    <a:pt x="12789" y="358"/>
                  </a:lnTo>
                  <a:lnTo>
                    <a:pt x="12581" y="259"/>
                  </a:lnTo>
                  <a:lnTo>
                    <a:pt x="12436" y="190"/>
                  </a:lnTo>
                  <a:lnTo>
                    <a:pt x="12306" y="130"/>
                  </a:lnTo>
                  <a:lnTo>
                    <a:pt x="120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0" name="Google Shape;1830;p37"/>
            <p:cNvSpPr/>
            <p:nvPr/>
          </p:nvSpPr>
          <p:spPr>
            <a:xfrm>
              <a:off x="6606877" y="2414771"/>
              <a:ext cx="1040130" cy="879467"/>
            </a:xfrm>
            <a:custGeom>
              <a:rect b="b" l="l" r="r" t="t"/>
              <a:pathLst>
                <a:path extrusionOk="0" h="18201" w="21526">
                  <a:moveTo>
                    <a:pt x="6024" y="0"/>
                  </a:moveTo>
                  <a:lnTo>
                    <a:pt x="5676" y="454"/>
                  </a:lnTo>
                  <a:lnTo>
                    <a:pt x="5398" y="821"/>
                  </a:lnTo>
                  <a:lnTo>
                    <a:pt x="4623" y="1834"/>
                  </a:lnTo>
                  <a:lnTo>
                    <a:pt x="4342" y="2206"/>
                  </a:lnTo>
                  <a:lnTo>
                    <a:pt x="3428" y="3404"/>
                  </a:lnTo>
                  <a:lnTo>
                    <a:pt x="3146" y="3772"/>
                  </a:lnTo>
                  <a:lnTo>
                    <a:pt x="2130" y="5106"/>
                  </a:lnTo>
                  <a:lnTo>
                    <a:pt x="1852" y="5474"/>
                  </a:lnTo>
                  <a:lnTo>
                    <a:pt x="967" y="6630"/>
                  </a:lnTo>
                  <a:lnTo>
                    <a:pt x="689" y="6997"/>
                  </a:lnTo>
                  <a:lnTo>
                    <a:pt x="1" y="7902"/>
                  </a:lnTo>
                  <a:lnTo>
                    <a:pt x="1" y="18200"/>
                  </a:lnTo>
                  <a:lnTo>
                    <a:pt x="16191" y="18200"/>
                  </a:lnTo>
                  <a:lnTo>
                    <a:pt x="16234" y="18111"/>
                  </a:lnTo>
                  <a:lnTo>
                    <a:pt x="17339" y="15846"/>
                  </a:lnTo>
                  <a:lnTo>
                    <a:pt x="17542" y="15435"/>
                  </a:lnTo>
                  <a:lnTo>
                    <a:pt x="18257" y="13978"/>
                  </a:lnTo>
                  <a:lnTo>
                    <a:pt x="18456" y="13567"/>
                  </a:lnTo>
                  <a:lnTo>
                    <a:pt x="19310" y="11819"/>
                  </a:lnTo>
                  <a:lnTo>
                    <a:pt x="19512" y="11411"/>
                  </a:lnTo>
                  <a:lnTo>
                    <a:pt x="20078" y="10249"/>
                  </a:lnTo>
                  <a:lnTo>
                    <a:pt x="20280" y="9838"/>
                  </a:lnTo>
                  <a:lnTo>
                    <a:pt x="20816" y="8739"/>
                  </a:lnTo>
                  <a:lnTo>
                    <a:pt x="21019" y="8332"/>
                  </a:lnTo>
                  <a:lnTo>
                    <a:pt x="21522" y="7298"/>
                  </a:lnTo>
                  <a:lnTo>
                    <a:pt x="21525" y="7298"/>
                  </a:lnTo>
                  <a:cubicBezTo>
                    <a:pt x="21508" y="7252"/>
                    <a:pt x="19257" y="6210"/>
                    <a:pt x="16922" y="5129"/>
                  </a:cubicBezTo>
                  <a:lnTo>
                    <a:pt x="14180" y="3841"/>
                  </a:lnTo>
                  <a:lnTo>
                    <a:pt x="14167" y="3855"/>
                  </a:lnTo>
                  <a:cubicBezTo>
                    <a:pt x="12789" y="3216"/>
                    <a:pt x="11773" y="2736"/>
                    <a:pt x="11763" y="2702"/>
                  </a:cubicBezTo>
                  <a:lnTo>
                    <a:pt x="602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1" name="Google Shape;1831;p37"/>
            <p:cNvSpPr/>
            <p:nvPr/>
          </p:nvSpPr>
          <p:spPr>
            <a:xfrm>
              <a:off x="6867657" y="2436659"/>
              <a:ext cx="754850" cy="400425"/>
            </a:xfrm>
            <a:custGeom>
              <a:rect b="b" l="l" r="r" t="t"/>
              <a:pathLst>
                <a:path extrusionOk="0" h="8287" w="15622">
                  <a:moveTo>
                    <a:pt x="279" y="1"/>
                  </a:moveTo>
                  <a:lnTo>
                    <a:pt x="1" y="368"/>
                  </a:lnTo>
                  <a:cubicBezTo>
                    <a:pt x="1908" y="1342"/>
                    <a:pt x="3816" y="2319"/>
                    <a:pt x="5723" y="3299"/>
                  </a:cubicBezTo>
                  <a:cubicBezTo>
                    <a:pt x="6522" y="3706"/>
                    <a:pt x="7323" y="4117"/>
                    <a:pt x="8121" y="4528"/>
                  </a:cubicBezTo>
                  <a:cubicBezTo>
                    <a:pt x="10555" y="5780"/>
                    <a:pt x="12989" y="7031"/>
                    <a:pt x="15419" y="8286"/>
                  </a:cubicBezTo>
                  <a:lnTo>
                    <a:pt x="15622" y="7879"/>
                  </a:lnTo>
                  <a:cubicBezTo>
                    <a:pt x="13198" y="6627"/>
                    <a:pt x="10774" y="5382"/>
                    <a:pt x="8350" y="4137"/>
                  </a:cubicBezTo>
                  <a:cubicBezTo>
                    <a:pt x="8088" y="4001"/>
                    <a:pt x="7826" y="3865"/>
                    <a:pt x="7565" y="3733"/>
                  </a:cubicBezTo>
                  <a:cubicBezTo>
                    <a:pt x="7508" y="3703"/>
                    <a:pt x="7449" y="3673"/>
                    <a:pt x="7392" y="3643"/>
                  </a:cubicBezTo>
                  <a:cubicBezTo>
                    <a:pt x="7346" y="3620"/>
                    <a:pt x="7300" y="3597"/>
                    <a:pt x="7253" y="3574"/>
                  </a:cubicBezTo>
                  <a:cubicBezTo>
                    <a:pt x="7170" y="3527"/>
                    <a:pt x="7088" y="3488"/>
                    <a:pt x="7008" y="3448"/>
                  </a:cubicBezTo>
                  <a:cubicBezTo>
                    <a:pt x="6690" y="3282"/>
                    <a:pt x="6376" y="3120"/>
                    <a:pt x="6058" y="2958"/>
                  </a:cubicBezTo>
                  <a:cubicBezTo>
                    <a:pt x="4134" y="1971"/>
                    <a:pt x="2206" y="984"/>
                    <a:pt x="2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2" name="Google Shape;1832;p37"/>
            <p:cNvSpPr/>
            <p:nvPr/>
          </p:nvSpPr>
          <p:spPr>
            <a:xfrm>
              <a:off x="6816632" y="2503389"/>
              <a:ext cx="770168" cy="406659"/>
            </a:xfrm>
            <a:custGeom>
              <a:rect b="b" l="l" r="r" t="t"/>
              <a:pathLst>
                <a:path extrusionOk="0" h="8416" w="15939">
                  <a:moveTo>
                    <a:pt x="282" y="0"/>
                  </a:moveTo>
                  <a:lnTo>
                    <a:pt x="1" y="372"/>
                  </a:lnTo>
                  <a:cubicBezTo>
                    <a:pt x="1895" y="1239"/>
                    <a:pt x="3776" y="2137"/>
                    <a:pt x="5643" y="3064"/>
                  </a:cubicBezTo>
                  <a:cubicBezTo>
                    <a:pt x="6571" y="3521"/>
                    <a:pt x="7491" y="3988"/>
                    <a:pt x="8412" y="4461"/>
                  </a:cubicBezTo>
                  <a:cubicBezTo>
                    <a:pt x="10883" y="5730"/>
                    <a:pt x="13323" y="7048"/>
                    <a:pt x="15737" y="8415"/>
                  </a:cubicBezTo>
                  <a:lnTo>
                    <a:pt x="15939" y="8004"/>
                  </a:lnTo>
                  <a:cubicBezTo>
                    <a:pt x="13535" y="6644"/>
                    <a:pt x="11101" y="5332"/>
                    <a:pt x="8644" y="4067"/>
                  </a:cubicBezTo>
                  <a:lnTo>
                    <a:pt x="8641" y="4067"/>
                  </a:lnTo>
                  <a:cubicBezTo>
                    <a:pt x="7760" y="3613"/>
                    <a:pt x="6869" y="3164"/>
                    <a:pt x="5981" y="2722"/>
                  </a:cubicBezTo>
                  <a:cubicBezTo>
                    <a:pt x="4094" y="1785"/>
                    <a:pt x="2197" y="879"/>
                    <a:pt x="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3" name="Google Shape;1833;p37"/>
            <p:cNvSpPr/>
            <p:nvPr/>
          </p:nvSpPr>
          <p:spPr>
            <a:xfrm>
              <a:off x="6758890" y="2579250"/>
              <a:ext cx="790800" cy="406610"/>
            </a:xfrm>
            <a:custGeom>
              <a:rect b="b" l="l" r="r" t="t"/>
              <a:pathLst>
                <a:path extrusionOk="0" h="8415" w="16366">
                  <a:moveTo>
                    <a:pt x="282" y="0"/>
                  </a:moveTo>
                  <a:lnTo>
                    <a:pt x="0" y="368"/>
                  </a:lnTo>
                  <a:cubicBezTo>
                    <a:pt x="1779" y="1252"/>
                    <a:pt x="3551" y="2133"/>
                    <a:pt x="5325" y="3017"/>
                  </a:cubicBezTo>
                  <a:cubicBezTo>
                    <a:pt x="6415" y="3561"/>
                    <a:pt x="7501" y="4100"/>
                    <a:pt x="8590" y="4643"/>
                  </a:cubicBezTo>
                  <a:cubicBezTo>
                    <a:pt x="11113" y="5901"/>
                    <a:pt x="13641" y="7160"/>
                    <a:pt x="16164" y="8415"/>
                  </a:cubicBezTo>
                  <a:lnTo>
                    <a:pt x="16366" y="8007"/>
                  </a:lnTo>
                  <a:cubicBezTo>
                    <a:pt x="13849" y="6755"/>
                    <a:pt x="11336" y="5501"/>
                    <a:pt x="8819" y="4249"/>
                  </a:cubicBezTo>
                  <a:cubicBezTo>
                    <a:pt x="7766" y="3726"/>
                    <a:pt x="6716" y="3203"/>
                    <a:pt x="5663" y="2679"/>
                  </a:cubicBezTo>
                  <a:cubicBezTo>
                    <a:pt x="3872" y="1785"/>
                    <a:pt x="2077" y="891"/>
                    <a:pt x="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4" name="Google Shape;1834;p37"/>
            <p:cNvSpPr/>
            <p:nvPr/>
          </p:nvSpPr>
          <p:spPr>
            <a:xfrm>
              <a:off x="6696316" y="2661490"/>
              <a:ext cx="802349" cy="428741"/>
            </a:xfrm>
            <a:custGeom>
              <a:rect b="b" l="l" r="r" t="t"/>
              <a:pathLst>
                <a:path extrusionOk="0" h="8873" w="16605">
                  <a:moveTo>
                    <a:pt x="279" y="0"/>
                  </a:moveTo>
                  <a:lnTo>
                    <a:pt x="1" y="368"/>
                  </a:lnTo>
                  <a:cubicBezTo>
                    <a:pt x="1667" y="1232"/>
                    <a:pt x="3332" y="2093"/>
                    <a:pt x="4997" y="2958"/>
                  </a:cubicBezTo>
                  <a:cubicBezTo>
                    <a:pt x="6246" y="3603"/>
                    <a:pt x="7495" y="4252"/>
                    <a:pt x="8746" y="4902"/>
                  </a:cubicBezTo>
                  <a:cubicBezTo>
                    <a:pt x="11300" y="6223"/>
                    <a:pt x="13853" y="7547"/>
                    <a:pt x="16406" y="8872"/>
                  </a:cubicBezTo>
                  <a:lnTo>
                    <a:pt x="16605" y="8461"/>
                  </a:lnTo>
                  <a:cubicBezTo>
                    <a:pt x="14062" y="7144"/>
                    <a:pt x="11518" y="5825"/>
                    <a:pt x="8975" y="4507"/>
                  </a:cubicBezTo>
                  <a:cubicBezTo>
                    <a:pt x="7759" y="3878"/>
                    <a:pt x="6547" y="3245"/>
                    <a:pt x="5332" y="2620"/>
                  </a:cubicBezTo>
                  <a:cubicBezTo>
                    <a:pt x="3646" y="1746"/>
                    <a:pt x="1965" y="871"/>
                    <a:pt x="2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5" name="Google Shape;1835;p37"/>
            <p:cNvSpPr/>
            <p:nvPr/>
          </p:nvSpPr>
          <p:spPr>
            <a:xfrm>
              <a:off x="6640169" y="2735080"/>
              <a:ext cx="814332" cy="445363"/>
            </a:xfrm>
            <a:custGeom>
              <a:rect b="b" l="l" r="r" t="t"/>
              <a:pathLst>
                <a:path extrusionOk="0" h="9217" w="16853">
                  <a:moveTo>
                    <a:pt x="278" y="1"/>
                  </a:moveTo>
                  <a:lnTo>
                    <a:pt x="0" y="368"/>
                  </a:lnTo>
                  <a:cubicBezTo>
                    <a:pt x="1574" y="1206"/>
                    <a:pt x="3150" y="2044"/>
                    <a:pt x="4726" y="2882"/>
                  </a:cubicBezTo>
                  <a:cubicBezTo>
                    <a:pt x="6120" y="3620"/>
                    <a:pt x="7510" y="4362"/>
                    <a:pt x="8905" y="5100"/>
                  </a:cubicBezTo>
                  <a:cubicBezTo>
                    <a:pt x="11488" y="6475"/>
                    <a:pt x="14067" y="7846"/>
                    <a:pt x="16650" y="9217"/>
                  </a:cubicBezTo>
                  <a:lnTo>
                    <a:pt x="16853" y="8806"/>
                  </a:lnTo>
                  <a:cubicBezTo>
                    <a:pt x="14279" y="7441"/>
                    <a:pt x="11707" y="6074"/>
                    <a:pt x="9133" y="4707"/>
                  </a:cubicBezTo>
                  <a:cubicBezTo>
                    <a:pt x="7776" y="3984"/>
                    <a:pt x="6418" y="3263"/>
                    <a:pt x="5060" y="2544"/>
                  </a:cubicBezTo>
                  <a:cubicBezTo>
                    <a:pt x="3468" y="1696"/>
                    <a:pt x="1875" y="848"/>
                    <a:pt x="27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6" name="Google Shape;1836;p37"/>
            <p:cNvSpPr/>
            <p:nvPr/>
          </p:nvSpPr>
          <p:spPr>
            <a:xfrm>
              <a:off x="6603688" y="2828820"/>
              <a:ext cx="787611" cy="465415"/>
            </a:xfrm>
            <a:custGeom>
              <a:rect b="b" l="l" r="r" t="t"/>
              <a:pathLst>
                <a:path extrusionOk="0" h="9632" w="16300">
                  <a:moveTo>
                    <a:pt x="0" y="1"/>
                  </a:moveTo>
                  <a:lnTo>
                    <a:pt x="0" y="537"/>
                  </a:lnTo>
                  <a:cubicBezTo>
                    <a:pt x="1219" y="1289"/>
                    <a:pt x="2441" y="2035"/>
                    <a:pt x="3669" y="2770"/>
                  </a:cubicBezTo>
                  <a:cubicBezTo>
                    <a:pt x="5206" y="3693"/>
                    <a:pt x="6746" y="4611"/>
                    <a:pt x="8296" y="5512"/>
                  </a:cubicBezTo>
                  <a:cubicBezTo>
                    <a:pt x="10689" y="6912"/>
                    <a:pt x="13101" y="8283"/>
                    <a:pt x="15525" y="9631"/>
                  </a:cubicBezTo>
                  <a:lnTo>
                    <a:pt x="16257" y="9631"/>
                  </a:lnTo>
                  <a:lnTo>
                    <a:pt x="16300" y="9542"/>
                  </a:lnTo>
                  <a:cubicBezTo>
                    <a:pt x="13690" y="8098"/>
                    <a:pt x="11097" y="6621"/>
                    <a:pt x="8521" y="5118"/>
                  </a:cubicBezTo>
                  <a:cubicBezTo>
                    <a:pt x="7011" y="4233"/>
                    <a:pt x="5501" y="3343"/>
                    <a:pt x="3998" y="2438"/>
                  </a:cubicBezTo>
                  <a:cubicBezTo>
                    <a:pt x="2662" y="1634"/>
                    <a:pt x="1328" y="82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7" name="Google Shape;1837;p37"/>
            <p:cNvSpPr/>
            <p:nvPr/>
          </p:nvSpPr>
          <p:spPr>
            <a:xfrm>
              <a:off x="6603688" y="2937346"/>
              <a:ext cx="611293" cy="356889"/>
            </a:xfrm>
            <a:custGeom>
              <a:rect b="b" l="l" r="r" t="t"/>
              <a:pathLst>
                <a:path extrusionOk="0" h="7386" w="12651">
                  <a:moveTo>
                    <a:pt x="0" y="0"/>
                  </a:moveTo>
                  <a:lnTo>
                    <a:pt x="0" y="537"/>
                  </a:lnTo>
                  <a:cubicBezTo>
                    <a:pt x="620" y="924"/>
                    <a:pt x="1229" y="1322"/>
                    <a:pt x="1848" y="1703"/>
                  </a:cubicBezTo>
                  <a:cubicBezTo>
                    <a:pt x="1981" y="1785"/>
                    <a:pt x="2116" y="1872"/>
                    <a:pt x="2252" y="1954"/>
                  </a:cubicBezTo>
                  <a:cubicBezTo>
                    <a:pt x="3680" y="2832"/>
                    <a:pt x="5120" y="3689"/>
                    <a:pt x="6570" y="4530"/>
                  </a:cubicBezTo>
                  <a:cubicBezTo>
                    <a:pt x="6815" y="4673"/>
                    <a:pt x="7064" y="4816"/>
                    <a:pt x="7312" y="4955"/>
                  </a:cubicBezTo>
                  <a:cubicBezTo>
                    <a:pt x="8756" y="5786"/>
                    <a:pt x="10217" y="6593"/>
                    <a:pt x="11683" y="7385"/>
                  </a:cubicBezTo>
                  <a:lnTo>
                    <a:pt x="12650" y="7385"/>
                  </a:lnTo>
                  <a:cubicBezTo>
                    <a:pt x="10932" y="6471"/>
                    <a:pt x="9226" y="5531"/>
                    <a:pt x="7541" y="4564"/>
                  </a:cubicBezTo>
                  <a:cubicBezTo>
                    <a:pt x="7292" y="4421"/>
                    <a:pt x="7047" y="4279"/>
                    <a:pt x="6799" y="4137"/>
                  </a:cubicBezTo>
                  <a:cubicBezTo>
                    <a:pt x="5381" y="3315"/>
                    <a:pt x="3978" y="2481"/>
                    <a:pt x="2583" y="1620"/>
                  </a:cubicBezTo>
                  <a:cubicBezTo>
                    <a:pt x="2454" y="1544"/>
                    <a:pt x="2329" y="1467"/>
                    <a:pt x="2199" y="1388"/>
                  </a:cubicBezTo>
                  <a:cubicBezTo>
                    <a:pt x="1464" y="931"/>
                    <a:pt x="739" y="45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8" name="Google Shape;1838;p37"/>
            <p:cNvSpPr/>
            <p:nvPr/>
          </p:nvSpPr>
          <p:spPr>
            <a:xfrm>
              <a:off x="6603688" y="3047756"/>
              <a:ext cx="421348" cy="246479"/>
            </a:xfrm>
            <a:custGeom>
              <a:rect b="b" l="l" r="r" t="t"/>
              <a:pathLst>
                <a:path extrusionOk="0" h="5101" w="8720">
                  <a:moveTo>
                    <a:pt x="0" y="0"/>
                  </a:moveTo>
                  <a:lnTo>
                    <a:pt x="0" y="530"/>
                  </a:lnTo>
                  <a:lnTo>
                    <a:pt x="888" y="1047"/>
                  </a:lnTo>
                  <a:cubicBezTo>
                    <a:pt x="2719" y="2120"/>
                    <a:pt x="4554" y="3193"/>
                    <a:pt x="6385" y="4262"/>
                  </a:cubicBezTo>
                  <a:cubicBezTo>
                    <a:pt x="6862" y="4544"/>
                    <a:pt x="7339" y="4822"/>
                    <a:pt x="7816" y="5100"/>
                  </a:cubicBezTo>
                  <a:lnTo>
                    <a:pt x="8719" y="5100"/>
                  </a:lnTo>
                  <a:cubicBezTo>
                    <a:pt x="8018" y="4689"/>
                    <a:pt x="7316" y="4279"/>
                    <a:pt x="6613" y="3868"/>
                  </a:cubicBezTo>
                  <a:cubicBezTo>
                    <a:pt x="4815" y="2815"/>
                    <a:pt x="3017" y="1765"/>
                    <a:pt x="1219" y="712"/>
                  </a:cubicBezTo>
                  <a:cubicBezTo>
                    <a:pt x="811" y="477"/>
                    <a:pt x="408" y="2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9" name="Google Shape;1839;p37"/>
            <p:cNvSpPr/>
            <p:nvPr/>
          </p:nvSpPr>
          <p:spPr>
            <a:xfrm flipH="1" rot="2023777">
              <a:off x="7087408" y="2195902"/>
              <a:ext cx="571920" cy="437735"/>
            </a:xfrm>
            <a:custGeom>
              <a:rect b="b" l="l" r="r" t="t"/>
              <a:pathLst>
                <a:path extrusionOk="0" h="9059" w="11836">
                  <a:moveTo>
                    <a:pt x="3551" y="5264"/>
                  </a:moveTo>
                  <a:cubicBezTo>
                    <a:pt x="3555" y="5264"/>
                    <a:pt x="3559" y="5264"/>
                    <a:pt x="3563" y="5264"/>
                  </a:cubicBezTo>
                  <a:cubicBezTo>
                    <a:pt x="3620" y="5354"/>
                    <a:pt x="3626" y="5470"/>
                    <a:pt x="3580" y="5589"/>
                  </a:cubicBezTo>
                  <a:cubicBezTo>
                    <a:pt x="3514" y="5751"/>
                    <a:pt x="3368" y="5877"/>
                    <a:pt x="3216" y="5900"/>
                  </a:cubicBezTo>
                  <a:cubicBezTo>
                    <a:pt x="3186" y="5905"/>
                    <a:pt x="3156" y="5908"/>
                    <a:pt x="3127" y="5908"/>
                  </a:cubicBezTo>
                  <a:cubicBezTo>
                    <a:pt x="3069" y="5908"/>
                    <a:pt x="3014" y="5898"/>
                    <a:pt x="2961" y="5880"/>
                  </a:cubicBezTo>
                  <a:cubicBezTo>
                    <a:pt x="3007" y="5685"/>
                    <a:pt x="3106" y="5502"/>
                    <a:pt x="3236" y="5387"/>
                  </a:cubicBezTo>
                  <a:cubicBezTo>
                    <a:pt x="3332" y="5304"/>
                    <a:pt x="3439" y="5264"/>
                    <a:pt x="3551" y="5264"/>
                  </a:cubicBezTo>
                  <a:close/>
                  <a:moveTo>
                    <a:pt x="5752" y="1811"/>
                  </a:moveTo>
                  <a:cubicBezTo>
                    <a:pt x="5941" y="1811"/>
                    <a:pt x="6094" y="1877"/>
                    <a:pt x="6223" y="2016"/>
                  </a:cubicBezTo>
                  <a:cubicBezTo>
                    <a:pt x="7180" y="3049"/>
                    <a:pt x="6316" y="7457"/>
                    <a:pt x="6084" y="8546"/>
                  </a:cubicBezTo>
                  <a:cubicBezTo>
                    <a:pt x="5700" y="7539"/>
                    <a:pt x="4275" y="3566"/>
                    <a:pt x="5030" y="2231"/>
                  </a:cubicBezTo>
                  <a:cubicBezTo>
                    <a:pt x="5166" y="1996"/>
                    <a:pt x="5359" y="1860"/>
                    <a:pt x="5620" y="1820"/>
                  </a:cubicBezTo>
                  <a:cubicBezTo>
                    <a:pt x="5666" y="1814"/>
                    <a:pt x="5709" y="1811"/>
                    <a:pt x="5752" y="1811"/>
                  </a:cubicBezTo>
                  <a:close/>
                  <a:moveTo>
                    <a:pt x="10448" y="2943"/>
                  </a:moveTo>
                  <a:cubicBezTo>
                    <a:pt x="10580" y="2943"/>
                    <a:pt x="10687" y="3016"/>
                    <a:pt x="10769" y="3168"/>
                  </a:cubicBezTo>
                  <a:cubicBezTo>
                    <a:pt x="11567" y="4628"/>
                    <a:pt x="7401" y="7778"/>
                    <a:pt x="6312" y="8566"/>
                  </a:cubicBezTo>
                  <a:cubicBezTo>
                    <a:pt x="7398" y="6480"/>
                    <a:pt x="9478" y="2959"/>
                    <a:pt x="10445" y="2943"/>
                  </a:cubicBezTo>
                  <a:close/>
                  <a:moveTo>
                    <a:pt x="836" y="0"/>
                  </a:moveTo>
                  <a:cubicBezTo>
                    <a:pt x="526" y="0"/>
                    <a:pt x="236" y="51"/>
                    <a:pt x="1" y="112"/>
                  </a:cubicBezTo>
                  <a:lnTo>
                    <a:pt x="40" y="261"/>
                  </a:lnTo>
                  <a:cubicBezTo>
                    <a:pt x="266" y="203"/>
                    <a:pt x="544" y="154"/>
                    <a:pt x="841" y="154"/>
                  </a:cubicBezTo>
                  <a:cubicBezTo>
                    <a:pt x="1139" y="154"/>
                    <a:pt x="1456" y="203"/>
                    <a:pt x="1758" y="340"/>
                  </a:cubicBezTo>
                  <a:cubicBezTo>
                    <a:pt x="2315" y="595"/>
                    <a:pt x="2692" y="1148"/>
                    <a:pt x="2683" y="1681"/>
                  </a:cubicBezTo>
                  <a:cubicBezTo>
                    <a:pt x="2680" y="1999"/>
                    <a:pt x="2553" y="2294"/>
                    <a:pt x="2418" y="2605"/>
                  </a:cubicBezTo>
                  <a:cubicBezTo>
                    <a:pt x="2339" y="2794"/>
                    <a:pt x="2255" y="2989"/>
                    <a:pt x="2200" y="3194"/>
                  </a:cubicBezTo>
                  <a:cubicBezTo>
                    <a:pt x="2093" y="3585"/>
                    <a:pt x="2100" y="3992"/>
                    <a:pt x="2116" y="4443"/>
                  </a:cubicBezTo>
                  <a:cubicBezTo>
                    <a:pt x="2130" y="4764"/>
                    <a:pt x="2146" y="5161"/>
                    <a:pt x="2319" y="5502"/>
                  </a:cubicBezTo>
                  <a:cubicBezTo>
                    <a:pt x="2414" y="5688"/>
                    <a:pt x="2580" y="5877"/>
                    <a:pt x="2788" y="5979"/>
                  </a:cubicBezTo>
                  <a:cubicBezTo>
                    <a:pt x="2785" y="6016"/>
                    <a:pt x="2782" y="6052"/>
                    <a:pt x="2782" y="6089"/>
                  </a:cubicBezTo>
                  <a:cubicBezTo>
                    <a:pt x="2765" y="6827"/>
                    <a:pt x="3226" y="7589"/>
                    <a:pt x="3977" y="8082"/>
                  </a:cubicBezTo>
                  <a:cubicBezTo>
                    <a:pt x="4590" y="8487"/>
                    <a:pt x="5299" y="8681"/>
                    <a:pt x="5995" y="8857"/>
                  </a:cubicBezTo>
                  <a:lnTo>
                    <a:pt x="5898" y="9043"/>
                  </a:lnTo>
                  <a:lnTo>
                    <a:pt x="6067" y="8927"/>
                  </a:lnTo>
                  <a:lnTo>
                    <a:pt x="6123" y="9059"/>
                  </a:lnTo>
                  <a:lnTo>
                    <a:pt x="6160" y="8900"/>
                  </a:lnTo>
                  <a:cubicBezTo>
                    <a:pt x="6169" y="8904"/>
                    <a:pt x="6183" y="8904"/>
                    <a:pt x="6193" y="8907"/>
                  </a:cubicBezTo>
                  <a:lnTo>
                    <a:pt x="6213" y="8824"/>
                  </a:lnTo>
                  <a:cubicBezTo>
                    <a:pt x="6881" y="8354"/>
                    <a:pt x="11836" y="4797"/>
                    <a:pt x="10905" y="3095"/>
                  </a:cubicBezTo>
                  <a:cubicBezTo>
                    <a:pt x="10794" y="2893"/>
                    <a:pt x="10635" y="2791"/>
                    <a:pt x="10450" y="2791"/>
                  </a:cubicBezTo>
                  <a:cubicBezTo>
                    <a:pt x="10447" y="2791"/>
                    <a:pt x="10444" y="2791"/>
                    <a:pt x="10441" y="2791"/>
                  </a:cubicBezTo>
                  <a:cubicBezTo>
                    <a:pt x="9305" y="2807"/>
                    <a:pt x="7060" y="6838"/>
                    <a:pt x="6296" y="8278"/>
                  </a:cubicBezTo>
                  <a:cubicBezTo>
                    <a:pt x="6594" y="6824"/>
                    <a:pt x="7279" y="2933"/>
                    <a:pt x="6335" y="1913"/>
                  </a:cubicBezTo>
                  <a:cubicBezTo>
                    <a:pt x="6179" y="1743"/>
                    <a:pt x="5985" y="1659"/>
                    <a:pt x="5757" y="1659"/>
                  </a:cubicBezTo>
                  <a:cubicBezTo>
                    <a:pt x="5706" y="1659"/>
                    <a:pt x="5652" y="1663"/>
                    <a:pt x="5597" y="1672"/>
                  </a:cubicBezTo>
                  <a:cubicBezTo>
                    <a:pt x="5292" y="1718"/>
                    <a:pt x="5057" y="1880"/>
                    <a:pt x="4902" y="2158"/>
                  </a:cubicBezTo>
                  <a:cubicBezTo>
                    <a:pt x="4070" y="3615"/>
                    <a:pt x="5653" y="7860"/>
                    <a:pt x="5978" y="8698"/>
                  </a:cubicBezTo>
                  <a:cubicBezTo>
                    <a:pt x="5312" y="8530"/>
                    <a:pt x="4639" y="8334"/>
                    <a:pt x="4060" y="7957"/>
                  </a:cubicBezTo>
                  <a:cubicBezTo>
                    <a:pt x="3504" y="7593"/>
                    <a:pt x="2918" y="6910"/>
                    <a:pt x="2935" y="6092"/>
                  </a:cubicBezTo>
                  <a:cubicBezTo>
                    <a:pt x="2935" y="6072"/>
                    <a:pt x="2935" y="6052"/>
                    <a:pt x="2938" y="6036"/>
                  </a:cubicBezTo>
                  <a:cubicBezTo>
                    <a:pt x="3001" y="6051"/>
                    <a:pt x="3066" y="6061"/>
                    <a:pt x="3134" y="6061"/>
                  </a:cubicBezTo>
                  <a:cubicBezTo>
                    <a:pt x="3168" y="6061"/>
                    <a:pt x="3203" y="6058"/>
                    <a:pt x="3239" y="6052"/>
                  </a:cubicBezTo>
                  <a:cubicBezTo>
                    <a:pt x="3447" y="6019"/>
                    <a:pt x="3636" y="5860"/>
                    <a:pt x="3719" y="5645"/>
                  </a:cubicBezTo>
                  <a:cubicBezTo>
                    <a:pt x="3792" y="5463"/>
                    <a:pt x="3772" y="5277"/>
                    <a:pt x="3663" y="5145"/>
                  </a:cubicBezTo>
                  <a:lnTo>
                    <a:pt x="3643" y="5118"/>
                  </a:lnTo>
                  <a:lnTo>
                    <a:pt x="3613" y="5115"/>
                  </a:lnTo>
                  <a:cubicBezTo>
                    <a:pt x="3591" y="5113"/>
                    <a:pt x="3568" y="5111"/>
                    <a:pt x="3546" y="5111"/>
                  </a:cubicBezTo>
                  <a:cubicBezTo>
                    <a:pt x="3398" y="5111"/>
                    <a:pt x="3257" y="5168"/>
                    <a:pt x="3137" y="5274"/>
                  </a:cubicBezTo>
                  <a:cubicBezTo>
                    <a:pt x="2987" y="5403"/>
                    <a:pt x="2875" y="5602"/>
                    <a:pt x="2819" y="5820"/>
                  </a:cubicBezTo>
                  <a:cubicBezTo>
                    <a:pt x="2663" y="5731"/>
                    <a:pt x="2530" y="5586"/>
                    <a:pt x="2454" y="5433"/>
                  </a:cubicBezTo>
                  <a:cubicBezTo>
                    <a:pt x="2295" y="5122"/>
                    <a:pt x="2282" y="4744"/>
                    <a:pt x="2269" y="4440"/>
                  </a:cubicBezTo>
                  <a:cubicBezTo>
                    <a:pt x="2252" y="3999"/>
                    <a:pt x="2246" y="3605"/>
                    <a:pt x="2348" y="3231"/>
                  </a:cubicBezTo>
                  <a:cubicBezTo>
                    <a:pt x="2398" y="3039"/>
                    <a:pt x="2481" y="2850"/>
                    <a:pt x="2560" y="2665"/>
                  </a:cubicBezTo>
                  <a:cubicBezTo>
                    <a:pt x="2692" y="2354"/>
                    <a:pt x="2828" y="2032"/>
                    <a:pt x="2835" y="1684"/>
                  </a:cubicBezTo>
                  <a:cubicBezTo>
                    <a:pt x="2845" y="1082"/>
                    <a:pt x="2441" y="486"/>
                    <a:pt x="1822" y="204"/>
                  </a:cubicBezTo>
                  <a:cubicBezTo>
                    <a:pt x="1495" y="54"/>
                    <a:pt x="1155" y="0"/>
                    <a:pt x="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0" name="Google Shape;1840;p37"/>
            <p:cNvSpPr/>
            <p:nvPr/>
          </p:nvSpPr>
          <p:spPr>
            <a:xfrm>
              <a:off x="6606877" y="2551370"/>
              <a:ext cx="685173" cy="742867"/>
            </a:xfrm>
            <a:custGeom>
              <a:rect b="b" l="l" r="r" t="t"/>
              <a:pathLst>
                <a:path extrusionOk="0" h="15374" w="14180">
                  <a:moveTo>
                    <a:pt x="12031" y="1"/>
                  </a:moveTo>
                  <a:lnTo>
                    <a:pt x="11859" y="176"/>
                  </a:lnTo>
                  <a:lnTo>
                    <a:pt x="1" y="12148"/>
                  </a:lnTo>
                  <a:lnTo>
                    <a:pt x="1" y="15373"/>
                  </a:lnTo>
                  <a:lnTo>
                    <a:pt x="5832" y="15373"/>
                  </a:lnTo>
                  <a:lnTo>
                    <a:pt x="14180" y="1014"/>
                  </a:lnTo>
                  <a:lnTo>
                    <a:pt x="14160" y="1005"/>
                  </a:lnTo>
                  <a:lnTo>
                    <a:pt x="14097" y="974"/>
                  </a:lnTo>
                  <a:lnTo>
                    <a:pt x="13640" y="760"/>
                  </a:lnTo>
                  <a:lnTo>
                    <a:pt x="13594" y="736"/>
                  </a:lnTo>
                  <a:lnTo>
                    <a:pt x="13538" y="710"/>
                  </a:lnTo>
                  <a:lnTo>
                    <a:pt x="13326" y="610"/>
                  </a:lnTo>
                  <a:lnTo>
                    <a:pt x="13111" y="511"/>
                  </a:lnTo>
                  <a:lnTo>
                    <a:pt x="13005" y="462"/>
                  </a:lnTo>
                  <a:lnTo>
                    <a:pt x="12789" y="358"/>
                  </a:lnTo>
                  <a:lnTo>
                    <a:pt x="12581" y="259"/>
                  </a:lnTo>
                  <a:lnTo>
                    <a:pt x="12436" y="190"/>
                  </a:lnTo>
                  <a:lnTo>
                    <a:pt x="12306" y="130"/>
                  </a:lnTo>
                  <a:lnTo>
                    <a:pt x="1203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1" name="Google Shape;1841;p37"/>
            <p:cNvSpPr/>
            <p:nvPr/>
          </p:nvSpPr>
          <p:spPr>
            <a:xfrm flipH="1">
              <a:off x="5619752" y="2444101"/>
              <a:ext cx="6601260" cy="1709065"/>
            </a:xfrm>
            <a:custGeom>
              <a:rect b="b" l="l" r="r" t="t"/>
              <a:pathLst>
                <a:path extrusionOk="0" h="29956" w="115705">
                  <a:moveTo>
                    <a:pt x="65096" y="1"/>
                  </a:moveTo>
                  <a:lnTo>
                    <a:pt x="34387" y="1513"/>
                  </a:lnTo>
                  <a:lnTo>
                    <a:pt x="24653" y="14597"/>
                  </a:lnTo>
                  <a:lnTo>
                    <a:pt x="0" y="12654"/>
                  </a:lnTo>
                  <a:lnTo>
                    <a:pt x="1945" y="29955"/>
                  </a:lnTo>
                  <a:lnTo>
                    <a:pt x="110945" y="29955"/>
                  </a:lnTo>
                  <a:lnTo>
                    <a:pt x="115704" y="11786"/>
                  </a:lnTo>
                  <a:lnTo>
                    <a:pt x="64122" y="14707"/>
                  </a:lnTo>
                  <a:lnTo>
                    <a:pt x="650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2" name="Google Shape;1842;p37"/>
            <p:cNvSpPr/>
            <p:nvPr/>
          </p:nvSpPr>
          <p:spPr>
            <a:xfrm flipH="1">
              <a:off x="5816242" y="3866160"/>
              <a:ext cx="6326095" cy="55455"/>
            </a:xfrm>
            <a:custGeom>
              <a:rect b="b" l="l" r="r" t="t"/>
              <a:pathLst>
                <a:path extrusionOk="0" h="972" w="110882">
                  <a:moveTo>
                    <a:pt x="0" y="0"/>
                  </a:moveTo>
                  <a:lnTo>
                    <a:pt x="110" y="971"/>
                  </a:lnTo>
                  <a:lnTo>
                    <a:pt x="110629" y="971"/>
                  </a:lnTo>
                  <a:lnTo>
                    <a:pt x="1108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3" name="Google Shape;1843;p37"/>
            <p:cNvSpPr/>
            <p:nvPr/>
          </p:nvSpPr>
          <p:spPr>
            <a:xfrm flipH="1">
              <a:off x="5794277" y="3782751"/>
              <a:ext cx="6357360" cy="27956"/>
            </a:xfrm>
            <a:custGeom>
              <a:rect b="b" l="l" r="r" t="t"/>
              <a:pathLst>
                <a:path extrusionOk="0" h="490" w="111430">
                  <a:moveTo>
                    <a:pt x="0" y="0"/>
                  </a:moveTo>
                  <a:lnTo>
                    <a:pt x="54" y="489"/>
                  </a:lnTo>
                  <a:lnTo>
                    <a:pt x="111301" y="489"/>
                  </a:lnTo>
                  <a:lnTo>
                    <a:pt x="1114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4" name="Google Shape;1844;p37"/>
            <p:cNvSpPr/>
            <p:nvPr/>
          </p:nvSpPr>
          <p:spPr>
            <a:xfrm flipH="1">
              <a:off x="8562757" y="3458357"/>
              <a:ext cx="58650" cy="695128"/>
            </a:xfrm>
            <a:custGeom>
              <a:rect b="b" l="l" r="r" t="t"/>
              <a:pathLst>
                <a:path extrusionOk="0" h="12184" w="1028">
                  <a:moveTo>
                    <a:pt x="705" y="0"/>
                  </a:moveTo>
                  <a:lnTo>
                    <a:pt x="0" y="12167"/>
                  </a:lnTo>
                  <a:lnTo>
                    <a:pt x="327" y="12184"/>
                  </a:lnTo>
                  <a:lnTo>
                    <a:pt x="1028" y="20"/>
                  </a:lnTo>
                  <a:lnTo>
                    <a:pt x="7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5" name="Google Shape;1845;p37"/>
            <p:cNvSpPr/>
            <p:nvPr/>
          </p:nvSpPr>
          <p:spPr>
            <a:xfrm flipH="1">
              <a:off x="5730889" y="4051234"/>
              <a:ext cx="6539586" cy="219082"/>
            </a:xfrm>
            <a:custGeom>
              <a:rect b="b" l="l" r="r" t="t"/>
              <a:pathLst>
                <a:path extrusionOk="0" h="3840" w="114624">
                  <a:moveTo>
                    <a:pt x="0" y="0"/>
                  </a:moveTo>
                  <a:lnTo>
                    <a:pt x="967" y="3839"/>
                  </a:lnTo>
                  <a:lnTo>
                    <a:pt x="113014" y="3839"/>
                  </a:lnTo>
                  <a:lnTo>
                    <a:pt x="1146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6" name="Google Shape;1846;p37"/>
            <p:cNvSpPr/>
            <p:nvPr/>
          </p:nvSpPr>
          <p:spPr>
            <a:xfrm flipH="1">
              <a:off x="10148194" y="3560707"/>
              <a:ext cx="1283339" cy="721315"/>
            </a:xfrm>
            <a:custGeom>
              <a:rect b="b" l="l" r="r" t="t"/>
              <a:pathLst>
                <a:path extrusionOk="0" h="12643" w="22494">
                  <a:moveTo>
                    <a:pt x="11247" y="1"/>
                  </a:moveTo>
                  <a:cubicBezTo>
                    <a:pt x="5036" y="1"/>
                    <a:pt x="1" y="5035"/>
                    <a:pt x="1" y="11247"/>
                  </a:cubicBezTo>
                  <a:cubicBezTo>
                    <a:pt x="1" y="11719"/>
                    <a:pt x="31" y="12184"/>
                    <a:pt x="87" y="12643"/>
                  </a:cubicBezTo>
                  <a:lnTo>
                    <a:pt x="22420" y="12537"/>
                  </a:lnTo>
                  <a:cubicBezTo>
                    <a:pt x="22470" y="12114"/>
                    <a:pt x="22493" y="11683"/>
                    <a:pt x="22493" y="11247"/>
                  </a:cubicBezTo>
                  <a:cubicBezTo>
                    <a:pt x="22493" y="5035"/>
                    <a:pt x="17459" y="1"/>
                    <a:pt x="112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7" name="Google Shape;1847;p37"/>
            <p:cNvSpPr/>
            <p:nvPr/>
          </p:nvSpPr>
          <p:spPr>
            <a:xfrm flipH="1">
              <a:off x="10364199" y="3776703"/>
              <a:ext cx="851337" cy="499666"/>
            </a:xfrm>
            <a:custGeom>
              <a:rect b="b" l="l" r="r" t="t"/>
              <a:pathLst>
                <a:path extrusionOk="0" h="8758" w="14922">
                  <a:moveTo>
                    <a:pt x="7461" y="0"/>
                  </a:moveTo>
                  <a:cubicBezTo>
                    <a:pt x="3340" y="0"/>
                    <a:pt x="0" y="3340"/>
                    <a:pt x="0" y="7461"/>
                  </a:cubicBezTo>
                  <a:cubicBezTo>
                    <a:pt x="0" y="7903"/>
                    <a:pt x="40" y="8335"/>
                    <a:pt x="113" y="8757"/>
                  </a:cubicBezTo>
                  <a:lnTo>
                    <a:pt x="14813" y="8757"/>
                  </a:lnTo>
                  <a:cubicBezTo>
                    <a:pt x="14885" y="8335"/>
                    <a:pt x="14922" y="7903"/>
                    <a:pt x="14922" y="7461"/>
                  </a:cubicBezTo>
                  <a:cubicBezTo>
                    <a:pt x="14922" y="3340"/>
                    <a:pt x="11582" y="0"/>
                    <a:pt x="74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8" name="Google Shape;1848;p37"/>
            <p:cNvSpPr/>
            <p:nvPr/>
          </p:nvSpPr>
          <p:spPr>
            <a:xfrm flipH="1">
              <a:off x="10469007" y="3881563"/>
              <a:ext cx="641727" cy="641669"/>
            </a:xfrm>
            <a:custGeom>
              <a:rect b="b" l="l" r="r" t="t"/>
              <a:pathLst>
                <a:path extrusionOk="0" h="11247" w="11248">
                  <a:moveTo>
                    <a:pt x="5624" y="0"/>
                  </a:moveTo>
                  <a:cubicBezTo>
                    <a:pt x="2520" y="0"/>
                    <a:pt x="1" y="2516"/>
                    <a:pt x="1" y="5623"/>
                  </a:cubicBezTo>
                  <a:cubicBezTo>
                    <a:pt x="1" y="8728"/>
                    <a:pt x="2520" y="11246"/>
                    <a:pt x="5624" y="11246"/>
                  </a:cubicBezTo>
                  <a:cubicBezTo>
                    <a:pt x="8731" y="11246"/>
                    <a:pt x="11247" y="8728"/>
                    <a:pt x="11247" y="5623"/>
                  </a:cubicBezTo>
                  <a:cubicBezTo>
                    <a:pt x="11247" y="2516"/>
                    <a:pt x="8731" y="0"/>
                    <a:pt x="5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9" name="Google Shape;1849;p37"/>
            <p:cNvSpPr/>
            <p:nvPr/>
          </p:nvSpPr>
          <p:spPr>
            <a:xfrm flipH="1">
              <a:off x="10658824" y="4071316"/>
              <a:ext cx="262099" cy="262099"/>
            </a:xfrm>
            <a:custGeom>
              <a:rect b="b" l="l" r="r" t="t"/>
              <a:pathLst>
                <a:path extrusionOk="0" h="4594" w="4594">
                  <a:moveTo>
                    <a:pt x="2297" y="1"/>
                  </a:moveTo>
                  <a:cubicBezTo>
                    <a:pt x="1031" y="1"/>
                    <a:pt x="1" y="1027"/>
                    <a:pt x="1" y="2297"/>
                  </a:cubicBezTo>
                  <a:cubicBezTo>
                    <a:pt x="1" y="3563"/>
                    <a:pt x="1031" y="4594"/>
                    <a:pt x="2297" y="4594"/>
                  </a:cubicBezTo>
                  <a:cubicBezTo>
                    <a:pt x="3567" y="4594"/>
                    <a:pt x="4593" y="3563"/>
                    <a:pt x="4593" y="2297"/>
                  </a:cubicBezTo>
                  <a:cubicBezTo>
                    <a:pt x="4593" y="1027"/>
                    <a:pt x="3567" y="1"/>
                    <a:pt x="2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0" name="Google Shape;1850;p37"/>
            <p:cNvSpPr/>
            <p:nvPr/>
          </p:nvSpPr>
          <p:spPr>
            <a:xfrm flipH="1">
              <a:off x="6557661" y="3560707"/>
              <a:ext cx="1283339" cy="721315"/>
            </a:xfrm>
            <a:custGeom>
              <a:rect b="b" l="l" r="r" t="t"/>
              <a:pathLst>
                <a:path extrusionOk="0" h="12643" w="22494">
                  <a:moveTo>
                    <a:pt x="11247" y="1"/>
                  </a:moveTo>
                  <a:cubicBezTo>
                    <a:pt x="5036" y="1"/>
                    <a:pt x="0" y="5035"/>
                    <a:pt x="0" y="11247"/>
                  </a:cubicBezTo>
                  <a:cubicBezTo>
                    <a:pt x="0" y="11719"/>
                    <a:pt x="31" y="12184"/>
                    <a:pt x="87" y="12643"/>
                  </a:cubicBezTo>
                  <a:lnTo>
                    <a:pt x="22420" y="12537"/>
                  </a:lnTo>
                  <a:cubicBezTo>
                    <a:pt x="22470" y="12114"/>
                    <a:pt x="22493" y="11683"/>
                    <a:pt x="22493" y="11247"/>
                  </a:cubicBezTo>
                  <a:cubicBezTo>
                    <a:pt x="22493" y="5035"/>
                    <a:pt x="17459" y="1"/>
                    <a:pt x="112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1" name="Google Shape;1851;p37"/>
            <p:cNvSpPr/>
            <p:nvPr/>
          </p:nvSpPr>
          <p:spPr>
            <a:xfrm flipH="1">
              <a:off x="6773666" y="3776703"/>
              <a:ext cx="851394" cy="499666"/>
            </a:xfrm>
            <a:custGeom>
              <a:rect b="b" l="l" r="r" t="t"/>
              <a:pathLst>
                <a:path extrusionOk="0" h="8758" w="14923">
                  <a:moveTo>
                    <a:pt x="7462" y="0"/>
                  </a:moveTo>
                  <a:cubicBezTo>
                    <a:pt x="3341" y="0"/>
                    <a:pt x="1" y="3340"/>
                    <a:pt x="1" y="7461"/>
                  </a:cubicBezTo>
                  <a:cubicBezTo>
                    <a:pt x="1" y="7903"/>
                    <a:pt x="41" y="8335"/>
                    <a:pt x="114" y="8757"/>
                  </a:cubicBezTo>
                  <a:lnTo>
                    <a:pt x="14813" y="8757"/>
                  </a:lnTo>
                  <a:cubicBezTo>
                    <a:pt x="14887" y="8335"/>
                    <a:pt x="14923" y="7903"/>
                    <a:pt x="14923" y="7461"/>
                  </a:cubicBezTo>
                  <a:cubicBezTo>
                    <a:pt x="14923" y="3340"/>
                    <a:pt x="11583" y="0"/>
                    <a:pt x="74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2" name="Google Shape;1852;p37"/>
            <p:cNvSpPr/>
            <p:nvPr/>
          </p:nvSpPr>
          <p:spPr>
            <a:xfrm flipH="1">
              <a:off x="6878531" y="3881563"/>
              <a:ext cx="641669" cy="641669"/>
            </a:xfrm>
            <a:custGeom>
              <a:rect b="b" l="l" r="r" t="t"/>
              <a:pathLst>
                <a:path extrusionOk="0" h="11247" w="11247">
                  <a:moveTo>
                    <a:pt x="5624" y="0"/>
                  </a:moveTo>
                  <a:cubicBezTo>
                    <a:pt x="2520" y="0"/>
                    <a:pt x="1" y="2516"/>
                    <a:pt x="1" y="5623"/>
                  </a:cubicBezTo>
                  <a:cubicBezTo>
                    <a:pt x="1" y="8728"/>
                    <a:pt x="2520" y="11246"/>
                    <a:pt x="5624" y="11246"/>
                  </a:cubicBezTo>
                  <a:cubicBezTo>
                    <a:pt x="8731" y="11246"/>
                    <a:pt x="11247" y="8728"/>
                    <a:pt x="11247" y="5623"/>
                  </a:cubicBezTo>
                  <a:cubicBezTo>
                    <a:pt x="11247" y="2516"/>
                    <a:pt x="8731" y="0"/>
                    <a:pt x="5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3" name="Google Shape;1853;p37"/>
            <p:cNvSpPr/>
            <p:nvPr/>
          </p:nvSpPr>
          <p:spPr>
            <a:xfrm flipH="1">
              <a:off x="7068291" y="4071316"/>
              <a:ext cx="262099" cy="262099"/>
            </a:xfrm>
            <a:custGeom>
              <a:rect b="b" l="l" r="r" t="t"/>
              <a:pathLst>
                <a:path extrusionOk="0" h="4594" w="4594">
                  <a:moveTo>
                    <a:pt x="2297" y="1"/>
                  </a:moveTo>
                  <a:cubicBezTo>
                    <a:pt x="1031" y="1"/>
                    <a:pt x="0" y="1027"/>
                    <a:pt x="0" y="2297"/>
                  </a:cubicBezTo>
                  <a:cubicBezTo>
                    <a:pt x="0" y="3563"/>
                    <a:pt x="1031" y="4594"/>
                    <a:pt x="2297" y="4594"/>
                  </a:cubicBezTo>
                  <a:cubicBezTo>
                    <a:pt x="3567" y="4594"/>
                    <a:pt x="4593" y="3563"/>
                    <a:pt x="4593" y="2297"/>
                  </a:cubicBezTo>
                  <a:cubicBezTo>
                    <a:pt x="4593" y="1027"/>
                    <a:pt x="3567" y="1"/>
                    <a:pt x="22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37"/>
            <p:cNvSpPr/>
            <p:nvPr/>
          </p:nvSpPr>
          <p:spPr>
            <a:xfrm flipH="1">
              <a:off x="5846535" y="3594653"/>
              <a:ext cx="197230" cy="79531"/>
            </a:xfrm>
            <a:custGeom>
              <a:rect b="b" l="l" r="r" t="t"/>
              <a:pathLst>
                <a:path extrusionOk="0" h="1394" w="3457">
                  <a:moveTo>
                    <a:pt x="1" y="1"/>
                  </a:moveTo>
                  <a:lnTo>
                    <a:pt x="254" y="1393"/>
                  </a:lnTo>
                  <a:lnTo>
                    <a:pt x="3049" y="1267"/>
                  </a:lnTo>
                  <a:lnTo>
                    <a:pt x="3457" y="17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37"/>
            <p:cNvSpPr/>
            <p:nvPr/>
          </p:nvSpPr>
          <p:spPr>
            <a:xfrm flipH="1">
              <a:off x="5810649" y="3275679"/>
              <a:ext cx="257763" cy="234600"/>
            </a:xfrm>
            <a:custGeom>
              <a:rect b="b" l="l" r="r" t="t"/>
              <a:pathLst>
                <a:path extrusionOk="0" h="4112" w="4518">
                  <a:moveTo>
                    <a:pt x="2259" y="0"/>
                  </a:moveTo>
                  <a:cubicBezTo>
                    <a:pt x="1325" y="0"/>
                    <a:pt x="482" y="641"/>
                    <a:pt x="260" y="1587"/>
                  </a:cubicBezTo>
                  <a:cubicBezTo>
                    <a:pt x="1" y="2693"/>
                    <a:pt x="686" y="3797"/>
                    <a:pt x="1789" y="4056"/>
                  </a:cubicBezTo>
                  <a:cubicBezTo>
                    <a:pt x="1947" y="4093"/>
                    <a:pt x="2105" y="4111"/>
                    <a:pt x="2261" y="4111"/>
                  </a:cubicBezTo>
                  <a:cubicBezTo>
                    <a:pt x="3194" y="4111"/>
                    <a:pt x="4036" y="3473"/>
                    <a:pt x="4258" y="2527"/>
                  </a:cubicBezTo>
                  <a:cubicBezTo>
                    <a:pt x="4517" y="1421"/>
                    <a:pt x="3833" y="314"/>
                    <a:pt x="2729" y="55"/>
                  </a:cubicBezTo>
                  <a:cubicBezTo>
                    <a:pt x="2572" y="18"/>
                    <a:pt x="2414" y="0"/>
                    <a:pt x="22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37"/>
            <p:cNvSpPr/>
            <p:nvPr/>
          </p:nvSpPr>
          <p:spPr>
            <a:xfrm flipH="1">
              <a:off x="8710774" y="2678467"/>
              <a:ext cx="1789052" cy="610804"/>
            </a:xfrm>
            <a:custGeom>
              <a:rect b="b" l="l" r="r" t="t"/>
              <a:pathLst>
                <a:path extrusionOk="0" h="10706" w="31358">
                  <a:moveTo>
                    <a:pt x="31357" y="1"/>
                  </a:moveTo>
                  <a:lnTo>
                    <a:pt x="5730" y="758"/>
                  </a:lnTo>
                  <a:lnTo>
                    <a:pt x="1" y="10705"/>
                  </a:lnTo>
                  <a:lnTo>
                    <a:pt x="30603" y="10599"/>
                  </a:lnTo>
                  <a:lnTo>
                    <a:pt x="3135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37"/>
            <p:cNvSpPr/>
            <p:nvPr/>
          </p:nvSpPr>
          <p:spPr>
            <a:xfrm flipH="1">
              <a:off x="8893245" y="2681548"/>
              <a:ext cx="685486" cy="604471"/>
            </a:xfrm>
            <a:custGeom>
              <a:rect b="b" l="l" r="r" t="t"/>
              <a:pathLst>
                <a:path extrusionOk="0" h="10595" w="12015">
                  <a:moveTo>
                    <a:pt x="12015" y="0"/>
                  </a:moveTo>
                  <a:lnTo>
                    <a:pt x="8519" y="120"/>
                  </a:lnTo>
                  <a:cubicBezTo>
                    <a:pt x="6508" y="2962"/>
                    <a:pt x="2443" y="7093"/>
                    <a:pt x="1" y="10595"/>
                  </a:cubicBezTo>
                  <a:lnTo>
                    <a:pt x="1985" y="10588"/>
                  </a:lnTo>
                  <a:lnTo>
                    <a:pt x="12015" y="0"/>
                  </a:lnTo>
                  <a:close/>
                </a:path>
              </a:pathLst>
            </a:custGeom>
            <a:solidFill>
              <a:srgbClr val="FFFFFF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8" name="Google Shape;1858;p37"/>
            <p:cNvSpPr/>
            <p:nvPr/>
          </p:nvSpPr>
          <p:spPr>
            <a:xfrm flipH="1">
              <a:off x="9307149" y="2695526"/>
              <a:ext cx="892872" cy="593004"/>
            </a:xfrm>
            <a:custGeom>
              <a:rect b="b" l="l" r="r" t="t"/>
              <a:pathLst>
                <a:path extrusionOk="0" h="10394" w="15650">
                  <a:moveTo>
                    <a:pt x="15650" y="1"/>
                  </a:moveTo>
                  <a:lnTo>
                    <a:pt x="7790" y="267"/>
                  </a:lnTo>
                  <a:cubicBezTo>
                    <a:pt x="5490" y="3680"/>
                    <a:pt x="1795" y="7578"/>
                    <a:pt x="0" y="10394"/>
                  </a:cubicBezTo>
                  <a:lnTo>
                    <a:pt x="6577" y="10367"/>
                  </a:lnTo>
                  <a:lnTo>
                    <a:pt x="15650" y="1"/>
                  </a:lnTo>
                  <a:close/>
                </a:path>
              </a:pathLst>
            </a:custGeom>
            <a:solidFill>
              <a:srgbClr val="FFFFFF">
                <a:alpha val="234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9" name="Google Shape;1859;p37"/>
            <p:cNvSpPr/>
            <p:nvPr/>
          </p:nvSpPr>
          <p:spPr>
            <a:xfrm flipH="1">
              <a:off x="8741553" y="3499662"/>
              <a:ext cx="271570" cy="85807"/>
            </a:xfrm>
            <a:custGeom>
              <a:rect b="b" l="l" r="r" t="t"/>
              <a:pathLst>
                <a:path extrusionOk="0" h="1504" w="4760">
                  <a:moveTo>
                    <a:pt x="446" y="0"/>
                  </a:moveTo>
                  <a:lnTo>
                    <a:pt x="0" y="1503"/>
                  </a:lnTo>
                  <a:lnTo>
                    <a:pt x="4760" y="1503"/>
                  </a:lnTo>
                  <a:lnTo>
                    <a:pt x="463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0" name="Google Shape;1860;p37"/>
            <p:cNvSpPr/>
            <p:nvPr/>
          </p:nvSpPr>
          <p:spPr>
            <a:xfrm flipH="1">
              <a:off x="11952761" y="3275675"/>
              <a:ext cx="134320" cy="234600"/>
            </a:xfrm>
            <a:custGeom>
              <a:rect b="b" l="l" r="r" t="t"/>
              <a:pathLst>
                <a:path extrusionOk="0" h="4112" w="4518">
                  <a:moveTo>
                    <a:pt x="2259" y="0"/>
                  </a:moveTo>
                  <a:cubicBezTo>
                    <a:pt x="1325" y="0"/>
                    <a:pt x="482" y="641"/>
                    <a:pt x="260" y="1587"/>
                  </a:cubicBezTo>
                  <a:cubicBezTo>
                    <a:pt x="1" y="2693"/>
                    <a:pt x="686" y="3797"/>
                    <a:pt x="1789" y="4056"/>
                  </a:cubicBezTo>
                  <a:cubicBezTo>
                    <a:pt x="1947" y="4093"/>
                    <a:pt x="2105" y="4111"/>
                    <a:pt x="2261" y="4111"/>
                  </a:cubicBezTo>
                  <a:cubicBezTo>
                    <a:pt x="3194" y="4111"/>
                    <a:pt x="4036" y="3473"/>
                    <a:pt x="4258" y="2527"/>
                  </a:cubicBezTo>
                  <a:cubicBezTo>
                    <a:pt x="4517" y="1421"/>
                    <a:pt x="3833" y="314"/>
                    <a:pt x="2729" y="55"/>
                  </a:cubicBezTo>
                  <a:cubicBezTo>
                    <a:pt x="2572" y="18"/>
                    <a:pt x="2414" y="0"/>
                    <a:pt x="22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861" name="Google Shape;186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8250" y="0"/>
            <a:ext cx="1762800" cy="30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2" name="Google Shape;186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47700" y="171332"/>
            <a:ext cx="1694349" cy="1121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hristmas Presents  XL by Slidesgo">
  <a:themeElements>
    <a:clrScheme name="Simple Light">
      <a:dk1>
        <a:srgbClr val="082F3D"/>
      </a:dk1>
      <a:lt1>
        <a:srgbClr val="144055"/>
      </a:lt1>
      <a:dk2>
        <a:srgbClr val="F3F3F3"/>
      </a:dk2>
      <a:lt2>
        <a:srgbClr val="F2E394"/>
      </a:lt2>
      <a:accent1>
        <a:srgbClr val="EA843F"/>
      </a:accent1>
      <a:accent2>
        <a:srgbClr val="ED472F"/>
      </a:accent2>
      <a:accent3>
        <a:srgbClr val="D96459"/>
      </a:accent3>
      <a:accent4>
        <a:srgbClr val="A13939"/>
      </a:accent4>
      <a:accent5>
        <a:srgbClr val="82C6AF"/>
      </a:accent5>
      <a:accent6>
        <a:srgbClr val="69B79B"/>
      </a:accent6>
      <a:hlink>
        <a:srgbClr val="F3F3F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