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Patrick Hand"/>
      <p:regular r:id="rId16"/>
    </p:embeddedFont>
    <p:embeddedFont>
      <p:font typeface="Alef"/>
      <p:regular r:id="rId17"/>
      <p:bold r:id="rId18"/>
    </p:embeddedFont>
    <p:embeddedFont>
      <p:font typeface="Lora"/>
      <p:regular r:id="rId19"/>
      <p:bold r:id="rId20"/>
      <p:italic r:id="rId21"/>
      <p:boldItalic r:id="rId22"/>
    </p:embeddedFont>
    <p:embeddedFont>
      <p:font typeface="Pacifico"/>
      <p:regular r:id="rId23"/>
    </p:embeddedFont>
    <p:embeddedFont>
      <p:font typeface="Bowlby One SC"/>
      <p:regular r:id="rId24"/>
    </p:embeddedFont>
    <p:embeddedFont>
      <p:font typeface="Comfortaa Medium"/>
      <p:regular r:id="rId25"/>
      <p:bold r:id="rId26"/>
    </p:embeddedFont>
    <p:embeddedFont>
      <p:font typeface="Quicksand Medium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ra-bold.fntdata"/><Relationship Id="rId22" Type="http://schemas.openxmlformats.org/officeDocument/2006/relationships/font" Target="fonts/Lora-boldItalic.fntdata"/><Relationship Id="rId21" Type="http://schemas.openxmlformats.org/officeDocument/2006/relationships/font" Target="fonts/Lora-italic.fntdata"/><Relationship Id="rId24" Type="http://schemas.openxmlformats.org/officeDocument/2006/relationships/font" Target="fonts/BowlbyOneSC-regular.fntdata"/><Relationship Id="rId23" Type="http://schemas.openxmlformats.org/officeDocument/2006/relationships/font" Target="fonts/Pacifico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omfortaaMedium-bold.fntdata"/><Relationship Id="rId25" Type="http://schemas.openxmlformats.org/officeDocument/2006/relationships/font" Target="fonts/ComfortaaMedium-regular.fntdata"/><Relationship Id="rId28" Type="http://schemas.openxmlformats.org/officeDocument/2006/relationships/font" Target="fonts/QuicksandMedium-bold.fntdata"/><Relationship Id="rId27" Type="http://schemas.openxmlformats.org/officeDocument/2006/relationships/font" Target="fonts/QuicksandMedium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Alef-regular.fntdata"/><Relationship Id="rId16" Type="http://schemas.openxmlformats.org/officeDocument/2006/relationships/font" Target="fonts/PatrickHand-regular.fntdata"/><Relationship Id="rId19" Type="http://schemas.openxmlformats.org/officeDocument/2006/relationships/font" Target="fonts/Lora-regular.fntdata"/><Relationship Id="rId18" Type="http://schemas.openxmlformats.org/officeDocument/2006/relationships/font" Target="fonts/Alef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11e86c30cf5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11e86c30cf5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1e86c30cf5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11e86c30cf5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1e86c30cf5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1e86c30cf5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11e86c30cf5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11e86c30cf5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1e86c30cf5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1e86c30cf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11e86c30cf5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11e86c30cf5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1e86c30cf5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11e86c30cf5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11e86c30cf5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11e86c30cf5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11e86c30c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11e86c30c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1e86c30cf5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1e86c30cf5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2"/>
          <p:cNvSpPr txBox="1"/>
          <p:nvPr>
            <p:ph type="ctrTitle"/>
          </p:nvPr>
        </p:nvSpPr>
        <p:spPr>
          <a:xfrm>
            <a:off x="4343450" y="1472350"/>
            <a:ext cx="4041000" cy="18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9" name="Google Shape;29;p2"/>
          <p:cNvSpPr txBox="1"/>
          <p:nvPr>
            <p:ph idx="1" type="subTitle"/>
          </p:nvPr>
        </p:nvSpPr>
        <p:spPr>
          <a:xfrm>
            <a:off x="4434500" y="3305450"/>
            <a:ext cx="38589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30" name="Google Shape;30;p2"/>
          <p:cNvGrpSpPr/>
          <p:nvPr/>
        </p:nvGrpSpPr>
        <p:grpSpPr>
          <a:xfrm>
            <a:off x="427291" y="3302054"/>
            <a:ext cx="427309" cy="735372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rect b="b" l="l" r="r" t="t"/>
              <a:pathLst>
                <a:path extrusionOk="0" h="2200" w="4228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rect b="b" l="l" r="r" t="t"/>
              <a:pathLst>
                <a:path extrusionOk="0" fill="none" h="2200" w="4228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rect b="b" l="l" r="r" t="t"/>
              <a:pathLst>
                <a:path extrusionOk="0" h="7336" w="1839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rect b="b" l="l" r="r" t="t"/>
              <a:pathLst>
                <a:path extrusionOk="0" fill="none" h="7336" w="1839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rect b="b" l="l" r="r" t="t"/>
              <a:pathLst>
                <a:path extrusionOk="0" h="16149" w="12567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rect b="b" l="l" r="r" t="t"/>
              <a:pathLst>
                <a:path extrusionOk="0" fill="none" h="16149" w="12567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978029" y="3974720"/>
            <a:ext cx="584571" cy="437000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rect b="b" l="l" r="r" t="t"/>
              <a:pathLst>
                <a:path extrusionOk="0" h="9137" w="14482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rect b="b" l="l" r="r" t="t"/>
              <a:pathLst>
                <a:path extrusionOk="0" fill="none" h="9137" w="14482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rect b="b" l="l" r="r" t="t"/>
              <a:pathLst>
                <a:path extrusionOk="0" h="3868" w="17192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rect b="b" l="l" r="r" t="t"/>
              <a:pathLst>
                <a:path extrusionOk="0" fill="none" h="3868" w="17192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rect b="b" l="l" r="r" t="t"/>
              <a:pathLst>
                <a:path extrusionOk="0" h="3413" w="13116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rect b="b" l="l" r="r" t="t"/>
              <a:pathLst>
                <a:path extrusionOk="0" fill="none" h="3413" w="13116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rect b="b" l="l" r="r" t="t"/>
              <a:pathLst>
                <a:path extrusionOk="0" h="532" w="702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rect b="b" l="l" r="r" t="t"/>
              <a:pathLst>
                <a:path extrusionOk="0" fill="none" h="532" w="702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rect b="b" l="l" r="r" t="t"/>
              <a:pathLst>
                <a:path extrusionOk="0" h="418" w="797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rect b="b" l="l" r="r" t="t"/>
              <a:pathLst>
                <a:path extrusionOk="0" fill="none" h="418" w="797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rect b="b" l="l" r="r" t="t"/>
              <a:pathLst>
                <a:path extrusionOk="0" fill="none" h="456" w="475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7411722" y="4115397"/>
            <a:ext cx="551725" cy="484026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rect b="b" l="l" r="r" t="t"/>
              <a:pathLst>
                <a:path extrusionOk="0" h="9099" w="13495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rect b="b" l="l" r="r" t="t"/>
              <a:pathLst>
                <a:path extrusionOk="0" fill="none" h="9099" w="13495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rect b="b" l="l" r="r" t="t"/>
              <a:pathLst>
                <a:path extrusionOk="0" h="6237" w="1361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rect b="b" l="l" r="r" t="t"/>
              <a:pathLst>
                <a:path extrusionOk="0" fill="none" h="6237" w="1361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rect b="b" l="l" r="r" t="t"/>
              <a:pathLst>
                <a:path extrusionOk="0" h="1422" w="1309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rect b="b" l="l" r="r" t="t"/>
              <a:pathLst>
                <a:path extrusionOk="0" fill="none" h="1422" w="1309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rect b="b" l="l" r="r" t="t"/>
              <a:pathLst>
                <a:path extrusionOk="0" h="948" w="968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rect b="b" l="l" r="r" t="t"/>
              <a:pathLst>
                <a:path extrusionOk="0" fill="none" h="285" w="343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rect b="b" l="l" r="r" t="t"/>
              <a:pathLst>
                <a:path extrusionOk="0" fill="none" h="948" w="968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rect b="b" l="l" r="r" t="t"/>
              <a:pathLst>
                <a:path extrusionOk="0" h="7658" w="16226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rect b="b" l="l" r="r" t="t"/>
              <a:pathLst>
                <a:path extrusionOk="0" fill="none" h="2465" w="4171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rect b="b" l="l" r="r" t="t"/>
              <a:pathLst>
                <a:path extrusionOk="0" fill="none" h="5460" w="10331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rect b="b" l="l" r="r" t="t"/>
              <a:pathLst>
                <a:path extrusionOk="0" fill="none" h="7658" w="16226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145245" y="727157"/>
            <a:ext cx="636765" cy="391233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rect b="b" l="l" r="r" t="t"/>
              <a:pathLst>
                <a:path extrusionOk="0" h="11506" w="18727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rect b="b" l="l" r="r" t="t"/>
              <a:pathLst>
                <a:path extrusionOk="0" fill="none" h="6350" w="15543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rect b="b" l="l" r="r" t="t"/>
              <a:pathLst>
                <a:path extrusionOk="0" fill="none" h="10823" w="18026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rect b="b" l="l" r="r" t="t"/>
              <a:pathLst>
                <a:path extrusionOk="0" fill="none" h="11506" w="18727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rect b="b" l="l" r="r" t="t"/>
              <a:pathLst>
                <a:path extrusionOk="0" h="4114" w="13193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rect b="b" l="l" r="r" t="t"/>
              <a:pathLst>
                <a:path extrusionOk="0" fill="none" h="4114" w="13193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225982" y="322310"/>
            <a:ext cx="864242" cy="434382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rect b="b" l="l" r="r" t="t"/>
              <a:pathLst>
                <a:path extrusionOk="0" h="11373" w="25417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rect b="b" l="l" r="r" t="t"/>
              <a:pathLst>
                <a:path extrusionOk="0" fill="none" h="11373" w="25417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rect b="b" l="l" r="r" t="t"/>
              <a:pathLst>
                <a:path extrusionOk="0" h="11430" w="20282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rect b="b" l="l" r="r" t="t"/>
              <a:pathLst>
                <a:path extrusionOk="0" fill="none" h="532" w="1138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rect b="b" l="l" r="r" t="t"/>
              <a:pathLst>
                <a:path extrusionOk="0" fill="none" h="1270" w="3735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rect b="b" l="l" r="r" t="t"/>
              <a:pathLst>
                <a:path extrusionOk="0" fill="none" h="1214" w="3129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rect b="b" l="l" r="r" t="t"/>
              <a:pathLst>
                <a:path extrusionOk="0" fill="none" h="588" w="741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rect b="b" l="l" r="r" t="t"/>
              <a:pathLst>
                <a:path extrusionOk="0" fill="none" h="1309" w="3432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rect b="b" l="l" r="r" t="t"/>
              <a:pathLst>
                <a:path extrusionOk="0" fill="none" h="2560" w="3375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rect b="b" l="l" r="r" t="t"/>
              <a:pathLst>
                <a:path extrusionOk="0" fill="none" h="2351" w="5554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rect b="b" l="l" r="r" t="t"/>
              <a:pathLst>
                <a:path extrusionOk="0" fill="none" h="1195" w="797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rect b="b" l="l" r="r" t="t"/>
              <a:pathLst>
                <a:path extrusionOk="0" fill="none" h="512" w="721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rect b="b" l="l" r="r" t="t"/>
              <a:pathLst>
                <a:path extrusionOk="0" fill="none" h="2105" w="4152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rect b="b" l="l" r="r" t="t"/>
              <a:pathLst>
                <a:path extrusionOk="0" fill="none" h="949" w="987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rect b="b" l="l" r="r" t="t"/>
              <a:pathLst>
                <a:path extrusionOk="0" fill="none" h="1744" w="3185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rect b="b" l="l" r="r" t="t"/>
              <a:pathLst>
                <a:path extrusionOk="0" fill="none" h="892" w="1119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rect b="b" l="l" r="r" t="t"/>
              <a:pathLst>
                <a:path extrusionOk="0" fill="none" h="987" w="3355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rect b="b" l="l" r="r" t="t"/>
              <a:pathLst>
                <a:path extrusionOk="0" fill="none" h="1005" w="4208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rect b="b" l="l" r="r" t="t"/>
              <a:pathLst>
                <a:path extrusionOk="0" fill="none" h="1252" w="218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rect b="b" l="l" r="r" t="t"/>
              <a:pathLst>
                <a:path extrusionOk="0" fill="none" h="2162" w="2788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rect b="b" l="l" r="r" t="t"/>
              <a:pathLst>
                <a:path extrusionOk="0" fill="none" h="2142" w="6711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rect b="b" l="l" r="r" t="t"/>
              <a:pathLst>
                <a:path extrusionOk="0" fill="none" h="1251" w="4095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rect b="b" l="l" r="r" t="t"/>
              <a:pathLst>
                <a:path extrusionOk="0" fill="none" h="2768" w="237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rect b="b" l="l" r="r" t="t"/>
              <a:pathLst>
                <a:path extrusionOk="0" fill="none" h="759" w="2143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rect b="b" l="l" r="r" t="t"/>
              <a:pathLst>
                <a:path extrusionOk="0" fill="none" h="2617" w="6179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rect b="b" l="l" r="r" t="t"/>
              <a:pathLst>
                <a:path extrusionOk="0" fill="none" h="3791" w="4569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rect b="b" l="l" r="r" t="t"/>
              <a:pathLst>
                <a:path extrusionOk="0" fill="none" h="1612" w="4019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rect b="b" l="l" r="r" t="t"/>
              <a:pathLst>
                <a:path extrusionOk="0" fill="none" h="2427" w="7109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rect b="b" l="l" r="r" t="t"/>
              <a:pathLst>
                <a:path extrusionOk="0" fill="none" h="3830" w="5271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rect b="b" l="l" r="r" t="t"/>
              <a:pathLst>
                <a:path extrusionOk="0" fill="none" h="3242" w="5857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rect b="b" l="l" r="r" t="t"/>
              <a:pathLst>
                <a:path extrusionOk="0" fill="none" h="1423" w="5175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rect b="b" l="l" r="r" t="t"/>
              <a:pathLst>
                <a:path extrusionOk="0" fill="none" h="11430" w="20282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7811054" y="1118401"/>
            <a:ext cx="474981" cy="650298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rect b="b" l="l" r="r" t="t"/>
              <a:pathLst>
                <a:path extrusionOk="0" h="19125" w="13969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rect b="b" l="l" r="r" t="t"/>
              <a:pathLst>
                <a:path extrusionOk="0" fill="none" h="19125" w="13969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/>
          <p:nvPr>
            <p:ph hasCustomPrompt="1" type="title"/>
          </p:nvPr>
        </p:nvSpPr>
        <p:spPr>
          <a:xfrm>
            <a:off x="708688" y="1704140"/>
            <a:ext cx="77268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/>
          <p:nvPr>
            <p:ph idx="1" type="body"/>
          </p:nvPr>
        </p:nvSpPr>
        <p:spPr>
          <a:xfrm>
            <a:off x="708513" y="3241202"/>
            <a:ext cx="77268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276" name="Google Shape;276;p11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3"/>
          <p:cNvSpPr txBox="1"/>
          <p:nvPr>
            <p:ph idx="1" type="subTitle"/>
          </p:nvPr>
        </p:nvSpPr>
        <p:spPr>
          <a:xfrm>
            <a:off x="1932851" y="1441175"/>
            <a:ext cx="26391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9" name="Google Shape;319;p13"/>
          <p:cNvSpPr txBox="1"/>
          <p:nvPr>
            <p:ph idx="2" type="subTitle"/>
          </p:nvPr>
        </p:nvSpPr>
        <p:spPr>
          <a:xfrm>
            <a:off x="1932848" y="1809080"/>
            <a:ext cx="22557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0" name="Google Shape;320;p13"/>
          <p:cNvSpPr txBox="1"/>
          <p:nvPr>
            <p:ph idx="3" type="subTitle"/>
          </p:nvPr>
        </p:nvSpPr>
        <p:spPr>
          <a:xfrm>
            <a:off x="1932850" y="3239125"/>
            <a:ext cx="26391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1" name="Google Shape;321;p13"/>
          <p:cNvSpPr txBox="1"/>
          <p:nvPr>
            <p:ph idx="4" type="subTitle"/>
          </p:nvPr>
        </p:nvSpPr>
        <p:spPr>
          <a:xfrm>
            <a:off x="1932848" y="3603560"/>
            <a:ext cx="22557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2" name="Google Shape;322;p13"/>
          <p:cNvSpPr txBox="1"/>
          <p:nvPr>
            <p:ph hasCustomPrompt="1" type="title"/>
          </p:nvPr>
        </p:nvSpPr>
        <p:spPr>
          <a:xfrm>
            <a:off x="987618" y="1684856"/>
            <a:ext cx="7989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/>
          <p:nvPr>
            <p:ph hasCustomPrompt="1" idx="5" type="title"/>
          </p:nvPr>
        </p:nvSpPr>
        <p:spPr>
          <a:xfrm>
            <a:off x="989268" y="3476870"/>
            <a:ext cx="7956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/>
          <p:nvPr>
            <p:ph idx="6" type="title"/>
          </p:nvPr>
        </p:nvSpPr>
        <p:spPr>
          <a:xfrm>
            <a:off x="713225" y="582168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5" name="Google Shape;325;p13"/>
          <p:cNvSpPr txBox="1"/>
          <p:nvPr>
            <p:ph idx="7" type="subTitle"/>
          </p:nvPr>
        </p:nvSpPr>
        <p:spPr>
          <a:xfrm>
            <a:off x="5900673" y="1441175"/>
            <a:ext cx="25302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6" name="Google Shape;326;p13"/>
          <p:cNvSpPr txBox="1"/>
          <p:nvPr>
            <p:ph idx="8" type="subTitle"/>
          </p:nvPr>
        </p:nvSpPr>
        <p:spPr>
          <a:xfrm>
            <a:off x="5900682" y="1809080"/>
            <a:ext cx="2255700" cy="3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7" name="Google Shape;327;p13"/>
          <p:cNvSpPr txBox="1"/>
          <p:nvPr>
            <p:ph idx="9" type="subTitle"/>
          </p:nvPr>
        </p:nvSpPr>
        <p:spPr>
          <a:xfrm>
            <a:off x="5900674" y="3239125"/>
            <a:ext cx="25302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8" name="Google Shape;328;p13"/>
          <p:cNvSpPr txBox="1"/>
          <p:nvPr>
            <p:ph idx="13" type="subTitle"/>
          </p:nvPr>
        </p:nvSpPr>
        <p:spPr>
          <a:xfrm>
            <a:off x="5900682" y="3603560"/>
            <a:ext cx="22557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9" name="Google Shape;329;p13"/>
          <p:cNvSpPr txBox="1"/>
          <p:nvPr>
            <p:ph hasCustomPrompt="1" idx="14" type="title"/>
          </p:nvPr>
        </p:nvSpPr>
        <p:spPr>
          <a:xfrm>
            <a:off x="4973617" y="1684856"/>
            <a:ext cx="7971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/>
          <p:nvPr>
            <p:ph hasCustomPrompt="1" idx="15" type="title"/>
          </p:nvPr>
        </p:nvSpPr>
        <p:spPr>
          <a:xfrm>
            <a:off x="4972717" y="3476870"/>
            <a:ext cx="7989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/>
          <p:nvPr>
            <p:ph type="title"/>
          </p:nvPr>
        </p:nvSpPr>
        <p:spPr>
          <a:xfrm>
            <a:off x="1371600" y="3115163"/>
            <a:ext cx="64008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333" name="Google Shape;333;p14"/>
          <p:cNvSpPr txBox="1"/>
          <p:nvPr>
            <p:ph idx="1" type="subTitle"/>
          </p:nvPr>
        </p:nvSpPr>
        <p:spPr>
          <a:xfrm>
            <a:off x="1371600" y="1846297"/>
            <a:ext cx="6400800" cy="109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334" name="Google Shape;334;p14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/>
          <p:nvPr>
            <p:ph type="title"/>
          </p:nvPr>
        </p:nvSpPr>
        <p:spPr>
          <a:xfrm>
            <a:off x="4156650" y="2239345"/>
            <a:ext cx="33834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6" name="Google Shape;356;p15"/>
          <p:cNvSpPr txBox="1"/>
          <p:nvPr>
            <p:ph idx="1" type="subTitle"/>
          </p:nvPr>
        </p:nvSpPr>
        <p:spPr>
          <a:xfrm>
            <a:off x="4156650" y="2849724"/>
            <a:ext cx="3069600" cy="3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57" name="Google Shape;357;p15"/>
          <p:cNvSpPr txBox="1"/>
          <p:nvPr>
            <p:ph hasCustomPrompt="1" idx="2" type="title"/>
          </p:nvPr>
        </p:nvSpPr>
        <p:spPr>
          <a:xfrm>
            <a:off x="2913525" y="2499675"/>
            <a:ext cx="1088100" cy="4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0_1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/>
          <p:nvPr>
            <p:ph type="title"/>
          </p:nvPr>
        </p:nvSpPr>
        <p:spPr>
          <a:xfrm>
            <a:off x="965775" y="2796984"/>
            <a:ext cx="33834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80" name="Google Shape;380;p16"/>
          <p:cNvSpPr txBox="1"/>
          <p:nvPr>
            <p:ph idx="1" type="subTitle"/>
          </p:nvPr>
        </p:nvSpPr>
        <p:spPr>
          <a:xfrm>
            <a:off x="1279575" y="3416907"/>
            <a:ext cx="3069600" cy="3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81" name="Google Shape;381;p16"/>
          <p:cNvSpPr txBox="1"/>
          <p:nvPr>
            <p:ph hasCustomPrompt="1" idx="2" type="title"/>
          </p:nvPr>
        </p:nvSpPr>
        <p:spPr>
          <a:xfrm>
            <a:off x="3256425" y="1665348"/>
            <a:ext cx="1088100" cy="4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0_1_1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/>
          <p:nvPr>
            <p:ph type="title"/>
          </p:nvPr>
        </p:nvSpPr>
        <p:spPr>
          <a:xfrm>
            <a:off x="4314375" y="2796923"/>
            <a:ext cx="41148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4" name="Google Shape;404;p17"/>
          <p:cNvSpPr txBox="1"/>
          <p:nvPr>
            <p:ph idx="1" type="subTitle"/>
          </p:nvPr>
        </p:nvSpPr>
        <p:spPr>
          <a:xfrm>
            <a:off x="4314375" y="3413362"/>
            <a:ext cx="3069600" cy="3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5" name="Google Shape;405;p17"/>
          <p:cNvSpPr txBox="1"/>
          <p:nvPr>
            <p:ph hasCustomPrompt="1" idx="2" type="title"/>
          </p:nvPr>
        </p:nvSpPr>
        <p:spPr>
          <a:xfrm>
            <a:off x="4319025" y="1662165"/>
            <a:ext cx="1088100" cy="4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/>
          <p:nvPr>
            <p:ph type="title"/>
          </p:nvPr>
        </p:nvSpPr>
        <p:spPr>
          <a:xfrm>
            <a:off x="713225" y="530350"/>
            <a:ext cx="77178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8" name="Google Shape;408;p18"/>
          <p:cNvSpPr txBox="1"/>
          <p:nvPr>
            <p:ph idx="1" type="body"/>
          </p:nvPr>
        </p:nvSpPr>
        <p:spPr>
          <a:xfrm>
            <a:off x="2286000" y="1428750"/>
            <a:ext cx="4572000" cy="228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100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2_1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/>
          <p:nvPr>
            <p:ph type="title"/>
          </p:nvPr>
        </p:nvSpPr>
        <p:spPr>
          <a:xfrm>
            <a:off x="4798000" y="1077000"/>
            <a:ext cx="3632700" cy="206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1" name="Google Shape;411;p19"/>
          <p:cNvSpPr txBox="1"/>
          <p:nvPr>
            <p:ph idx="1" type="subTitle"/>
          </p:nvPr>
        </p:nvSpPr>
        <p:spPr>
          <a:xfrm>
            <a:off x="5230300" y="3152100"/>
            <a:ext cx="32004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5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/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414" name="Google Shape;414;p20"/>
          <p:cNvSpPr txBox="1"/>
          <p:nvPr>
            <p:ph idx="1" type="body"/>
          </p:nvPr>
        </p:nvSpPr>
        <p:spPr>
          <a:xfrm>
            <a:off x="1740600" y="1447275"/>
            <a:ext cx="5662800" cy="228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title"/>
          </p:nvPr>
        </p:nvSpPr>
        <p:spPr>
          <a:xfrm>
            <a:off x="3014400" y="2802982"/>
            <a:ext cx="31152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9" name="Google Shape;109;p3"/>
          <p:cNvSpPr txBox="1"/>
          <p:nvPr>
            <p:ph idx="1" type="subTitle"/>
          </p:nvPr>
        </p:nvSpPr>
        <p:spPr>
          <a:xfrm>
            <a:off x="3037200" y="3413362"/>
            <a:ext cx="3069600" cy="3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0" name="Google Shape;110;p3"/>
          <p:cNvSpPr txBox="1"/>
          <p:nvPr>
            <p:ph hasCustomPrompt="1" idx="2" type="title"/>
          </p:nvPr>
        </p:nvSpPr>
        <p:spPr>
          <a:xfrm>
            <a:off x="4027950" y="1663575"/>
            <a:ext cx="1088100" cy="4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6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/>
          <p:nvPr>
            <p:ph idx="1" type="subTitle"/>
          </p:nvPr>
        </p:nvSpPr>
        <p:spPr>
          <a:xfrm>
            <a:off x="837050" y="2607156"/>
            <a:ext cx="36576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17" name="Google Shape;417;p21"/>
          <p:cNvSpPr txBox="1"/>
          <p:nvPr>
            <p:ph type="title"/>
          </p:nvPr>
        </p:nvSpPr>
        <p:spPr>
          <a:xfrm>
            <a:off x="2025650" y="1509998"/>
            <a:ext cx="24690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7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/>
          <p:nvPr>
            <p:ph idx="1" type="subTitle"/>
          </p:nvPr>
        </p:nvSpPr>
        <p:spPr>
          <a:xfrm>
            <a:off x="4527400" y="2606040"/>
            <a:ext cx="36576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20" name="Google Shape;420;p22"/>
          <p:cNvSpPr txBox="1"/>
          <p:nvPr>
            <p:ph type="title"/>
          </p:nvPr>
        </p:nvSpPr>
        <p:spPr>
          <a:xfrm>
            <a:off x="4527398" y="1508750"/>
            <a:ext cx="24690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8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/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423" name="Google Shape;423;p23"/>
          <p:cNvSpPr txBox="1"/>
          <p:nvPr>
            <p:ph idx="1" type="body"/>
          </p:nvPr>
        </p:nvSpPr>
        <p:spPr>
          <a:xfrm>
            <a:off x="713225" y="1274675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2_1_1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"/>
          <p:cNvSpPr txBox="1"/>
          <p:nvPr>
            <p:ph type="title"/>
          </p:nvPr>
        </p:nvSpPr>
        <p:spPr>
          <a:xfrm>
            <a:off x="3123600" y="530350"/>
            <a:ext cx="2896800" cy="2925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6" name="Google Shape;426;p24"/>
          <p:cNvSpPr txBox="1"/>
          <p:nvPr>
            <p:ph idx="1" type="subTitle"/>
          </p:nvPr>
        </p:nvSpPr>
        <p:spPr>
          <a:xfrm>
            <a:off x="713225" y="1012850"/>
            <a:ext cx="3858900" cy="35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7" name="Google Shape;427;p24"/>
          <p:cNvSpPr txBox="1"/>
          <p:nvPr>
            <p:ph idx="2" type="subTitle"/>
          </p:nvPr>
        </p:nvSpPr>
        <p:spPr>
          <a:xfrm>
            <a:off x="4572025" y="1012850"/>
            <a:ext cx="3858900" cy="35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428" name="Google Shape;428;p24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429" name="Google Shape;429;p24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7" name="Google Shape;447;p24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8" name="Google Shape;448;p24"/>
          <p:cNvGrpSpPr/>
          <p:nvPr/>
        </p:nvGrpSpPr>
        <p:grpSpPr>
          <a:xfrm>
            <a:off x="8771529" y="-106649"/>
            <a:ext cx="474981" cy="650298"/>
            <a:chOff x="1060100" y="3348113"/>
            <a:chExt cx="349225" cy="478125"/>
          </a:xfrm>
        </p:grpSpPr>
        <p:sp>
          <p:nvSpPr>
            <p:cNvPr id="449" name="Google Shape;449;p24"/>
            <p:cNvSpPr/>
            <p:nvPr/>
          </p:nvSpPr>
          <p:spPr>
            <a:xfrm>
              <a:off x="1060100" y="3348113"/>
              <a:ext cx="349225" cy="478125"/>
            </a:xfrm>
            <a:custGeom>
              <a:rect b="b" l="l" r="r" t="t"/>
              <a:pathLst>
                <a:path extrusionOk="0" h="19125" w="13969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1060100" y="3348113"/>
              <a:ext cx="349225" cy="478125"/>
            </a:xfrm>
            <a:custGeom>
              <a:rect b="b" l="l" r="r" t="t"/>
              <a:pathLst>
                <a:path extrusionOk="0" fill="none" h="19125" w="13969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1" name="Google Shape;451;p24"/>
          <p:cNvGrpSpPr/>
          <p:nvPr/>
        </p:nvGrpSpPr>
        <p:grpSpPr>
          <a:xfrm>
            <a:off x="364404" y="-5"/>
            <a:ext cx="584571" cy="437000"/>
            <a:chOff x="-522075" y="3957700"/>
            <a:chExt cx="429800" cy="321300"/>
          </a:xfrm>
        </p:grpSpPr>
        <p:sp>
          <p:nvSpPr>
            <p:cNvPr id="452" name="Google Shape;452;p24"/>
            <p:cNvSpPr/>
            <p:nvPr/>
          </p:nvSpPr>
          <p:spPr>
            <a:xfrm>
              <a:off x="-492700" y="3957700"/>
              <a:ext cx="362050" cy="228425"/>
            </a:xfrm>
            <a:custGeom>
              <a:rect b="b" l="l" r="r" t="t"/>
              <a:pathLst>
                <a:path extrusionOk="0" h="9137" w="14482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-492700" y="3957700"/>
              <a:ext cx="362050" cy="228425"/>
            </a:xfrm>
            <a:custGeom>
              <a:rect b="b" l="l" r="r" t="t"/>
              <a:pathLst>
                <a:path extrusionOk="0" fill="none" h="9137" w="14482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-522075" y="4131125"/>
              <a:ext cx="429800" cy="96700"/>
            </a:xfrm>
            <a:custGeom>
              <a:rect b="b" l="l" r="r" t="t"/>
              <a:pathLst>
                <a:path extrusionOk="0" h="3868" w="17192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-522075" y="4131125"/>
              <a:ext cx="429800" cy="96700"/>
            </a:xfrm>
            <a:custGeom>
              <a:rect b="b" l="l" r="r" t="t"/>
              <a:pathLst>
                <a:path extrusionOk="0" fill="none" h="3868" w="17192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-475625" y="4193675"/>
              <a:ext cx="327900" cy="85325"/>
            </a:xfrm>
            <a:custGeom>
              <a:rect b="b" l="l" r="r" t="t"/>
              <a:pathLst>
                <a:path extrusionOk="0" h="3413" w="13116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-475625" y="4193675"/>
              <a:ext cx="327900" cy="85325"/>
            </a:xfrm>
            <a:custGeom>
              <a:rect b="b" l="l" r="r" t="t"/>
              <a:pathLst>
                <a:path extrusionOk="0" fill="none" h="3413" w="13116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-277575" y="3989450"/>
              <a:ext cx="17550" cy="13300"/>
            </a:xfrm>
            <a:custGeom>
              <a:rect b="b" l="l" r="r" t="t"/>
              <a:pathLst>
                <a:path extrusionOk="0" h="532" w="702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-277575" y="3989450"/>
              <a:ext cx="17550" cy="13300"/>
            </a:xfrm>
            <a:custGeom>
              <a:rect b="b" l="l" r="r" t="t"/>
              <a:pathLst>
                <a:path extrusionOk="0" fill="none" h="532" w="702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-255300" y="4043000"/>
              <a:ext cx="19925" cy="10450"/>
            </a:xfrm>
            <a:custGeom>
              <a:rect b="b" l="l" r="r" t="t"/>
              <a:pathLst>
                <a:path extrusionOk="0" h="418" w="797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-255300" y="4043000"/>
              <a:ext cx="19925" cy="10450"/>
            </a:xfrm>
            <a:custGeom>
              <a:rect b="b" l="l" r="r" t="t"/>
              <a:pathLst>
                <a:path extrusionOk="0" fill="none" h="418" w="797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-223550" y="4008400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-223550" y="4008400"/>
              <a:ext cx="11875" cy="11400"/>
            </a:xfrm>
            <a:custGeom>
              <a:rect b="b" l="l" r="r" t="t"/>
              <a:pathLst>
                <a:path extrusionOk="0" fill="none" h="456" w="475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4" name="Google Shape;464;p24"/>
          <p:cNvGrpSpPr/>
          <p:nvPr/>
        </p:nvGrpSpPr>
        <p:grpSpPr>
          <a:xfrm>
            <a:off x="7213182" y="4107360"/>
            <a:ext cx="864242" cy="434382"/>
            <a:chOff x="-520650" y="4377063"/>
            <a:chExt cx="635425" cy="319375"/>
          </a:xfrm>
        </p:grpSpPr>
        <p:sp>
          <p:nvSpPr>
            <p:cNvPr id="465" name="Google Shape;465;p24"/>
            <p:cNvSpPr/>
            <p:nvPr/>
          </p:nvSpPr>
          <p:spPr>
            <a:xfrm>
              <a:off x="-520650" y="4412113"/>
              <a:ext cx="635425" cy="284325"/>
            </a:xfrm>
            <a:custGeom>
              <a:rect b="b" l="l" r="r" t="t"/>
              <a:pathLst>
                <a:path extrusionOk="0" h="11373" w="25417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-520650" y="4412113"/>
              <a:ext cx="635425" cy="284325"/>
            </a:xfrm>
            <a:custGeom>
              <a:rect b="b" l="l" r="r" t="t"/>
              <a:pathLst>
                <a:path extrusionOk="0" fill="none" h="11373" w="25417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-457175" y="4377063"/>
              <a:ext cx="507050" cy="285750"/>
            </a:xfrm>
            <a:custGeom>
              <a:rect b="b" l="l" r="r" t="t"/>
              <a:pathLst>
                <a:path extrusionOk="0" h="11430" w="20282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-342025" y="4633863"/>
              <a:ext cx="28450" cy="13300"/>
            </a:xfrm>
            <a:custGeom>
              <a:rect b="b" l="l" r="r" t="t"/>
              <a:pathLst>
                <a:path extrusionOk="0" fill="none" h="532" w="1138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-258625" y="4622038"/>
              <a:ext cx="93375" cy="31750"/>
            </a:xfrm>
            <a:custGeom>
              <a:rect b="b" l="l" r="r" t="t"/>
              <a:pathLst>
                <a:path extrusionOk="0" fill="none" h="1270" w="3735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-234000" y="4605913"/>
              <a:ext cx="78225" cy="30350"/>
            </a:xfrm>
            <a:custGeom>
              <a:rect b="b" l="l" r="r" t="t"/>
              <a:pathLst>
                <a:path extrusionOk="0" fill="none" h="1214" w="3129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-51575" y="4600238"/>
              <a:ext cx="18525" cy="14700"/>
            </a:xfrm>
            <a:custGeom>
              <a:rect b="b" l="l" r="r" t="t"/>
              <a:pathLst>
                <a:path extrusionOk="0" fill="none" h="588" w="741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-149175" y="4596438"/>
              <a:ext cx="85800" cy="32725"/>
            </a:xfrm>
            <a:custGeom>
              <a:rect b="b" l="l" r="r" t="t"/>
              <a:pathLst>
                <a:path extrusionOk="0" fill="none" h="1309" w="3432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-306025" y="4583163"/>
              <a:ext cx="84375" cy="64000"/>
            </a:xfrm>
            <a:custGeom>
              <a:rect b="b" l="l" r="r" t="t"/>
              <a:pathLst>
                <a:path extrusionOk="0" fill="none" h="2560" w="3375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-432525" y="4581763"/>
              <a:ext cx="138850" cy="58775"/>
            </a:xfrm>
            <a:custGeom>
              <a:rect b="b" l="l" r="r" t="t"/>
              <a:pathLst>
                <a:path extrusionOk="0" fill="none" h="2351" w="5554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-76200" y="4581763"/>
              <a:ext cx="19925" cy="29875"/>
            </a:xfrm>
            <a:custGeom>
              <a:rect b="b" l="l" r="r" t="t"/>
              <a:pathLst>
                <a:path extrusionOk="0" fill="none" h="1195" w="797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-287525" y="4579863"/>
              <a:ext cx="18025" cy="12800"/>
            </a:xfrm>
            <a:custGeom>
              <a:rect b="b" l="l" r="r" t="t"/>
              <a:pathLst>
                <a:path extrusionOk="0" fill="none" h="512" w="721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-339650" y="4577488"/>
              <a:ext cx="103800" cy="52625"/>
            </a:xfrm>
            <a:custGeom>
              <a:rect b="b" l="l" r="r" t="t"/>
              <a:pathLst>
                <a:path extrusionOk="0" fill="none" h="2105" w="4152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442950" y="4575588"/>
              <a:ext cx="24675" cy="23725"/>
            </a:xfrm>
            <a:custGeom>
              <a:rect b="b" l="l" r="r" t="t"/>
              <a:pathLst>
                <a:path extrusionOk="0" fill="none" h="949" w="987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-216450" y="4571813"/>
              <a:ext cx="79625" cy="43600"/>
            </a:xfrm>
            <a:custGeom>
              <a:rect b="b" l="l" r="r" t="t"/>
              <a:pathLst>
                <a:path extrusionOk="0" fill="none" h="1744" w="3185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-107950" y="4569438"/>
              <a:ext cx="27975" cy="22300"/>
            </a:xfrm>
            <a:custGeom>
              <a:rect b="b" l="l" r="r" t="t"/>
              <a:pathLst>
                <a:path extrusionOk="0" fill="none" h="892" w="1119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-43025" y="4556163"/>
              <a:ext cx="83875" cy="24675"/>
            </a:xfrm>
            <a:custGeom>
              <a:rect b="b" l="l" r="r" t="t"/>
              <a:pathLst>
                <a:path extrusionOk="0" fill="none" h="987" w="3355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08850" y="4550488"/>
              <a:ext cx="105200" cy="25125"/>
            </a:xfrm>
            <a:custGeom>
              <a:rect b="b" l="l" r="r" t="t"/>
              <a:pathLst>
                <a:path extrusionOk="0" fill="none" h="1005" w="4208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-347225" y="4550013"/>
              <a:ext cx="54500" cy="31300"/>
            </a:xfrm>
            <a:custGeom>
              <a:rect b="b" l="l" r="r" t="t"/>
              <a:pathLst>
                <a:path extrusionOk="0" fill="none" h="1252" w="218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-406475" y="4542888"/>
              <a:ext cx="69700" cy="54050"/>
            </a:xfrm>
            <a:custGeom>
              <a:rect b="b" l="l" r="r" t="t"/>
              <a:pathLst>
                <a:path extrusionOk="0" fill="none" h="2162" w="2788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-281375" y="4539588"/>
              <a:ext cx="167775" cy="53550"/>
            </a:xfrm>
            <a:custGeom>
              <a:rect b="b" l="l" r="r" t="t"/>
              <a:pathLst>
                <a:path extrusionOk="0" fill="none" h="2142" w="6711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-61525" y="4530588"/>
              <a:ext cx="102375" cy="31275"/>
            </a:xfrm>
            <a:custGeom>
              <a:rect b="b" l="l" r="r" t="t"/>
              <a:pathLst>
                <a:path extrusionOk="0" fill="none" h="1251" w="4095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-418775" y="4519688"/>
              <a:ext cx="59250" cy="69200"/>
            </a:xfrm>
            <a:custGeom>
              <a:rect b="b" l="l" r="r" t="t"/>
              <a:pathLst>
                <a:path extrusionOk="0" fill="none" h="2768" w="237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-27400" y="4505463"/>
              <a:ext cx="53575" cy="18975"/>
            </a:xfrm>
            <a:custGeom>
              <a:rect b="b" l="l" r="r" t="t"/>
              <a:pathLst>
                <a:path extrusionOk="0" fill="none" h="759" w="2143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236350" y="4504513"/>
              <a:ext cx="154475" cy="65425"/>
            </a:xfrm>
            <a:custGeom>
              <a:rect b="b" l="l" r="r" t="t"/>
              <a:pathLst>
                <a:path extrusionOk="0" fill="none" h="2617" w="6179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52500" y="4498363"/>
              <a:ext cx="114225" cy="94775"/>
            </a:xfrm>
            <a:custGeom>
              <a:rect b="b" l="l" r="r" t="t"/>
              <a:pathLst>
                <a:path extrusionOk="0" fill="none" h="3791" w="4569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-76675" y="4492663"/>
              <a:ext cx="100475" cy="40300"/>
            </a:xfrm>
            <a:custGeom>
              <a:rect b="b" l="l" r="r" t="t"/>
              <a:pathLst>
                <a:path extrusionOk="0" fill="none" h="1612" w="4019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-361925" y="4475138"/>
              <a:ext cx="177725" cy="60675"/>
            </a:xfrm>
            <a:custGeom>
              <a:rect b="b" l="l" r="r" t="t"/>
              <a:pathLst>
                <a:path extrusionOk="0" fill="none" h="2427" w="7109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-448175" y="4474663"/>
              <a:ext cx="131775" cy="95750"/>
            </a:xfrm>
            <a:custGeom>
              <a:rect b="b" l="l" r="r" t="t"/>
              <a:pathLst>
                <a:path extrusionOk="0" fill="none" h="3830" w="5271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-155800" y="4435338"/>
              <a:ext cx="146425" cy="81050"/>
            </a:xfrm>
            <a:custGeom>
              <a:rect b="b" l="l" r="r" t="t"/>
              <a:pathLst>
                <a:path extrusionOk="0" fill="none" h="3242" w="5857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-144425" y="4409738"/>
              <a:ext cx="129375" cy="35575"/>
            </a:xfrm>
            <a:custGeom>
              <a:rect b="b" l="l" r="r" t="t"/>
              <a:pathLst>
                <a:path extrusionOk="0" fill="none" h="1423" w="5175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-457175" y="4377063"/>
              <a:ext cx="507050" cy="285750"/>
            </a:xfrm>
            <a:custGeom>
              <a:rect b="b" l="l" r="r" t="t"/>
              <a:pathLst>
                <a:path extrusionOk="0" fill="none" h="11430" w="20282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2_1_1_1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/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9" name="Google Shape;499;p25"/>
          <p:cNvSpPr txBox="1"/>
          <p:nvPr>
            <p:ph idx="1" type="subTitle"/>
          </p:nvPr>
        </p:nvSpPr>
        <p:spPr>
          <a:xfrm>
            <a:off x="878975" y="3388368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00" name="Google Shape;500;p25"/>
          <p:cNvSpPr txBox="1"/>
          <p:nvPr>
            <p:ph idx="2" type="subTitle"/>
          </p:nvPr>
        </p:nvSpPr>
        <p:spPr>
          <a:xfrm>
            <a:off x="713225" y="3740202"/>
            <a:ext cx="17946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1" name="Google Shape;501;p25"/>
          <p:cNvSpPr txBox="1"/>
          <p:nvPr>
            <p:ph idx="3" type="subTitle"/>
          </p:nvPr>
        </p:nvSpPr>
        <p:spPr>
          <a:xfrm>
            <a:off x="2945900" y="3388368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02" name="Google Shape;502;p25"/>
          <p:cNvSpPr txBox="1"/>
          <p:nvPr>
            <p:ph idx="4" type="subTitle"/>
          </p:nvPr>
        </p:nvSpPr>
        <p:spPr>
          <a:xfrm>
            <a:off x="2780150" y="3740202"/>
            <a:ext cx="17946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3" name="Google Shape;503;p25"/>
          <p:cNvSpPr txBox="1"/>
          <p:nvPr>
            <p:ph idx="5" type="subTitle"/>
          </p:nvPr>
        </p:nvSpPr>
        <p:spPr>
          <a:xfrm>
            <a:off x="719250" y="1729450"/>
            <a:ext cx="3858900" cy="61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/>
          <p:nvPr>
            <p:ph idx="1" type="subTitle"/>
          </p:nvPr>
        </p:nvSpPr>
        <p:spPr>
          <a:xfrm>
            <a:off x="993575" y="2834640"/>
            <a:ext cx="20118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6" name="Google Shape;506;p26"/>
          <p:cNvSpPr txBox="1"/>
          <p:nvPr>
            <p:ph idx="2" type="subTitle"/>
          </p:nvPr>
        </p:nvSpPr>
        <p:spPr>
          <a:xfrm>
            <a:off x="993575" y="3275462"/>
            <a:ext cx="20118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507" name="Google Shape;507;p26"/>
          <p:cNvSpPr txBox="1"/>
          <p:nvPr>
            <p:ph idx="3" type="subTitle"/>
          </p:nvPr>
        </p:nvSpPr>
        <p:spPr>
          <a:xfrm>
            <a:off x="3566100" y="2834640"/>
            <a:ext cx="20118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8" name="Google Shape;508;p26"/>
          <p:cNvSpPr txBox="1"/>
          <p:nvPr>
            <p:ph idx="4" type="subTitle"/>
          </p:nvPr>
        </p:nvSpPr>
        <p:spPr>
          <a:xfrm>
            <a:off x="3566100" y="3275457"/>
            <a:ext cx="20118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509" name="Google Shape;509;p26"/>
          <p:cNvSpPr txBox="1"/>
          <p:nvPr>
            <p:ph idx="5" type="subTitle"/>
          </p:nvPr>
        </p:nvSpPr>
        <p:spPr>
          <a:xfrm>
            <a:off x="6138607" y="2834640"/>
            <a:ext cx="2011800" cy="1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0" name="Google Shape;510;p26"/>
          <p:cNvSpPr txBox="1"/>
          <p:nvPr>
            <p:ph idx="6" type="subTitle"/>
          </p:nvPr>
        </p:nvSpPr>
        <p:spPr>
          <a:xfrm>
            <a:off x="6138607" y="3275457"/>
            <a:ext cx="20118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511" name="Google Shape;511;p26"/>
          <p:cNvSpPr txBox="1"/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/>
          <p:nvPr>
            <p:ph idx="1" type="subTitle"/>
          </p:nvPr>
        </p:nvSpPr>
        <p:spPr>
          <a:xfrm>
            <a:off x="1597279" y="1494500"/>
            <a:ext cx="14355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14" name="Google Shape;514;p27"/>
          <p:cNvSpPr txBox="1"/>
          <p:nvPr>
            <p:ph idx="2" type="subTitle"/>
          </p:nvPr>
        </p:nvSpPr>
        <p:spPr>
          <a:xfrm>
            <a:off x="1341079" y="1835600"/>
            <a:ext cx="16917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15" name="Google Shape;515;p27"/>
          <p:cNvSpPr txBox="1"/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6" name="Google Shape;516;p27"/>
          <p:cNvSpPr txBox="1"/>
          <p:nvPr>
            <p:ph idx="3" type="subTitle"/>
          </p:nvPr>
        </p:nvSpPr>
        <p:spPr>
          <a:xfrm>
            <a:off x="1597279" y="3247088"/>
            <a:ext cx="14355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17" name="Google Shape;517;p27"/>
          <p:cNvSpPr txBox="1"/>
          <p:nvPr>
            <p:ph idx="4" type="subTitle"/>
          </p:nvPr>
        </p:nvSpPr>
        <p:spPr>
          <a:xfrm>
            <a:off x="1341079" y="3588200"/>
            <a:ext cx="16917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18" name="Google Shape;518;p27"/>
          <p:cNvSpPr txBox="1"/>
          <p:nvPr>
            <p:ph idx="5" type="subTitle"/>
          </p:nvPr>
        </p:nvSpPr>
        <p:spPr>
          <a:xfrm>
            <a:off x="6113104" y="1494488"/>
            <a:ext cx="14355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19" name="Google Shape;519;p27"/>
          <p:cNvSpPr txBox="1"/>
          <p:nvPr>
            <p:ph idx="6" type="subTitle"/>
          </p:nvPr>
        </p:nvSpPr>
        <p:spPr>
          <a:xfrm>
            <a:off x="6113104" y="1835600"/>
            <a:ext cx="16917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0" name="Google Shape;520;p27"/>
          <p:cNvSpPr txBox="1"/>
          <p:nvPr>
            <p:ph idx="7" type="subTitle"/>
          </p:nvPr>
        </p:nvSpPr>
        <p:spPr>
          <a:xfrm>
            <a:off x="6113104" y="3247088"/>
            <a:ext cx="14355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21" name="Google Shape;521;p27"/>
          <p:cNvSpPr txBox="1"/>
          <p:nvPr>
            <p:ph idx="8" type="subTitle"/>
          </p:nvPr>
        </p:nvSpPr>
        <p:spPr>
          <a:xfrm>
            <a:off x="6113104" y="3588200"/>
            <a:ext cx="16917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 1">
  <p:cSld name="CUSTOM_14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/>
          <p:nvPr>
            <p:ph idx="1" type="subTitle"/>
          </p:nvPr>
        </p:nvSpPr>
        <p:spPr>
          <a:xfrm>
            <a:off x="751638" y="2701588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24" name="Google Shape;524;p28"/>
          <p:cNvSpPr txBox="1"/>
          <p:nvPr>
            <p:ph idx="2" type="subTitle"/>
          </p:nvPr>
        </p:nvSpPr>
        <p:spPr>
          <a:xfrm>
            <a:off x="751638" y="3098659"/>
            <a:ext cx="1463100" cy="40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5" name="Google Shape;525;p28"/>
          <p:cNvSpPr txBox="1"/>
          <p:nvPr>
            <p:ph idx="3" type="subTitle"/>
          </p:nvPr>
        </p:nvSpPr>
        <p:spPr>
          <a:xfrm>
            <a:off x="2296060" y="2701588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26" name="Google Shape;526;p28"/>
          <p:cNvSpPr txBox="1"/>
          <p:nvPr>
            <p:ph idx="4" type="subTitle"/>
          </p:nvPr>
        </p:nvSpPr>
        <p:spPr>
          <a:xfrm>
            <a:off x="2296060" y="3098659"/>
            <a:ext cx="1463100" cy="40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7" name="Google Shape;527;p28"/>
          <p:cNvSpPr txBox="1"/>
          <p:nvPr>
            <p:ph idx="5" type="subTitle"/>
          </p:nvPr>
        </p:nvSpPr>
        <p:spPr>
          <a:xfrm>
            <a:off x="3840482" y="2701588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28" name="Google Shape;528;p28"/>
          <p:cNvSpPr txBox="1"/>
          <p:nvPr>
            <p:ph idx="6" type="subTitle"/>
          </p:nvPr>
        </p:nvSpPr>
        <p:spPr>
          <a:xfrm>
            <a:off x="3840482" y="3098659"/>
            <a:ext cx="1463100" cy="40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9" name="Google Shape;529;p28"/>
          <p:cNvSpPr txBox="1"/>
          <p:nvPr>
            <p:ph idx="7" type="subTitle"/>
          </p:nvPr>
        </p:nvSpPr>
        <p:spPr>
          <a:xfrm>
            <a:off x="5384905" y="2701588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30" name="Google Shape;530;p28"/>
          <p:cNvSpPr txBox="1"/>
          <p:nvPr>
            <p:ph idx="8" type="subTitle"/>
          </p:nvPr>
        </p:nvSpPr>
        <p:spPr>
          <a:xfrm>
            <a:off x="5384905" y="3098659"/>
            <a:ext cx="1463100" cy="40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1" name="Google Shape;531;p28"/>
          <p:cNvSpPr txBox="1"/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2" name="Google Shape;532;p28"/>
          <p:cNvSpPr txBox="1"/>
          <p:nvPr>
            <p:ph idx="9" type="subTitle"/>
          </p:nvPr>
        </p:nvSpPr>
        <p:spPr>
          <a:xfrm>
            <a:off x="6929327" y="2701588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33" name="Google Shape;533;p28"/>
          <p:cNvSpPr txBox="1"/>
          <p:nvPr>
            <p:ph idx="13" type="subTitle"/>
          </p:nvPr>
        </p:nvSpPr>
        <p:spPr>
          <a:xfrm>
            <a:off x="6929327" y="3098659"/>
            <a:ext cx="1463100" cy="40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3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/>
          <p:nvPr>
            <p:ph idx="1" type="subTitle"/>
          </p:nvPr>
        </p:nvSpPr>
        <p:spPr>
          <a:xfrm>
            <a:off x="1268225" y="1878656"/>
            <a:ext cx="1463100" cy="2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36" name="Google Shape;536;p29"/>
          <p:cNvSpPr txBox="1"/>
          <p:nvPr>
            <p:ph idx="2" type="subTitle"/>
          </p:nvPr>
        </p:nvSpPr>
        <p:spPr>
          <a:xfrm>
            <a:off x="1104125" y="2278115"/>
            <a:ext cx="17913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7" name="Google Shape;537;p29"/>
          <p:cNvSpPr txBox="1"/>
          <p:nvPr>
            <p:ph idx="3" type="subTitle"/>
          </p:nvPr>
        </p:nvSpPr>
        <p:spPr>
          <a:xfrm>
            <a:off x="3840450" y="1878656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38" name="Google Shape;538;p29"/>
          <p:cNvSpPr txBox="1"/>
          <p:nvPr>
            <p:ph idx="4" type="subTitle"/>
          </p:nvPr>
        </p:nvSpPr>
        <p:spPr>
          <a:xfrm>
            <a:off x="3674700" y="2278115"/>
            <a:ext cx="17946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9" name="Google Shape;539;p29"/>
          <p:cNvSpPr txBox="1"/>
          <p:nvPr>
            <p:ph idx="5" type="subTitle"/>
          </p:nvPr>
        </p:nvSpPr>
        <p:spPr>
          <a:xfrm>
            <a:off x="6412481" y="1878656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40" name="Google Shape;540;p29"/>
          <p:cNvSpPr txBox="1"/>
          <p:nvPr>
            <p:ph idx="6" type="subTitle"/>
          </p:nvPr>
        </p:nvSpPr>
        <p:spPr>
          <a:xfrm>
            <a:off x="6246731" y="2278115"/>
            <a:ext cx="17946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1" name="Google Shape;541;p29"/>
          <p:cNvSpPr txBox="1"/>
          <p:nvPr>
            <p:ph idx="7" type="subTitle"/>
          </p:nvPr>
        </p:nvSpPr>
        <p:spPr>
          <a:xfrm>
            <a:off x="1268225" y="3721743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42" name="Google Shape;542;p29"/>
          <p:cNvSpPr txBox="1"/>
          <p:nvPr>
            <p:ph idx="8" type="subTitle"/>
          </p:nvPr>
        </p:nvSpPr>
        <p:spPr>
          <a:xfrm>
            <a:off x="1102475" y="4123690"/>
            <a:ext cx="17946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3" name="Google Shape;543;p29"/>
          <p:cNvSpPr txBox="1"/>
          <p:nvPr>
            <p:ph idx="9" type="subTitle"/>
          </p:nvPr>
        </p:nvSpPr>
        <p:spPr>
          <a:xfrm>
            <a:off x="3840353" y="3721743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44" name="Google Shape;544;p29"/>
          <p:cNvSpPr txBox="1"/>
          <p:nvPr>
            <p:ph idx="13" type="subTitle"/>
          </p:nvPr>
        </p:nvSpPr>
        <p:spPr>
          <a:xfrm>
            <a:off x="3674700" y="4123690"/>
            <a:ext cx="17946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5" name="Google Shape;545;p29"/>
          <p:cNvSpPr txBox="1"/>
          <p:nvPr>
            <p:ph idx="14" type="subTitle"/>
          </p:nvPr>
        </p:nvSpPr>
        <p:spPr>
          <a:xfrm>
            <a:off x="6412481" y="3721743"/>
            <a:ext cx="1463100" cy="2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46" name="Google Shape;546;p29"/>
          <p:cNvSpPr txBox="1"/>
          <p:nvPr>
            <p:ph idx="15" type="subTitle"/>
          </p:nvPr>
        </p:nvSpPr>
        <p:spPr>
          <a:xfrm>
            <a:off x="6246731" y="4123690"/>
            <a:ext cx="17946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7" name="Google Shape;547;p29"/>
          <p:cNvSpPr txBox="1"/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3_1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/>
          <p:nvPr>
            <p:ph type="title"/>
          </p:nvPr>
        </p:nvSpPr>
        <p:spPr>
          <a:xfrm>
            <a:off x="1499700" y="1695806"/>
            <a:ext cx="2286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sz="160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50" name="Google Shape;550;p30"/>
          <p:cNvSpPr txBox="1"/>
          <p:nvPr>
            <p:ph hasCustomPrompt="1" idx="2" type="title"/>
          </p:nvPr>
        </p:nvSpPr>
        <p:spPr>
          <a:xfrm>
            <a:off x="1499700" y="1060388"/>
            <a:ext cx="22860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/>
          <p:nvPr>
            <p:ph idx="1" type="subTitle"/>
          </p:nvPr>
        </p:nvSpPr>
        <p:spPr>
          <a:xfrm>
            <a:off x="3429000" y="3708350"/>
            <a:ext cx="2286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552" name="Google Shape;552;p30"/>
          <p:cNvSpPr txBox="1"/>
          <p:nvPr>
            <p:ph hasCustomPrompt="1" idx="3" type="title"/>
          </p:nvPr>
        </p:nvSpPr>
        <p:spPr>
          <a:xfrm>
            <a:off x="3429000" y="3078719"/>
            <a:ext cx="22860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/>
          <p:nvPr>
            <p:ph idx="4" type="subTitle"/>
          </p:nvPr>
        </p:nvSpPr>
        <p:spPr>
          <a:xfrm>
            <a:off x="5358300" y="1695806"/>
            <a:ext cx="22860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554" name="Google Shape;554;p30"/>
          <p:cNvSpPr txBox="1"/>
          <p:nvPr>
            <p:ph hasCustomPrompt="1" idx="5" type="title"/>
          </p:nvPr>
        </p:nvSpPr>
        <p:spPr>
          <a:xfrm>
            <a:off x="5358300" y="1060388"/>
            <a:ext cx="2286000" cy="4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"/>
          <p:cNvSpPr txBox="1"/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3" name="Google Shape;133;p4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9">
    <p:bg>
      <p:bgPr>
        <a:solidFill>
          <a:schemeClr val="lt2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1"/>
          <p:cNvSpPr txBox="1"/>
          <p:nvPr>
            <p:ph type="title"/>
          </p:nvPr>
        </p:nvSpPr>
        <p:spPr>
          <a:xfrm>
            <a:off x="2321700" y="530350"/>
            <a:ext cx="4500600" cy="2925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/>
        </p:txBody>
      </p:sp>
      <p:grpSp>
        <p:nvGrpSpPr>
          <p:cNvPr id="557" name="Google Shape;557;p31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9_1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2"/>
          <p:cNvSpPr txBox="1"/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9_1_1_1_1_1_1_1_1_15_1_1_1_1_1_1">
    <p:bg>
      <p:bgPr>
        <a:solidFill>
          <a:schemeClr val="dk2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3"/>
          <p:cNvSpPr txBox="1"/>
          <p:nvPr>
            <p:ph type="title"/>
          </p:nvPr>
        </p:nvSpPr>
        <p:spPr>
          <a:xfrm>
            <a:off x="2442450" y="530350"/>
            <a:ext cx="4259100" cy="2925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/>
        </p:txBody>
      </p:sp>
      <p:grpSp>
        <p:nvGrpSpPr>
          <p:cNvPr id="601" name="Google Shape;601;p33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602" name="Google Shape;602;p33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0" name="Google Shape;620;p33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1" name="Google Shape;621;p33"/>
          <p:cNvGrpSpPr/>
          <p:nvPr/>
        </p:nvGrpSpPr>
        <p:grpSpPr>
          <a:xfrm>
            <a:off x="7561529" y="891176"/>
            <a:ext cx="474981" cy="650298"/>
            <a:chOff x="1060100" y="3348113"/>
            <a:chExt cx="349225" cy="478125"/>
          </a:xfrm>
        </p:grpSpPr>
        <p:sp>
          <p:nvSpPr>
            <p:cNvPr id="622" name="Google Shape;622;p33"/>
            <p:cNvSpPr/>
            <p:nvPr/>
          </p:nvSpPr>
          <p:spPr>
            <a:xfrm>
              <a:off x="1060100" y="3348113"/>
              <a:ext cx="349225" cy="478125"/>
            </a:xfrm>
            <a:custGeom>
              <a:rect b="b" l="l" r="r" t="t"/>
              <a:pathLst>
                <a:path extrusionOk="0" h="19125" w="13969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060100" y="3348113"/>
              <a:ext cx="349225" cy="478125"/>
            </a:xfrm>
            <a:custGeom>
              <a:rect b="b" l="l" r="r" t="t"/>
              <a:pathLst>
                <a:path extrusionOk="0" fill="none" h="19125" w="13969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4" name="Google Shape;624;p33"/>
          <p:cNvGrpSpPr/>
          <p:nvPr/>
        </p:nvGrpSpPr>
        <p:grpSpPr>
          <a:xfrm>
            <a:off x="7506729" y="4141420"/>
            <a:ext cx="584571" cy="437000"/>
            <a:chOff x="-522075" y="3957700"/>
            <a:chExt cx="429800" cy="321300"/>
          </a:xfrm>
        </p:grpSpPr>
        <p:sp>
          <p:nvSpPr>
            <p:cNvPr id="625" name="Google Shape;625;p33"/>
            <p:cNvSpPr/>
            <p:nvPr/>
          </p:nvSpPr>
          <p:spPr>
            <a:xfrm>
              <a:off x="-492700" y="3957700"/>
              <a:ext cx="362050" cy="228425"/>
            </a:xfrm>
            <a:custGeom>
              <a:rect b="b" l="l" r="r" t="t"/>
              <a:pathLst>
                <a:path extrusionOk="0" h="9137" w="14482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-492700" y="3957700"/>
              <a:ext cx="362050" cy="228425"/>
            </a:xfrm>
            <a:custGeom>
              <a:rect b="b" l="l" r="r" t="t"/>
              <a:pathLst>
                <a:path extrusionOk="0" fill="none" h="9137" w="14482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-522075" y="4131125"/>
              <a:ext cx="429800" cy="96700"/>
            </a:xfrm>
            <a:custGeom>
              <a:rect b="b" l="l" r="r" t="t"/>
              <a:pathLst>
                <a:path extrusionOk="0" h="3868" w="17192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-522075" y="4131125"/>
              <a:ext cx="429800" cy="96700"/>
            </a:xfrm>
            <a:custGeom>
              <a:rect b="b" l="l" r="r" t="t"/>
              <a:pathLst>
                <a:path extrusionOk="0" fill="none" h="3868" w="17192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-475625" y="4193675"/>
              <a:ext cx="327900" cy="85325"/>
            </a:xfrm>
            <a:custGeom>
              <a:rect b="b" l="l" r="r" t="t"/>
              <a:pathLst>
                <a:path extrusionOk="0" h="3413" w="13116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-475625" y="4193675"/>
              <a:ext cx="327900" cy="85325"/>
            </a:xfrm>
            <a:custGeom>
              <a:rect b="b" l="l" r="r" t="t"/>
              <a:pathLst>
                <a:path extrusionOk="0" fill="none" h="3413" w="13116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-277575" y="3989450"/>
              <a:ext cx="17550" cy="13300"/>
            </a:xfrm>
            <a:custGeom>
              <a:rect b="b" l="l" r="r" t="t"/>
              <a:pathLst>
                <a:path extrusionOk="0" h="532" w="702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-277575" y="3989450"/>
              <a:ext cx="17550" cy="13300"/>
            </a:xfrm>
            <a:custGeom>
              <a:rect b="b" l="l" r="r" t="t"/>
              <a:pathLst>
                <a:path extrusionOk="0" fill="none" h="532" w="702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-255300" y="4043000"/>
              <a:ext cx="19925" cy="10450"/>
            </a:xfrm>
            <a:custGeom>
              <a:rect b="b" l="l" r="r" t="t"/>
              <a:pathLst>
                <a:path extrusionOk="0" h="418" w="797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-255300" y="4043000"/>
              <a:ext cx="19925" cy="10450"/>
            </a:xfrm>
            <a:custGeom>
              <a:rect b="b" l="l" r="r" t="t"/>
              <a:pathLst>
                <a:path extrusionOk="0" fill="none" h="418" w="797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-223550" y="4008400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-223550" y="4008400"/>
              <a:ext cx="11875" cy="11400"/>
            </a:xfrm>
            <a:custGeom>
              <a:rect b="b" l="l" r="r" t="t"/>
              <a:pathLst>
                <a:path extrusionOk="0" fill="none" h="456" w="475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7" name="Google Shape;637;p33"/>
          <p:cNvGrpSpPr/>
          <p:nvPr/>
        </p:nvGrpSpPr>
        <p:grpSpPr>
          <a:xfrm>
            <a:off x="1258682" y="4219060"/>
            <a:ext cx="864242" cy="434382"/>
            <a:chOff x="-520650" y="4377063"/>
            <a:chExt cx="635425" cy="319375"/>
          </a:xfrm>
        </p:grpSpPr>
        <p:sp>
          <p:nvSpPr>
            <p:cNvPr id="638" name="Google Shape;638;p33"/>
            <p:cNvSpPr/>
            <p:nvPr/>
          </p:nvSpPr>
          <p:spPr>
            <a:xfrm>
              <a:off x="-520650" y="4412113"/>
              <a:ext cx="635425" cy="284325"/>
            </a:xfrm>
            <a:custGeom>
              <a:rect b="b" l="l" r="r" t="t"/>
              <a:pathLst>
                <a:path extrusionOk="0" h="11373" w="25417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-520650" y="4412113"/>
              <a:ext cx="635425" cy="284325"/>
            </a:xfrm>
            <a:custGeom>
              <a:rect b="b" l="l" r="r" t="t"/>
              <a:pathLst>
                <a:path extrusionOk="0" fill="none" h="11373" w="25417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-457175" y="4377063"/>
              <a:ext cx="507050" cy="285750"/>
            </a:xfrm>
            <a:custGeom>
              <a:rect b="b" l="l" r="r" t="t"/>
              <a:pathLst>
                <a:path extrusionOk="0" h="11430" w="20282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-342025" y="4633863"/>
              <a:ext cx="28450" cy="13300"/>
            </a:xfrm>
            <a:custGeom>
              <a:rect b="b" l="l" r="r" t="t"/>
              <a:pathLst>
                <a:path extrusionOk="0" fill="none" h="532" w="1138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-258625" y="4622038"/>
              <a:ext cx="93375" cy="31750"/>
            </a:xfrm>
            <a:custGeom>
              <a:rect b="b" l="l" r="r" t="t"/>
              <a:pathLst>
                <a:path extrusionOk="0" fill="none" h="1270" w="3735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-234000" y="4605913"/>
              <a:ext cx="78225" cy="30350"/>
            </a:xfrm>
            <a:custGeom>
              <a:rect b="b" l="l" r="r" t="t"/>
              <a:pathLst>
                <a:path extrusionOk="0" fill="none" h="1214" w="3129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-51575" y="4600238"/>
              <a:ext cx="18525" cy="14700"/>
            </a:xfrm>
            <a:custGeom>
              <a:rect b="b" l="l" r="r" t="t"/>
              <a:pathLst>
                <a:path extrusionOk="0" fill="none" h="588" w="741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-149175" y="4596438"/>
              <a:ext cx="85800" cy="32725"/>
            </a:xfrm>
            <a:custGeom>
              <a:rect b="b" l="l" r="r" t="t"/>
              <a:pathLst>
                <a:path extrusionOk="0" fill="none" h="1309" w="3432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-306025" y="4583163"/>
              <a:ext cx="84375" cy="64000"/>
            </a:xfrm>
            <a:custGeom>
              <a:rect b="b" l="l" r="r" t="t"/>
              <a:pathLst>
                <a:path extrusionOk="0" fill="none" h="2560" w="3375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-432525" y="4581763"/>
              <a:ext cx="138850" cy="58775"/>
            </a:xfrm>
            <a:custGeom>
              <a:rect b="b" l="l" r="r" t="t"/>
              <a:pathLst>
                <a:path extrusionOk="0" fill="none" h="2351" w="5554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-76200" y="4581763"/>
              <a:ext cx="19925" cy="29875"/>
            </a:xfrm>
            <a:custGeom>
              <a:rect b="b" l="l" r="r" t="t"/>
              <a:pathLst>
                <a:path extrusionOk="0" fill="none" h="1195" w="797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-287525" y="4579863"/>
              <a:ext cx="18025" cy="12800"/>
            </a:xfrm>
            <a:custGeom>
              <a:rect b="b" l="l" r="r" t="t"/>
              <a:pathLst>
                <a:path extrusionOk="0" fill="none" h="512" w="721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-339650" y="4577488"/>
              <a:ext cx="103800" cy="52625"/>
            </a:xfrm>
            <a:custGeom>
              <a:rect b="b" l="l" r="r" t="t"/>
              <a:pathLst>
                <a:path extrusionOk="0" fill="none" h="2105" w="4152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-442950" y="4575588"/>
              <a:ext cx="24675" cy="23725"/>
            </a:xfrm>
            <a:custGeom>
              <a:rect b="b" l="l" r="r" t="t"/>
              <a:pathLst>
                <a:path extrusionOk="0" fill="none" h="949" w="987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-216450" y="4571813"/>
              <a:ext cx="79625" cy="43600"/>
            </a:xfrm>
            <a:custGeom>
              <a:rect b="b" l="l" r="r" t="t"/>
              <a:pathLst>
                <a:path extrusionOk="0" fill="none" h="1744" w="3185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-107950" y="4569438"/>
              <a:ext cx="27975" cy="22300"/>
            </a:xfrm>
            <a:custGeom>
              <a:rect b="b" l="l" r="r" t="t"/>
              <a:pathLst>
                <a:path extrusionOk="0" fill="none" h="892" w="1119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-43025" y="4556163"/>
              <a:ext cx="83875" cy="24675"/>
            </a:xfrm>
            <a:custGeom>
              <a:rect b="b" l="l" r="r" t="t"/>
              <a:pathLst>
                <a:path extrusionOk="0" fill="none" h="987" w="3355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-308850" y="4550488"/>
              <a:ext cx="105200" cy="25125"/>
            </a:xfrm>
            <a:custGeom>
              <a:rect b="b" l="l" r="r" t="t"/>
              <a:pathLst>
                <a:path extrusionOk="0" fill="none" h="1005" w="4208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-347225" y="4550013"/>
              <a:ext cx="54500" cy="31300"/>
            </a:xfrm>
            <a:custGeom>
              <a:rect b="b" l="l" r="r" t="t"/>
              <a:pathLst>
                <a:path extrusionOk="0" fill="none" h="1252" w="218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-406475" y="4542888"/>
              <a:ext cx="69700" cy="54050"/>
            </a:xfrm>
            <a:custGeom>
              <a:rect b="b" l="l" r="r" t="t"/>
              <a:pathLst>
                <a:path extrusionOk="0" fill="none" h="2162" w="2788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-281375" y="4539588"/>
              <a:ext cx="167775" cy="53550"/>
            </a:xfrm>
            <a:custGeom>
              <a:rect b="b" l="l" r="r" t="t"/>
              <a:pathLst>
                <a:path extrusionOk="0" fill="none" h="2142" w="6711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-61525" y="4530588"/>
              <a:ext cx="102375" cy="31275"/>
            </a:xfrm>
            <a:custGeom>
              <a:rect b="b" l="l" r="r" t="t"/>
              <a:pathLst>
                <a:path extrusionOk="0" fill="none" h="1251" w="4095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-418775" y="4519688"/>
              <a:ext cx="59250" cy="69200"/>
            </a:xfrm>
            <a:custGeom>
              <a:rect b="b" l="l" r="r" t="t"/>
              <a:pathLst>
                <a:path extrusionOk="0" fill="none" h="2768" w="237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-27400" y="4505463"/>
              <a:ext cx="53575" cy="18975"/>
            </a:xfrm>
            <a:custGeom>
              <a:rect b="b" l="l" r="r" t="t"/>
              <a:pathLst>
                <a:path extrusionOk="0" fill="none" h="759" w="2143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-236350" y="4504513"/>
              <a:ext cx="154475" cy="65425"/>
            </a:xfrm>
            <a:custGeom>
              <a:rect b="b" l="l" r="r" t="t"/>
              <a:pathLst>
                <a:path extrusionOk="0" fill="none" h="2617" w="6179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-152500" y="4498363"/>
              <a:ext cx="114225" cy="94775"/>
            </a:xfrm>
            <a:custGeom>
              <a:rect b="b" l="l" r="r" t="t"/>
              <a:pathLst>
                <a:path extrusionOk="0" fill="none" h="3791" w="4569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-76675" y="4492663"/>
              <a:ext cx="100475" cy="40300"/>
            </a:xfrm>
            <a:custGeom>
              <a:rect b="b" l="l" r="r" t="t"/>
              <a:pathLst>
                <a:path extrusionOk="0" fill="none" h="1612" w="4019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-361925" y="4475138"/>
              <a:ext cx="177725" cy="60675"/>
            </a:xfrm>
            <a:custGeom>
              <a:rect b="b" l="l" r="r" t="t"/>
              <a:pathLst>
                <a:path extrusionOk="0" fill="none" h="2427" w="7109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-448175" y="4474663"/>
              <a:ext cx="131775" cy="95750"/>
            </a:xfrm>
            <a:custGeom>
              <a:rect b="b" l="l" r="r" t="t"/>
              <a:pathLst>
                <a:path extrusionOk="0" fill="none" h="3830" w="5271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-155800" y="4435338"/>
              <a:ext cx="146425" cy="81050"/>
            </a:xfrm>
            <a:custGeom>
              <a:rect b="b" l="l" r="r" t="t"/>
              <a:pathLst>
                <a:path extrusionOk="0" fill="none" h="3242" w="5857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-144425" y="4409738"/>
              <a:ext cx="129375" cy="35575"/>
            </a:xfrm>
            <a:custGeom>
              <a:rect b="b" l="l" r="r" t="t"/>
              <a:pathLst>
                <a:path extrusionOk="0" fill="none" h="1423" w="5175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-457175" y="4377063"/>
              <a:ext cx="507050" cy="285750"/>
            </a:xfrm>
            <a:custGeom>
              <a:rect b="b" l="l" r="r" t="t"/>
              <a:pathLst>
                <a:path extrusionOk="0" fill="none" h="11430" w="20282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!">
  <p:cSld name="CUSTOM_6"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4"/>
          <p:cNvSpPr/>
          <p:nvPr/>
        </p:nvSpPr>
        <p:spPr>
          <a:xfrm rot="5400000">
            <a:off x="2838001" y="-64687"/>
            <a:ext cx="3467998" cy="5272875"/>
          </a:xfrm>
          <a:custGeom>
            <a:rect b="b" l="l" r="r" t="t"/>
            <a:pathLst>
              <a:path extrusionOk="0" h="70153" w="46140">
                <a:moveTo>
                  <a:pt x="23259" y="0"/>
                </a:moveTo>
                <a:lnTo>
                  <a:pt x="22794" y="58"/>
                </a:lnTo>
                <a:lnTo>
                  <a:pt x="22301" y="145"/>
                </a:lnTo>
                <a:lnTo>
                  <a:pt x="21836" y="320"/>
                </a:lnTo>
                <a:lnTo>
                  <a:pt x="21401" y="523"/>
                </a:lnTo>
                <a:lnTo>
                  <a:pt x="20936" y="784"/>
                </a:lnTo>
                <a:lnTo>
                  <a:pt x="20500" y="1075"/>
                </a:lnTo>
                <a:lnTo>
                  <a:pt x="20065" y="1394"/>
                </a:lnTo>
                <a:lnTo>
                  <a:pt x="19658" y="1742"/>
                </a:lnTo>
                <a:lnTo>
                  <a:pt x="19252" y="2091"/>
                </a:lnTo>
                <a:lnTo>
                  <a:pt x="18497" y="2846"/>
                </a:lnTo>
                <a:lnTo>
                  <a:pt x="17800" y="3601"/>
                </a:lnTo>
                <a:lnTo>
                  <a:pt x="17190" y="4269"/>
                </a:lnTo>
                <a:lnTo>
                  <a:pt x="16581" y="5024"/>
                </a:lnTo>
                <a:lnTo>
                  <a:pt x="16174" y="4907"/>
                </a:lnTo>
                <a:lnTo>
                  <a:pt x="15884" y="4878"/>
                </a:lnTo>
                <a:lnTo>
                  <a:pt x="15593" y="4849"/>
                </a:lnTo>
                <a:lnTo>
                  <a:pt x="15303" y="4849"/>
                </a:lnTo>
                <a:lnTo>
                  <a:pt x="15013" y="4878"/>
                </a:lnTo>
                <a:lnTo>
                  <a:pt x="14722" y="4936"/>
                </a:lnTo>
                <a:lnTo>
                  <a:pt x="14461" y="4994"/>
                </a:lnTo>
                <a:lnTo>
                  <a:pt x="14200" y="5082"/>
                </a:lnTo>
                <a:lnTo>
                  <a:pt x="13938" y="5169"/>
                </a:lnTo>
                <a:lnTo>
                  <a:pt x="13416" y="5430"/>
                </a:lnTo>
                <a:lnTo>
                  <a:pt x="12922" y="5720"/>
                </a:lnTo>
                <a:lnTo>
                  <a:pt x="12457" y="6040"/>
                </a:lnTo>
                <a:lnTo>
                  <a:pt x="11993" y="6417"/>
                </a:lnTo>
                <a:lnTo>
                  <a:pt x="11412" y="6621"/>
                </a:lnTo>
                <a:lnTo>
                  <a:pt x="10802" y="6882"/>
                </a:lnTo>
                <a:lnTo>
                  <a:pt x="10251" y="7201"/>
                </a:lnTo>
                <a:lnTo>
                  <a:pt x="9699" y="7579"/>
                </a:lnTo>
                <a:lnTo>
                  <a:pt x="9147" y="7985"/>
                </a:lnTo>
                <a:lnTo>
                  <a:pt x="8624" y="8450"/>
                </a:lnTo>
                <a:lnTo>
                  <a:pt x="8131" y="8914"/>
                </a:lnTo>
                <a:lnTo>
                  <a:pt x="7637" y="9437"/>
                </a:lnTo>
                <a:lnTo>
                  <a:pt x="7173" y="9960"/>
                </a:lnTo>
                <a:lnTo>
                  <a:pt x="6737" y="10482"/>
                </a:lnTo>
                <a:lnTo>
                  <a:pt x="5895" y="11586"/>
                </a:lnTo>
                <a:lnTo>
                  <a:pt x="5140" y="12660"/>
                </a:lnTo>
                <a:lnTo>
                  <a:pt x="4472" y="13647"/>
                </a:lnTo>
                <a:lnTo>
                  <a:pt x="3630" y="14925"/>
                </a:lnTo>
                <a:lnTo>
                  <a:pt x="3224" y="15651"/>
                </a:lnTo>
                <a:lnTo>
                  <a:pt x="2788" y="16377"/>
                </a:lnTo>
                <a:lnTo>
                  <a:pt x="2353" y="17161"/>
                </a:lnTo>
                <a:lnTo>
                  <a:pt x="1946" y="17974"/>
                </a:lnTo>
                <a:lnTo>
                  <a:pt x="1569" y="18816"/>
                </a:lnTo>
                <a:lnTo>
                  <a:pt x="1220" y="19658"/>
                </a:lnTo>
                <a:lnTo>
                  <a:pt x="930" y="20500"/>
                </a:lnTo>
                <a:lnTo>
                  <a:pt x="668" y="21371"/>
                </a:lnTo>
                <a:lnTo>
                  <a:pt x="494" y="22213"/>
                </a:lnTo>
                <a:lnTo>
                  <a:pt x="407" y="22649"/>
                </a:lnTo>
                <a:lnTo>
                  <a:pt x="349" y="23055"/>
                </a:lnTo>
                <a:lnTo>
                  <a:pt x="320" y="23462"/>
                </a:lnTo>
                <a:lnTo>
                  <a:pt x="320" y="23897"/>
                </a:lnTo>
                <a:lnTo>
                  <a:pt x="320" y="24304"/>
                </a:lnTo>
                <a:lnTo>
                  <a:pt x="378" y="24710"/>
                </a:lnTo>
                <a:lnTo>
                  <a:pt x="436" y="25088"/>
                </a:lnTo>
                <a:lnTo>
                  <a:pt x="494" y="25494"/>
                </a:lnTo>
                <a:lnTo>
                  <a:pt x="610" y="25872"/>
                </a:lnTo>
                <a:lnTo>
                  <a:pt x="756" y="26249"/>
                </a:lnTo>
                <a:lnTo>
                  <a:pt x="872" y="26511"/>
                </a:lnTo>
                <a:lnTo>
                  <a:pt x="1046" y="26743"/>
                </a:lnTo>
                <a:lnTo>
                  <a:pt x="1220" y="26917"/>
                </a:lnTo>
                <a:lnTo>
                  <a:pt x="1423" y="27091"/>
                </a:lnTo>
                <a:lnTo>
                  <a:pt x="1685" y="27208"/>
                </a:lnTo>
                <a:lnTo>
                  <a:pt x="1917" y="27266"/>
                </a:lnTo>
                <a:lnTo>
                  <a:pt x="2207" y="27266"/>
                </a:lnTo>
                <a:lnTo>
                  <a:pt x="2498" y="27237"/>
                </a:lnTo>
                <a:lnTo>
                  <a:pt x="2730" y="27178"/>
                </a:lnTo>
                <a:lnTo>
                  <a:pt x="2294" y="28079"/>
                </a:lnTo>
                <a:lnTo>
                  <a:pt x="1888" y="29008"/>
                </a:lnTo>
                <a:lnTo>
                  <a:pt x="1511" y="29966"/>
                </a:lnTo>
                <a:lnTo>
                  <a:pt x="1162" y="30924"/>
                </a:lnTo>
                <a:lnTo>
                  <a:pt x="843" y="31882"/>
                </a:lnTo>
                <a:lnTo>
                  <a:pt x="552" y="32870"/>
                </a:lnTo>
                <a:lnTo>
                  <a:pt x="320" y="33886"/>
                </a:lnTo>
                <a:lnTo>
                  <a:pt x="117" y="34902"/>
                </a:lnTo>
                <a:lnTo>
                  <a:pt x="59" y="35338"/>
                </a:lnTo>
                <a:lnTo>
                  <a:pt x="30" y="35744"/>
                </a:lnTo>
                <a:lnTo>
                  <a:pt x="1" y="36122"/>
                </a:lnTo>
                <a:lnTo>
                  <a:pt x="30" y="36499"/>
                </a:lnTo>
                <a:lnTo>
                  <a:pt x="88" y="36877"/>
                </a:lnTo>
                <a:lnTo>
                  <a:pt x="175" y="37225"/>
                </a:lnTo>
                <a:lnTo>
                  <a:pt x="262" y="37574"/>
                </a:lnTo>
                <a:lnTo>
                  <a:pt x="407" y="37893"/>
                </a:lnTo>
                <a:lnTo>
                  <a:pt x="552" y="38183"/>
                </a:lnTo>
                <a:lnTo>
                  <a:pt x="727" y="38474"/>
                </a:lnTo>
                <a:lnTo>
                  <a:pt x="901" y="38735"/>
                </a:lnTo>
                <a:lnTo>
                  <a:pt x="1133" y="38967"/>
                </a:lnTo>
                <a:lnTo>
                  <a:pt x="1365" y="39171"/>
                </a:lnTo>
                <a:lnTo>
                  <a:pt x="1598" y="39374"/>
                </a:lnTo>
                <a:lnTo>
                  <a:pt x="1888" y="39548"/>
                </a:lnTo>
                <a:lnTo>
                  <a:pt x="2149" y="39664"/>
                </a:lnTo>
                <a:lnTo>
                  <a:pt x="2324" y="39897"/>
                </a:lnTo>
                <a:lnTo>
                  <a:pt x="2527" y="40100"/>
                </a:lnTo>
                <a:lnTo>
                  <a:pt x="2788" y="40245"/>
                </a:lnTo>
                <a:lnTo>
                  <a:pt x="3049" y="40332"/>
                </a:lnTo>
                <a:lnTo>
                  <a:pt x="3311" y="40390"/>
                </a:lnTo>
                <a:lnTo>
                  <a:pt x="3601" y="40390"/>
                </a:lnTo>
                <a:lnTo>
                  <a:pt x="3862" y="40332"/>
                </a:lnTo>
                <a:lnTo>
                  <a:pt x="3979" y="40274"/>
                </a:lnTo>
                <a:lnTo>
                  <a:pt x="4095" y="40216"/>
                </a:lnTo>
                <a:lnTo>
                  <a:pt x="4472" y="39955"/>
                </a:lnTo>
                <a:lnTo>
                  <a:pt x="4327" y="40855"/>
                </a:lnTo>
                <a:lnTo>
                  <a:pt x="4269" y="41290"/>
                </a:lnTo>
                <a:lnTo>
                  <a:pt x="4240" y="41726"/>
                </a:lnTo>
                <a:lnTo>
                  <a:pt x="4240" y="42161"/>
                </a:lnTo>
                <a:lnTo>
                  <a:pt x="4240" y="42597"/>
                </a:lnTo>
                <a:lnTo>
                  <a:pt x="4269" y="43032"/>
                </a:lnTo>
                <a:lnTo>
                  <a:pt x="4356" y="43439"/>
                </a:lnTo>
                <a:lnTo>
                  <a:pt x="4443" y="43816"/>
                </a:lnTo>
                <a:lnTo>
                  <a:pt x="4530" y="44194"/>
                </a:lnTo>
                <a:lnTo>
                  <a:pt x="4676" y="44571"/>
                </a:lnTo>
                <a:lnTo>
                  <a:pt x="4850" y="44891"/>
                </a:lnTo>
                <a:lnTo>
                  <a:pt x="5082" y="45210"/>
                </a:lnTo>
                <a:lnTo>
                  <a:pt x="5314" y="45530"/>
                </a:lnTo>
                <a:lnTo>
                  <a:pt x="5605" y="45791"/>
                </a:lnTo>
                <a:lnTo>
                  <a:pt x="5895" y="46052"/>
                </a:lnTo>
                <a:lnTo>
                  <a:pt x="5895" y="46604"/>
                </a:lnTo>
                <a:lnTo>
                  <a:pt x="5895" y="47127"/>
                </a:lnTo>
                <a:lnTo>
                  <a:pt x="5924" y="47649"/>
                </a:lnTo>
                <a:lnTo>
                  <a:pt x="5982" y="48172"/>
                </a:lnTo>
                <a:lnTo>
                  <a:pt x="6069" y="48695"/>
                </a:lnTo>
                <a:lnTo>
                  <a:pt x="6185" y="49188"/>
                </a:lnTo>
                <a:lnTo>
                  <a:pt x="6331" y="49653"/>
                </a:lnTo>
                <a:lnTo>
                  <a:pt x="6505" y="50117"/>
                </a:lnTo>
                <a:lnTo>
                  <a:pt x="6737" y="50582"/>
                </a:lnTo>
                <a:lnTo>
                  <a:pt x="6998" y="50989"/>
                </a:lnTo>
                <a:lnTo>
                  <a:pt x="7231" y="51308"/>
                </a:lnTo>
                <a:lnTo>
                  <a:pt x="7521" y="51627"/>
                </a:lnTo>
                <a:lnTo>
                  <a:pt x="7782" y="51860"/>
                </a:lnTo>
                <a:lnTo>
                  <a:pt x="8102" y="52063"/>
                </a:lnTo>
                <a:lnTo>
                  <a:pt x="8392" y="52208"/>
                </a:lnTo>
                <a:lnTo>
                  <a:pt x="8712" y="52324"/>
                </a:lnTo>
                <a:lnTo>
                  <a:pt x="9031" y="52382"/>
                </a:lnTo>
                <a:lnTo>
                  <a:pt x="9728" y="52382"/>
                </a:lnTo>
                <a:lnTo>
                  <a:pt x="10076" y="52324"/>
                </a:lnTo>
                <a:lnTo>
                  <a:pt x="10454" y="52237"/>
                </a:lnTo>
                <a:lnTo>
                  <a:pt x="10802" y="52092"/>
                </a:lnTo>
                <a:lnTo>
                  <a:pt x="11180" y="51947"/>
                </a:lnTo>
                <a:lnTo>
                  <a:pt x="11557" y="51743"/>
                </a:lnTo>
                <a:lnTo>
                  <a:pt x="11644" y="52353"/>
                </a:lnTo>
                <a:lnTo>
                  <a:pt x="11760" y="52963"/>
                </a:lnTo>
                <a:lnTo>
                  <a:pt x="11848" y="53166"/>
                </a:lnTo>
                <a:lnTo>
                  <a:pt x="11935" y="53370"/>
                </a:lnTo>
                <a:lnTo>
                  <a:pt x="12080" y="53515"/>
                </a:lnTo>
                <a:lnTo>
                  <a:pt x="12225" y="53689"/>
                </a:lnTo>
                <a:lnTo>
                  <a:pt x="12399" y="53805"/>
                </a:lnTo>
                <a:lnTo>
                  <a:pt x="12603" y="53921"/>
                </a:lnTo>
                <a:lnTo>
                  <a:pt x="12806" y="53979"/>
                </a:lnTo>
                <a:lnTo>
                  <a:pt x="13038" y="54037"/>
                </a:lnTo>
                <a:lnTo>
                  <a:pt x="12748" y="54937"/>
                </a:lnTo>
                <a:lnTo>
                  <a:pt x="12515" y="55867"/>
                </a:lnTo>
                <a:lnTo>
                  <a:pt x="12370" y="56796"/>
                </a:lnTo>
                <a:lnTo>
                  <a:pt x="12312" y="57260"/>
                </a:lnTo>
                <a:lnTo>
                  <a:pt x="12254" y="57725"/>
                </a:lnTo>
                <a:lnTo>
                  <a:pt x="12254" y="58190"/>
                </a:lnTo>
                <a:lnTo>
                  <a:pt x="12254" y="58654"/>
                </a:lnTo>
                <a:lnTo>
                  <a:pt x="12254" y="59119"/>
                </a:lnTo>
                <a:lnTo>
                  <a:pt x="12312" y="59583"/>
                </a:lnTo>
                <a:lnTo>
                  <a:pt x="12370" y="60048"/>
                </a:lnTo>
                <a:lnTo>
                  <a:pt x="12457" y="60513"/>
                </a:lnTo>
                <a:lnTo>
                  <a:pt x="12544" y="60977"/>
                </a:lnTo>
                <a:lnTo>
                  <a:pt x="12690" y="61442"/>
                </a:lnTo>
                <a:lnTo>
                  <a:pt x="12806" y="61703"/>
                </a:lnTo>
                <a:lnTo>
                  <a:pt x="12951" y="61964"/>
                </a:lnTo>
                <a:lnTo>
                  <a:pt x="13183" y="62168"/>
                </a:lnTo>
                <a:lnTo>
                  <a:pt x="13445" y="62313"/>
                </a:lnTo>
                <a:lnTo>
                  <a:pt x="13561" y="62632"/>
                </a:lnTo>
                <a:lnTo>
                  <a:pt x="13706" y="62894"/>
                </a:lnTo>
                <a:lnTo>
                  <a:pt x="13793" y="63213"/>
                </a:lnTo>
                <a:lnTo>
                  <a:pt x="13909" y="63561"/>
                </a:lnTo>
                <a:lnTo>
                  <a:pt x="14025" y="63823"/>
                </a:lnTo>
                <a:lnTo>
                  <a:pt x="14200" y="64055"/>
                </a:lnTo>
                <a:lnTo>
                  <a:pt x="14374" y="64258"/>
                </a:lnTo>
                <a:lnTo>
                  <a:pt x="14606" y="64403"/>
                </a:lnTo>
                <a:lnTo>
                  <a:pt x="14838" y="64520"/>
                </a:lnTo>
                <a:lnTo>
                  <a:pt x="15100" y="64607"/>
                </a:lnTo>
                <a:lnTo>
                  <a:pt x="15361" y="64607"/>
                </a:lnTo>
                <a:lnTo>
                  <a:pt x="15651" y="64549"/>
                </a:lnTo>
                <a:lnTo>
                  <a:pt x="16319" y="64316"/>
                </a:lnTo>
                <a:lnTo>
                  <a:pt x="16319" y="64868"/>
                </a:lnTo>
                <a:lnTo>
                  <a:pt x="16319" y="65420"/>
                </a:lnTo>
                <a:lnTo>
                  <a:pt x="16377" y="65971"/>
                </a:lnTo>
                <a:lnTo>
                  <a:pt x="16435" y="66552"/>
                </a:lnTo>
                <a:lnTo>
                  <a:pt x="16522" y="66755"/>
                </a:lnTo>
                <a:lnTo>
                  <a:pt x="16610" y="66959"/>
                </a:lnTo>
                <a:lnTo>
                  <a:pt x="16784" y="67133"/>
                </a:lnTo>
                <a:lnTo>
                  <a:pt x="16958" y="67307"/>
                </a:lnTo>
                <a:lnTo>
                  <a:pt x="17161" y="67452"/>
                </a:lnTo>
                <a:lnTo>
                  <a:pt x="17394" y="67539"/>
                </a:lnTo>
                <a:lnTo>
                  <a:pt x="17597" y="67597"/>
                </a:lnTo>
                <a:lnTo>
                  <a:pt x="17829" y="67597"/>
                </a:lnTo>
                <a:lnTo>
                  <a:pt x="18265" y="67510"/>
                </a:lnTo>
                <a:lnTo>
                  <a:pt x="18700" y="67394"/>
                </a:lnTo>
                <a:lnTo>
                  <a:pt x="19107" y="67278"/>
                </a:lnTo>
                <a:lnTo>
                  <a:pt x="19513" y="67104"/>
                </a:lnTo>
                <a:lnTo>
                  <a:pt x="19891" y="66901"/>
                </a:lnTo>
                <a:lnTo>
                  <a:pt x="20268" y="66668"/>
                </a:lnTo>
                <a:lnTo>
                  <a:pt x="20646" y="66436"/>
                </a:lnTo>
                <a:lnTo>
                  <a:pt x="20994" y="66175"/>
                </a:lnTo>
                <a:lnTo>
                  <a:pt x="21662" y="65623"/>
                </a:lnTo>
                <a:lnTo>
                  <a:pt x="22330" y="65013"/>
                </a:lnTo>
                <a:lnTo>
                  <a:pt x="22940" y="64374"/>
                </a:lnTo>
                <a:lnTo>
                  <a:pt x="23549" y="63765"/>
                </a:lnTo>
                <a:lnTo>
                  <a:pt x="24333" y="62894"/>
                </a:lnTo>
                <a:lnTo>
                  <a:pt x="25088" y="62022"/>
                </a:lnTo>
                <a:lnTo>
                  <a:pt x="24972" y="62603"/>
                </a:lnTo>
                <a:lnTo>
                  <a:pt x="24914" y="63213"/>
                </a:lnTo>
                <a:lnTo>
                  <a:pt x="24856" y="63823"/>
                </a:lnTo>
                <a:lnTo>
                  <a:pt x="24856" y="64462"/>
                </a:lnTo>
                <a:lnTo>
                  <a:pt x="24885" y="64607"/>
                </a:lnTo>
                <a:lnTo>
                  <a:pt x="24914" y="64781"/>
                </a:lnTo>
                <a:lnTo>
                  <a:pt x="25030" y="65042"/>
                </a:lnTo>
                <a:lnTo>
                  <a:pt x="25175" y="65304"/>
                </a:lnTo>
                <a:lnTo>
                  <a:pt x="25379" y="65507"/>
                </a:lnTo>
                <a:lnTo>
                  <a:pt x="25350" y="66088"/>
                </a:lnTo>
                <a:lnTo>
                  <a:pt x="25379" y="66610"/>
                </a:lnTo>
                <a:lnTo>
                  <a:pt x="25437" y="67162"/>
                </a:lnTo>
                <a:lnTo>
                  <a:pt x="25553" y="67714"/>
                </a:lnTo>
                <a:lnTo>
                  <a:pt x="25698" y="68236"/>
                </a:lnTo>
                <a:lnTo>
                  <a:pt x="25930" y="68730"/>
                </a:lnTo>
                <a:lnTo>
                  <a:pt x="26221" y="69253"/>
                </a:lnTo>
                <a:lnTo>
                  <a:pt x="26569" y="69717"/>
                </a:lnTo>
                <a:lnTo>
                  <a:pt x="26714" y="69891"/>
                </a:lnTo>
                <a:lnTo>
                  <a:pt x="26918" y="70008"/>
                </a:lnTo>
                <a:lnTo>
                  <a:pt x="27150" y="70095"/>
                </a:lnTo>
                <a:lnTo>
                  <a:pt x="27411" y="70153"/>
                </a:lnTo>
                <a:lnTo>
                  <a:pt x="27644" y="70153"/>
                </a:lnTo>
                <a:lnTo>
                  <a:pt x="27905" y="70124"/>
                </a:lnTo>
                <a:lnTo>
                  <a:pt x="28108" y="70066"/>
                </a:lnTo>
                <a:lnTo>
                  <a:pt x="28311" y="69949"/>
                </a:lnTo>
                <a:lnTo>
                  <a:pt x="28863" y="69543"/>
                </a:lnTo>
                <a:lnTo>
                  <a:pt x="29415" y="69107"/>
                </a:lnTo>
                <a:lnTo>
                  <a:pt x="29937" y="68643"/>
                </a:lnTo>
                <a:lnTo>
                  <a:pt x="30431" y="68178"/>
                </a:lnTo>
                <a:lnTo>
                  <a:pt x="30925" y="67714"/>
                </a:lnTo>
                <a:lnTo>
                  <a:pt x="31418" y="67191"/>
                </a:lnTo>
                <a:lnTo>
                  <a:pt x="31883" y="66697"/>
                </a:lnTo>
                <a:lnTo>
                  <a:pt x="32347" y="66175"/>
                </a:lnTo>
                <a:lnTo>
                  <a:pt x="33248" y="65100"/>
                </a:lnTo>
                <a:lnTo>
                  <a:pt x="34090" y="63968"/>
                </a:lnTo>
                <a:lnTo>
                  <a:pt x="34903" y="62806"/>
                </a:lnTo>
                <a:lnTo>
                  <a:pt x="35687" y="61616"/>
                </a:lnTo>
                <a:lnTo>
                  <a:pt x="36035" y="61587"/>
                </a:lnTo>
                <a:lnTo>
                  <a:pt x="36209" y="61529"/>
                </a:lnTo>
                <a:lnTo>
                  <a:pt x="36384" y="61471"/>
                </a:lnTo>
                <a:lnTo>
                  <a:pt x="36819" y="61267"/>
                </a:lnTo>
                <a:lnTo>
                  <a:pt x="37255" y="61035"/>
                </a:lnTo>
                <a:lnTo>
                  <a:pt x="37661" y="60774"/>
                </a:lnTo>
                <a:lnTo>
                  <a:pt x="38039" y="60483"/>
                </a:lnTo>
                <a:lnTo>
                  <a:pt x="38445" y="60193"/>
                </a:lnTo>
                <a:lnTo>
                  <a:pt x="38823" y="59903"/>
                </a:lnTo>
                <a:lnTo>
                  <a:pt x="39171" y="59554"/>
                </a:lnTo>
                <a:lnTo>
                  <a:pt x="39520" y="59206"/>
                </a:lnTo>
                <a:lnTo>
                  <a:pt x="40216" y="58480"/>
                </a:lnTo>
                <a:lnTo>
                  <a:pt x="40826" y="57725"/>
                </a:lnTo>
                <a:lnTo>
                  <a:pt x="41436" y="56883"/>
                </a:lnTo>
                <a:lnTo>
                  <a:pt x="41988" y="56041"/>
                </a:lnTo>
                <a:lnTo>
                  <a:pt x="42510" y="55141"/>
                </a:lnTo>
                <a:lnTo>
                  <a:pt x="43033" y="54241"/>
                </a:lnTo>
                <a:lnTo>
                  <a:pt x="43498" y="53340"/>
                </a:lnTo>
                <a:lnTo>
                  <a:pt x="43933" y="52411"/>
                </a:lnTo>
                <a:lnTo>
                  <a:pt x="44775" y="50582"/>
                </a:lnTo>
                <a:lnTo>
                  <a:pt x="45530" y="48840"/>
                </a:lnTo>
                <a:lnTo>
                  <a:pt x="45791" y="48143"/>
                </a:lnTo>
                <a:lnTo>
                  <a:pt x="45966" y="47504"/>
                </a:lnTo>
                <a:lnTo>
                  <a:pt x="46082" y="46865"/>
                </a:lnTo>
                <a:lnTo>
                  <a:pt x="46140" y="46285"/>
                </a:lnTo>
                <a:lnTo>
                  <a:pt x="46111" y="45733"/>
                </a:lnTo>
                <a:lnTo>
                  <a:pt x="46082" y="45472"/>
                </a:lnTo>
                <a:lnTo>
                  <a:pt x="46053" y="45239"/>
                </a:lnTo>
                <a:lnTo>
                  <a:pt x="45966" y="45007"/>
                </a:lnTo>
                <a:lnTo>
                  <a:pt x="45908" y="44775"/>
                </a:lnTo>
                <a:lnTo>
                  <a:pt x="45791" y="44571"/>
                </a:lnTo>
                <a:lnTo>
                  <a:pt x="45675" y="44368"/>
                </a:lnTo>
                <a:lnTo>
                  <a:pt x="45559" y="44165"/>
                </a:lnTo>
                <a:lnTo>
                  <a:pt x="45414" y="43991"/>
                </a:lnTo>
                <a:lnTo>
                  <a:pt x="45269" y="43845"/>
                </a:lnTo>
                <a:lnTo>
                  <a:pt x="45095" y="43700"/>
                </a:lnTo>
                <a:lnTo>
                  <a:pt x="44920" y="43555"/>
                </a:lnTo>
                <a:lnTo>
                  <a:pt x="44746" y="43439"/>
                </a:lnTo>
                <a:lnTo>
                  <a:pt x="44543" y="43323"/>
                </a:lnTo>
                <a:lnTo>
                  <a:pt x="44311" y="43236"/>
                </a:lnTo>
                <a:lnTo>
                  <a:pt x="44078" y="43178"/>
                </a:lnTo>
                <a:lnTo>
                  <a:pt x="43846" y="43120"/>
                </a:lnTo>
                <a:lnTo>
                  <a:pt x="43614" y="43062"/>
                </a:lnTo>
                <a:lnTo>
                  <a:pt x="43352" y="43032"/>
                </a:lnTo>
                <a:lnTo>
                  <a:pt x="42801" y="43032"/>
                </a:lnTo>
                <a:lnTo>
                  <a:pt x="42191" y="43120"/>
                </a:lnTo>
                <a:lnTo>
                  <a:pt x="42017" y="42945"/>
                </a:lnTo>
                <a:lnTo>
                  <a:pt x="41813" y="42829"/>
                </a:lnTo>
                <a:lnTo>
                  <a:pt x="41610" y="42742"/>
                </a:lnTo>
                <a:lnTo>
                  <a:pt x="41378" y="42684"/>
                </a:lnTo>
                <a:lnTo>
                  <a:pt x="40913" y="42684"/>
                </a:lnTo>
                <a:lnTo>
                  <a:pt x="40681" y="42742"/>
                </a:lnTo>
                <a:lnTo>
                  <a:pt x="40420" y="42858"/>
                </a:lnTo>
                <a:lnTo>
                  <a:pt x="40013" y="43062"/>
                </a:lnTo>
                <a:lnTo>
                  <a:pt x="41029" y="40826"/>
                </a:lnTo>
                <a:lnTo>
                  <a:pt x="42017" y="38561"/>
                </a:lnTo>
                <a:lnTo>
                  <a:pt x="42830" y="36615"/>
                </a:lnTo>
                <a:lnTo>
                  <a:pt x="43207" y="35628"/>
                </a:lnTo>
                <a:lnTo>
                  <a:pt x="43556" y="34641"/>
                </a:lnTo>
                <a:lnTo>
                  <a:pt x="43875" y="33625"/>
                </a:lnTo>
                <a:lnTo>
                  <a:pt x="44136" y="32579"/>
                </a:lnTo>
                <a:lnTo>
                  <a:pt x="44253" y="32086"/>
                </a:lnTo>
                <a:lnTo>
                  <a:pt x="44340" y="31563"/>
                </a:lnTo>
                <a:lnTo>
                  <a:pt x="44398" y="31040"/>
                </a:lnTo>
                <a:lnTo>
                  <a:pt x="44427" y="30518"/>
                </a:lnTo>
                <a:lnTo>
                  <a:pt x="44456" y="30169"/>
                </a:lnTo>
                <a:lnTo>
                  <a:pt x="44398" y="29821"/>
                </a:lnTo>
                <a:lnTo>
                  <a:pt x="44340" y="29530"/>
                </a:lnTo>
                <a:lnTo>
                  <a:pt x="44253" y="29240"/>
                </a:lnTo>
                <a:lnTo>
                  <a:pt x="44107" y="28950"/>
                </a:lnTo>
                <a:lnTo>
                  <a:pt x="43962" y="28717"/>
                </a:lnTo>
                <a:lnTo>
                  <a:pt x="43759" y="28514"/>
                </a:lnTo>
                <a:lnTo>
                  <a:pt x="43556" y="28311"/>
                </a:lnTo>
                <a:lnTo>
                  <a:pt x="43323" y="28166"/>
                </a:lnTo>
                <a:lnTo>
                  <a:pt x="43091" y="28021"/>
                </a:lnTo>
                <a:lnTo>
                  <a:pt x="42830" y="27933"/>
                </a:lnTo>
                <a:lnTo>
                  <a:pt x="42539" y="27846"/>
                </a:lnTo>
                <a:lnTo>
                  <a:pt x="42249" y="27817"/>
                </a:lnTo>
                <a:lnTo>
                  <a:pt x="41639" y="27817"/>
                </a:lnTo>
                <a:lnTo>
                  <a:pt x="41320" y="27904"/>
                </a:lnTo>
                <a:lnTo>
                  <a:pt x="41233" y="27411"/>
                </a:lnTo>
                <a:lnTo>
                  <a:pt x="41117" y="26917"/>
                </a:lnTo>
                <a:lnTo>
                  <a:pt x="40942" y="26453"/>
                </a:lnTo>
                <a:lnTo>
                  <a:pt x="40710" y="25959"/>
                </a:lnTo>
                <a:lnTo>
                  <a:pt x="40594" y="25756"/>
                </a:lnTo>
                <a:lnTo>
                  <a:pt x="40420" y="25581"/>
                </a:lnTo>
                <a:lnTo>
                  <a:pt x="40216" y="25465"/>
                </a:lnTo>
                <a:lnTo>
                  <a:pt x="40013" y="25349"/>
                </a:lnTo>
                <a:lnTo>
                  <a:pt x="39781" y="25291"/>
                </a:lnTo>
                <a:lnTo>
                  <a:pt x="39549" y="25262"/>
                </a:lnTo>
                <a:lnTo>
                  <a:pt x="39316" y="25262"/>
                </a:lnTo>
                <a:lnTo>
                  <a:pt x="39084" y="25291"/>
                </a:lnTo>
                <a:lnTo>
                  <a:pt x="38242" y="25494"/>
                </a:lnTo>
                <a:lnTo>
                  <a:pt x="38271" y="25117"/>
                </a:lnTo>
                <a:lnTo>
                  <a:pt x="38271" y="24536"/>
                </a:lnTo>
                <a:lnTo>
                  <a:pt x="38300" y="24362"/>
                </a:lnTo>
                <a:lnTo>
                  <a:pt x="38706" y="23549"/>
                </a:lnTo>
                <a:lnTo>
                  <a:pt x="39055" y="22707"/>
                </a:lnTo>
                <a:lnTo>
                  <a:pt x="39345" y="21894"/>
                </a:lnTo>
                <a:lnTo>
                  <a:pt x="39461" y="21487"/>
                </a:lnTo>
                <a:lnTo>
                  <a:pt x="39549" y="21081"/>
                </a:lnTo>
                <a:lnTo>
                  <a:pt x="39607" y="20703"/>
                </a:lnTo>
                <a:lnTo>
                  <a:pt x="39665" y="20297"/>
                </a:lnTo>
                <a:lnTo>
                  <a:pt x="39665" y="19919"/>
                </a:lnTo>
                <a:lnTo>
                  <a:pt x="39665" y="19571"/>
                </a:lnTo>
                <a:lnTo>
                  <a:pt x="39636" y="19193"/>
                </a:lnTo>
                <a:lnTo>
                  <a:pt x="39549" y="18845"/>
                </a:lnTo>
                <a:lnTo>
                  <a:pt x="39461" y="18497"/>
                </a:lnTo>
                <a:lnTo>
                  <a:pt x="39316" y="18177"/>
                </a:lnTo>
                <a:lnTo>
                  <a:pt x="39200" y="17916"/>
                </a:lnTo>
                <a:lnTo>
                  <a:pt x="39055" y="17683"/>
                </a:lnTo>
                <a:lnTo>
                  <a:pt x="38910" y="17480"/>
                </a:lnTo>
                <a:lnTo>
                  <a:pt x="38765" y="17306"/>
                </a:lnTo>
                <a:lnTo>
                  <a:pt x="38619" y="17161"/>
                </a:lnTo>
                <a:lnTo>
                  <a:pt x="38445" y="17016"/>
                </a:lnTo>
                <a:lnTo>
                  <a:pt x="38271" y="16899"/>
                </a:lnTo>
                <a:lnTo>
                  <a:pt x="38097" y="16783"/>
                </a:lnTo>
                <a:lnTo>
                  <a:pt x="37923" y="16696"/>
                </a:lnTo>
                <a:lnTo>
                  <a:pt x="37719" y="16638"/>
                </a:lnTo>
                <a:lnTo>
                  <a:pt x="37516" y="16580"/>
                </a:lnTo>
                <a:lnTo>
                  <a:pt x="37313" y="16551"/>
                </a:lnTo>
                <a:lnTo>
                  <a:pt x="36906" y="16551"/>
                </a:lnTo>
                <a:lnTo>
                  <a:pt x="36471" y="16580"/>
                </a:lnTo>
                <a:lnTo>
                  <a:pt x="36296" y="16290"/>
                </a:lnTo>
                <a:lnTo>
                  <a:pt x="36122" y="15999"/>
                </a:lnTo>
                <a:lnTo>
                  <a:pt x="35948" y="15796"/>
                </a:lnTo>
                <a:lnTo>
                  <a:pt x="35774" y="15622"/>
                </a:lnTo>
                <a:lnTo>
                  <a:pt x="35571" y="15477"/>
                </a:lnTo>
                <a:lnTo>
                  <a:pt x="35367" y="15361"/>
                </a:lnTo>
                <a:lnTo>
                  <a:pt x="35164" y="15244"/>
                </a:lnTo>
                <a:lnTo>
                  <a:pt x="34961" y="15186"/>
                </a:lnTo>
                <a:lnTo>
                  <a:pt x="34728" y="15128"/>
                </a:lnTo>
                <a:lnTo>
                  <a:pt x="34496" y="15099"/>
                </a:lnTo>
                <a:lnTo>
                  <a:pt x="34264" y="15099"/>
                </a:lnTo>
                <a:lnTo>
                  <a:pt x="34032" y="15128"/>
                </a:lnTo>
                <a:lnTo>
                  <a:pt x="33770" y="15157"/>
                </a:lnTo>
                <a:lnTo>
                  <a:pt x="33509" y="15215"/>
                </a:lnTo>
                <a:lnTo>
                  <a:pt x="33015" y="15390"/>
                </a:lnTo>
                <a:lnTo>
                  <a:pt x="32464" y="15622"/>
                </a:lnTo>
                <a:lnTo>
                  <a:pt x="32464" y="15622"/>
                </a:lnTo>
                <a:lnTo>
                  <a:pt x="32725" y="15041"/>
                </a:lnTo>
                <a:lnTo>
                  <a:pt x="32957" y="14460"/>
                </a:lnTo>
                <a:lnTo>
                  <a:pt x="33160" y="13909"/>
                </a:lnTo>
                <a:lnTo>
                  <a:pt x="33335" y="13328"/>
                </a:lnTo>
                <a:lnTo>
                  <a:pt x="33480" y="12747"/>
                </a:lnTo>
                <a:lnTo>
                  <a:pt x="33596" y="12167"/>
                </a:lnTo>
                <a:lnTo>
                  <a:pt x="33683" y="11586"/>
                </a:lnTo>
                <a:lnTo>
                  <a:pt x="33712" y="11005"/>
                </a:lnTo>
                <a:lnTo>
                  <a:pt x="33712" y="10831"/>
                </a:lnTo>
                <a:lnTo>
                  <a:pt x="33683" y="10686"/>
                </a:lnTo>
                <a:lnTo>
                  <a:pt x="33654" y="10511"/>
                </a:lnTo>
                <a:lnTo>
                  <a:pt x="33596" y="10366"/>
                </a:lnTo>
                <a:lnTo>
                  <a:pt x="33509" y="10250"/>
                </a:lnTo>
                <a:lnTo>
                  <a:pt x="33422" y="10105"/>
                </a:lnTo>
                <a:lnTo>
                  <a:pt x="33190" y="9902"/>
                </a:lnTo>
                <a:lnTo>
                  <a:pt x="32928" y="9727"/>
                </a:lnTo>
                <a:lnTo>
                  <a:pt x="32638" y="9611"/>
                </a:lnTo>
                <a:lnTo>
                  <a:pt x="32318" y="9553"/>
                </a:lnTo>
                <a:lnTo>
                  <a:pt x="32173" y="9553"/>
                </a:lnTo>
                <a:lnTo>
                  <a:pt x="31999" y="9582"/>
                </a:lnTo>
                <a:lnTo>
                  <a:pt x="32028" y="8943"/>
                </a:lnTo>
                <a:lnTo>
                  <a:pt x="31999" y="8305"/>
                </a:lnTo>
                <a:lnTo>
                  <a:pt x="31912" y="7695"/>
                </a:lnTo>
                <a:lnTo>
                  <a:pt x="31796" y="7114"/>
                </a:lnTo>
                <a:lnTo>
                  <a:pt x="31999" y="6330"/>
                </a:lnTo>
                <a:lnTo>
                  <a:pt x="32086" y="5953"/>
                </a:lnTo>
                <a:lnTo>
                  <a:pt x="32144" y="5575"/>
                </a:lnTo>
                <a:lnTo>
                  <a:pt x="32173" y="5227"/>
                </a:lnTo>
                <a:lnTo>
                  <a:pt x="32173" y="4849"/>
                </a:lnTo>
                <a:lnTo>
                  <a:pt x="32173" y="4472"/>
                </a:lnTo>
                <a:lnTo>
                  <a:pt x="32144" y="4123"/>
                </a:lnTo>
                <a:lnTo>
                  <a:pt x="32086" y="3746"/>
                </a:lnTo>
                <a:lnTo>
                  <a:pt x="31970" y="3397"/>
                </a:lnTo>
                <a:lnTo>
                  <a:pt x="31854" y="3078"/>
                </a:lnTo>
                <a:lnTo>
                  <a:pt x="31709" y="2730"/>
                </a:lnTo>
                <a:lnTo>
                  <a:pt x="31505" y="2410"/>
                </a:lnTo>
                <a:lnTo>
                  <a:pt x="31302" y="2091"/>
                </a:lnTo>
                <a:lnTo>
                  <a:pt x="31041" y="1800"/>
                </a:lnTo>
                <a:lnTo>
                  <a:pt x="30721" y="1510"/>
                </a:lnTo>
                <a:lnTo>
                  <a:pt x="30576" y="1394"/>
                </a:lnTo>
                <a:lnTo>
                  <a:pt x="30431" y="1278"/>
                </a:lnTo>
                <a:lnTo>
                  <a:pt x="30257" y="1191"/>
                </a:lnTo>
                <a:lnTo>
                  <a:pt x="30083" y="1133"/>
                </a:lnTo>
                <a:lnTo>
                  <a:pt x="29879" y="1075"/>
                </a:lnTo>
                <a:lnTo>
                  <a:pt x="29502" y="1075"/>
                </a:lnTo>
                <a:lnTo>
                  <a:pt x="29328" y="1133"/>
                </a:lnTo>
                <a:lnTo>
                  <a:pt x="28428" y="1481"/>
                </a:lnTo>
                <a:lnTo>
                  <a:pt x="27585" y="1859"/>
                </a:lnTo>
                <a:lnTo>
                  <a:pt x="26772" y="2294"/>
                </a:lnTo>
                <a:lnTo>
                  <a:pt x="25959" y="2788"/>
                </a:lnTo>
                <a:lnTo>
                  <a:pt x="25872" y="2294"/>
                </a:lnTo>
                <a:lnTo>
                  <a:pt x="25756" y="1800"/>
                </a:lnTo>
                <a:lnTo>
                  <a:pt x="25553" y="1365"/>
                </a:lnTo>
                <a:lnTo>
                  <a:pt x="25466" y="1162"/>
                </a:lnTo>
                <a:lnTo>
                  <a:pt x="25321" y="987"/>
                </a:lnTo>
                <a:lnTo>
                  <a:pt x="25204" y="813"/>
                </a:lnTo>
                <a:lnTo>
                  <a:pt x="25030" y="639"/>
                </a:lnTo>
                <a:lnTo>
                  <a:pt x="24856" y="494"/>
                </a:lnTo>
                <a:lnTo>
                  <a:pt x="24682" y="378"/>
                </a:lnTo>
                <a:lnTo>
                  <a:pt x="24479" y="261"/>
                </a:lnTo>
                <a:lnTo>
                  <a:pt x="24246" y="174"/>
                </a:lnTo>
                <a:lnTo>
                  <a:pt x="24014" y="87"/>
                </a:lnTo>
                <a:lnTo>
                  <a:pt x="23753" y="58"/>
                </a:lnTo>
                <a:lnTo>
                  <a:pt x="23491" y="29"/>
                </a:lnTo>
                <a:lnTo>
                  <a:pt x="23259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4"/>
          <p:cNvSpPr txBox="1"/>
          <p:nvPr>
            <p:ph type="title"/>
          </p:nvPr>
        </p:nvSpPr>
        <p:spPr>
          <a:xfrm>
            <a:off x="2642550" y="863350"/>
            <a:ext cx="38589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500"/>
              <a:buFont typeface="Dosis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673" name="Google Shape;673;p34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674" name="Google Shape;674;p34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2" name="Google Shape;692;p34"/>
          <p:cNvSpPr txBox="1"/>
          <p:nvPr>
            <p:ph idx="1" type="subTitle"/>
          </p:nvPr>
        </p:nvSpPr>
        <p:spPr>
          <a:xfrm>
            <a:off x="2642550" y="1892269"/>
            <a:ext cx="38589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3" name="Google Shape;693;p34"/>
          <p:cNvSpPr txBox="1"/>
          <p:nvPr/>
        </p:nvSpPr>
        <p:spPr>
          <a:xfrm>
            <a:off x="1834913" y="3293950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including icons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and infographics &amp; images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grpSp>
        <p:nvGrpSpPr>
          <p:cNvPr id="694" name="Google Shape;694;p34"/>
          <p:cNvGrpSpPr/>
          <p:nvPr/>
        </p:nvGrpSpPr>
        <p:grpSpPr>
          <a:xfrm>
            <a:off x="1025182" y="1183460"/>
            <a:ext cx="864242" cy="434382"/>
            <a:chOff x="-520650" y="4377063"/>
            <a:chExt cx="635425" cy="319375"/>
          </a:xfrm>
        </p:grpSpPr>
        <p:sp>
          <p:nvSpPr>
            <p:cNvPr id="695" name="Google Shape;695;p34"/>
            <p:cNvSpPr/>
            <p:nvPr/>
          </p:nvSpPr>
          <p:spPr>
            <a:xfrm>
              <a:off x="-520650" y="4412113"/>
              <a:ext cx="635425" cy="284325"/>
            </a:xfrm>
            <a:custGeom>
              <a:rect b="b" l="l" r="r" t="t"/>
              <a:pathLst>
                <a:path extrusionOk="0" h="11373" w="25417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-520650" y="4412113"/>
              <a:ext cx="635425" cy="284325"/>
            </a:xfrm>
            <a:custGeom>
              <a:rect b="b" l="l" r="r" t="t"/>
              <a:pathLst>
                <a:path extrusionOk="0" fill="none" h="11373" w="25417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-457175" y="4377063"/>
              <a:ext cx="507050" cy="285750"/>
            </a:xfrm>
            <a:custGeom>
              <a:rect b="b" l="l" r="r" t="t"/>
              <a:pathLst>
                <a:path extrusionOk="0" h="11430" w="20282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-342025" y="4633863"/>
              <a:ext cx="28450" cy="13300"/>
            </a:xfrm>
            <a:custGeom>
              <a:rect b="b" l="l" r="r" t="t"/>
              <a:pathLst>
                <a:path extrusionOk="0" fill="none" h="532" w="1138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-258625" y="4622038"/>
              <a:ext cx="93375" cy="31750"/>
            </a:xfrm>
            <a:custGeom>
              <a:rect b="b" l="l" r="r" t="t"/>
              <a:pathLst>
                <a:path extrusionOk="0" fill="none" h="1270" w="3735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-234000" y="4605913"/>
              <a:ext cx="78225" cy="30350"/>
            </a:xfrm>
            <a:custGeom>
              <a:rect b="b" l="l" r="r" t="t"/>
              <a:pathLst>
                <a:path extrusionOk="0" fill="none" h="1214" w="3129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-51575" y="4600238"/>
              <a:ext cx="18525" cy="14700"/>
            </a:xfrm>
            <a:custGeom>
              <a:rect b="b" l="l" r="r" t="t"/>
              <a:pathLst>
                <a:path extrusionOk="0" fill="none" h="588" w="741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-149175" y="4596438"/>
              <a:ext cx="85800" cy="32725"/>
            </a:xfrm>
            <a:custGeom>
              <a:rect b="b" l="l" r="r" t="t"/>
              <a:pathLst>
                <a:path extrusionOk="0" fill="none" h="1309" w="3432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-306025" y="4583163"/>
              <a:ext cx="84375" cy="64000"/>
            </a:xfrm>
            <a:custGeom>
              <a:rect b="b" l="l" r="r" t="t"/>
              <a:pathLst>
                <a:path extrusionOk="0" fill="none" h="2560" w="3375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-432525" y="4581763"/>
              <a:ext cx="138850" cy="58775"/>
            </a:xfrm>
            <a:custGeom>
              <a:rect b="b" l="l" r="r" t="t"/>
              <a:pathLst>
                <a:path extrusionOk="0" fill="none" h="2351" w="5554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-76200" y="4581763"/>
              <a:ext cx="19925" cy="29875"/>
            </a:xfrm>
            <a:custGeom>
              <a:rect b="b" l="l" r="r" t="t"/>
              <a:pathLst>
                <a:path extrusionOk="0" fill="none" h="1195" w="797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-287525" y="4579863"/>
              <a:ext cx="18025" cy="12800"/>
            </a:xfrm>
            <a:custGeom>
              <a:rect b="b" l="l" r="r" t="t"/>
              <a:pathLst>
                <a:path extrusionOk="0" fill="none" h="512" w="721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-339650" y="4577488"/>
              <a:ext cx="103800" cy="52625"/>
            </a:xfrm>
            <a:custGeom>
              <a:rect b="b" l="l" r="r" t="t"/>
              <a:pathLst>
                <a:path extrusionOk="0" fill="none" h="2105" w="4152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-442950" y="4575588"/>
              <a:ext cx="24675" cy="23725"/>
            </a:xfrm>
            <a:custGeom>
              <a:rect b="b" l="l" r="r" t="t"/>
              <a:pathLst>
                <a:path extrusionOk="0" fill="none" h="949" w="987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-216450" y="4571813"/>
              <a:ext cx="79625" cy="43600"/>
            </a:xfrm>
            <a:custGeom>
              <a:rect b="b" l="l" r="r" t="t"/>
              <a:pathLst>
                <a:path extrusionOk="0" fill="none" h="1744" w="3185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-107950" y="4569438"/>
              <a:ext cx="27975" cy="22300"/>
            </a:xfrm>
            <a:custGeom>
              <a:rect b="b" l="l" r="r" t="t"/>
              <a:pathLst>
                <a:path extrusionOk="0" fill="none" h="892" w="1119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-43025" y="4556163"/>
              <a:ext cx="83875" cy="24675"/>
            </a:xfrm>
            <a:custGeom>
              <a:rect b="b" l="l" r="r" t="t"/>
              <a:pathLst>
                <a:path extrusionOk="0" fill="none" h="987" w="3355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-308850" y="4550488"/>
              <a:ext cx="105200" cy="25125"/>
            </a:xfrm>
            <a:custGeom>
              <a:rect b="b" l="l" r="r" t="t"/>
              <a:pathLst>
                <a:path extrusionOk="0" fill="none" h="1005" w="4208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-347225" y="4550013"/>
              <a:ext cx="54500" cy="31300"/>
            </a:xfrm>
            <a:custGeom>
              <a:rect b="b" l="l" r="r" t="t"/>
              <a:pathLst>
                <a:path extrusionOk="0" fill="none" h="1252" w="218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-406475" y="4542888"/>
              <a:ext cx="69700" cy="54050"/>
            </a:xfrm>
            <a:custGeom>
              <a:rect b="b" l="l" r="r" t="t"/>
              <a:pathLst>
                <a:path extrusionOk="0" fill="none" h="2162" w="2788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-281375" y="4539588"/>
              <a:ext cx="167775" cy="53550"/>
            </a:xfrm>
            <a:custGeom>
              <a:rect b="b" l="l" r="r" t="t"/>
              <a:pathLst>
                <a:path extrusionOk="0" fill="none" h="2142" w="6711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-61525" y="4530588"/>
              <a:ext cx="102375" cy="31275"/>
            </a:xfrm>
            <a:custGeom>
              <a:rect b="b" l="l" r="r" t="t"/>
              <a:pathLst>
                <a:path extrusionOk="0" fill="none" h="1251" w="4095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-418775" y="4519688"/>
              <a:ext cx="59250" cy="69200"/>
            </a:xfrm>
            <a:custGeom>
              <a:rect b="b" l="l" r="r" t="t"/>
              <a:pathLst>
                <a:path extrusionOk="0" fill="none" h="2768" w="237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-27400" y="4505463"/>
              <a:ext cx="53575" cy="18975"/>
            </a:xfrm>
            <a:custGeom>
              <a:rect b="b" l="l" r="r" t="t"/>
              <a:pathLst>
                <a:path extrusionOk="0" fill="none" h="759" w="2143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-236350" y="4504513"/>
              <a:ext cx="154475" cy="65425"/>
            </a:xfrm>
            <a:custGeom>
              <a:rect b="b" l="l" r="r" t="t"/>
              <a:pathLst>
                <a:path extrusionOk="0" fill="none" h="2617" w="6179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-152500" y="4498363"/>
              <a:ext cx="114225" cy="94775"/>
            </a:xfrm>
            <a:custGeom>
              <a:rect b="b" l="l" r="r" t="t"/>
              <a:pathLst>
                <a:path extrusionOk="0" fill="none" h="3791" w="4569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-76675" y="4492663"/>
              <a:ext cx="100475" cy="40300"/>
            </a:xfrm>
            <a:custGeom>
              <a:rect b="b" l="l" r="r" t="t"/>
              <a:pathLst>
                <a:path extrusionOk="0" fill="none" h="1612" w="4019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-361925" y="4475138"/>
              <a:ext cx="177725" cy="60675"/>
            </a:xfrm>
            <a:custGeom>
              <a:rect b="b" l="l" r="r" t="t"/>
              <a:pathLst>
                <a:path extrusionOk="0" fill="none" h="2427" w="7109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-448175" y="4474663"/>
              <a:ext cx="131775" cy="95750"/>
            </a:xfrm>
            <a:custGeom>
              <a:rect b="b" l="l" r="r" t="t"/>
              <a:pathLst>
                <a:path extrusionOk="0" fill="none" h="3830" w="5271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-155800" y="4435338"/>
              <a:ext cx="146425" cy="81050"/>
            </a:xfrm>
            <a:custGeom>
              <a:rect b="b" l="l" r="r" t="t"/>
              <a:pathLst>
                <a:path extrusionOk="0" fill="none" h="3242" w="5857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-144425" y="4409738"/>
              <a:ext cx="129375" cy="35575"/>
            </a:xfrm>
            <a:custGeom>
              <a:rect b="b" l="l" r="r" t="t"/>
              <a:pathLst>
                <a:path extrusionOk="0" fill="none" h="1423" w="5175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-457175" y="4377063"/>
              <a:ext cx="507050" cy="285750"/>
            </a:xfrm>
            <a:custGeom>
              <a:rect b="b" l="l" r="r" t="t"/>
              <a:pathLst>
                <a:path extrusionOk="0" fill="none" h="11430" w="20282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7" name="Google Shape;727;p34"/>
          <p:cNvGrpSpPr/>
          <p:nvPr/>
        </p:nvGrpSpPr>
        <p:grpSpPr>
          <a:xfrm>
            <a:off x="948979" y="3831276"/>
            <a:ext cx="474981" cy="650298"/>
            <a:chOff x="1060100" y="3348113"/>
            <a:chExt cx="349225" cy="478125"/>
          </a:xfrm>
        </p:grpSpPr>
        <p:sp>
          <p:nvSpPr>
            <p:cNvPr id="728" name="Google Shape;728;p34"/>
            <p:cNvSpPr/>
            <p:nvPr/>
          </p:nvSpPr>
          <p:spPr>
            <a:xfrm>
              <a:off x="1060100" y="3348113"/>
              <a:ext cx="349225" cy="478125"/>
            </a:xfrm>
            <a:custGeom>
              <a:rect b="b" l="l" r="r" t="t"/>
              <a:pathLst>
                <a:path extrusionOk="0" h="19125" w="13969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060100" y="3348113"/>
              <a:ext cx="349225" cy="478125"/>
            </a:xfrm>
            <a:custGeom>
              <a:rect b="b" l="l" r="r" t="t"/>
              <a:pathLst>
                <a:path extrusionOk="0" fill="none" h="19125" w="13969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0" name="Google Shape;730;p34"/>
          <p:cNvGrpSpPr/>
          <p:nvPr/>
        </p:nvGrpSpPr>
        <p:grpSpPr>
          <a:xfrm>
            <a:off x="8723054" y="-104205"/>
            <a:ext cx="584571" cy="437000"/>
            <a:chOff x="-522075" y="3957700"/>
            <a:chExt cx="429800" cy="321300"/>
          </a:xfrm>
        </p:grpSpPr>
        <p:sp>
          <p:nvSpPr>
            <p:cNvPr id="731" name="Google Shape;731;p34"/>
            <p:cNvSpPr/>
            <p:nvPr/>
          </p:nvSpPr>
          <p:spPr>
            <a:xfrm>
              <a:off x="-492700" y="3957700"/>
              <a:ext cx="362050" cy="228425"/>
            </a:xfrm>
            <a:custGeom>
              <a:rect b="b" l="l" r="r" t="t"/>
              <a:pathLst>
                <a:path extrusionOk="0" h="9137" w="14482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-492700" y="3957700"/>
              <a:ext cx="362050" cy="228425"/>
            </a:xfrm>
            <a:custGeom>
              <a:rect b="b" l="l" r="r" t="t"/>
              <a:pathLst>
                <a:path extrusionOk="0" fill="none" h="9137" w="14482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-522075" y="4131125"/>
              <a:ext cx="429800" cy="96700"/>
            </a:xfrm>
            <a:custGeom>
              <a:rect b="b" l="l" r="r" t="t"/>
              <a:pathLst>
                <a:path extrusionOk="0" h="3868" w="17192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-522075" y="4131125"/>
              <a:ext cx="429800" cy="96700"/>
            </a:xfrm>
            <a:custGeom>
              <a:rect b="b" l="l" r="r" t="t"/>
              <a:pathLst>
                <a:path extrusionOk="0" fill="none" h="3868" w="17192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-475625" y="4193675"/>
              <a:ext cx="327900" cy="85325"/>
            </a:xfrm>
            <a:custGeom>
              <a:rect b="b" l="l" r="r" t="t"/>
              <a:pathLst>
                <a:path extrusionOk="0" h="3413" w="13116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-475625" y="4193675"/>
              <a:ext cx="327900" cy="85325"/>
            </a:xfrm>
            <a:custGeom>
              <a:rect b="b" l="l" r="r" t="t"/>
              <a:pathLst>
                <a:path extrusionOk="0" fill="none" h="3413" w="13116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-277575" y="3989450"/>
              <a:ext cx="17550" cy="13300"/>
            </a:xfrm>
            <a:custGeom>
              <a:rect b="b" l="l" r="r" t="t"/>
              <a:pathLst>
                <a:path extrusionOk="0" h="532" w="702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-277575" y="3989450"/>
              <a:ext cx="17550" cy="13300"/>
            </a:xfrm>
            <a:custGeom>
              <a:rect b="b" l="l" r="r" t="t"/>
              <a:pathLst>
                <a:path extrusionOk="0" fill="none" h="532" w="702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-255300" y="4043000"/>
              <a:ext cx="19925" cy="10450"/>
            </a:xfrm>
            <a:custGeom>
              <a:rect b="b" l="l" r="r" t="t"/>
              <a:pathLst>
                <a:path extrusionOk="0" h="418" w="797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-255300" y="4043000"/>
              <a:ext cx="19925" cy="10450"/>
            </a:xfrm>
            <a:custGeom>
              <a:rect b="b" l="l" r="r" t="t"/>
              <a:pathLst>
                <a:path extrusionOk="0" fill="none" h="418" w="797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-223550" y="4008400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-223550" y="4008400"/>
              <a:ext cx="11875" cy="11400"/>
            </a:xfrm>
            <a:custGeom>
              <a:rect b="b" l="l" r="r" t="t"/>
              <a:pathLst>
                <a:path extrusionOk="0" fill="none" h="456" w="475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3" name="Google Shape;743;p34"/>
          <p:cNvSpPr/>
          <p:nvPr/>
        </p:nvSpPr>
        <p:spPr>
          <a:xfrm>
            <a:off x="3551713" y="16538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1"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48" name="Google Shape;748;p3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9" name="Google Shape;749;p37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750" name="Google Shape;750;p37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51" name="Google Shape;751;p3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752" name="Google Shape;75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2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8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55" name="Google Shape;755;p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6" name="Google Shape;756;p38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757" name="Google Shape;757;p38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58" name="Google Shape;758;p3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759" name="Google Shape;75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5"/>
          <p:cNvSpPr txBox="1"/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6" name="Google Shape;156;p5"/>
          <p:cNvSpPr txBox="1"/>
          <p:nvPr>
            <p:ph idx="1" type="subTitle"/>
          </p:nvPr>
        </p:nvSpPr>
        <p:spPr>
          <a:xfrm>
            <a:off x="1353275" y="2834834"/>
            <a:ext cx="2578500" cy="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157" name="Google Shape;157;p5"/>
          <p:cNvSpPr txBox="1"/>
          <p:nvPr>
            <p:ph idx="2" type="subTitle"/>
          </p:nvPr>
        </p:nvSpPr>
        <p:spPr>
          <a:xfrm>
            <a:off x="5213525" y="2834834"/>
            <a:ext cx="2575500" cy="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158" name="Google Shape;158;p5"/>
          <p:cNvSpPr txBox="1"/>
          <p:nvPr>
            <p:ph idx="3" type="subTitle"/>
          </p:nvPr>
        </p:nvSpPr>
        <p:spPr>
          <a:xfrm>
            <a:off x="1354775" y="3226684"/>
            <a:ext cx="25755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9" name="Google Shape;159;p5"/>
          <p:cNvSpPr txBox="1"/>
          <p:nvPr>
            <p:ph idx="4" type="subTitle"/>
          </p:nvPr>
        </p:nvSpPr>
        <p:spPr>
          <a:xfrm>
            <a:off x="5212025" y="3229059"/>
            <a:ext cx="25785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rgbClr val="FAD4CF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" name="Google Shape;180;p6"/>
          <p:cNvSpPr txBox="1"/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1" name="Google Shape;181;p6"/>
          <p:cNvSpPr/>
          <p:nvPr/>
        </p:nvSpPr>
        <p:spPr>
          <a:xfrm flipH="1" rot="-1481999">
            <a:off x="9107926" y="3922635"/>
            <a:ext cx="35743" cy="28285"/>
          </a:xfrm>
          <a:custGeom>
            <a:rect b="b" l="l" r="r" t="t"/>
            <a:pathLst>
              <a:path extrusionOk="0" h="601" w="748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"/>
          <p:cNvSpPr txBox="1"/>
          <p:nvPr>
            <p:ph type="title"/>
          </p:nvPr>
        </p:nvSpPr>
        <p:spPr>
          <a:xfrm>
            <a:off x="2057400" y="2413221"/>
            <a:ext cx="50292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5" name="Google Shape;205;p7"/>
          <p:cNvSpPr txBox="1"/>
          <p:nvPr>
            <p:ph idx="1" type="subTitle"/>
          </p:nvPr>
        </p:nvSpPr>
        <p:spPr>
          <a:xfrm>
            <a:off x="2057400" y="3068394"/>
            <a:ext cx="50292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8"/>
          <p:cNvSpPr txBox="1"/>
          <p:nvPr>
            <p:ph type="title"/>
          </p:nvPr>
        </p:nvSpPr>
        <p:spPr>
          <a:xfrm>
            <a:off x="2141850" y="1626600"/>
            <a:ext cx="4860300" cy="189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9"/>
          <p:cNvSpPr txBox="1"/>
          <p:nvPr>
            <p:ph type="title"/>
          </p:nvPr>
        </p:nvSpPr>
        <p:spPr>
          <a:xfrm>
            <a:off x="2148900" y="2428613"/>
            <a:ext cx="48462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50" name="Google Shape;250;p9"/>
          <p:cNvSpPr txBox="1"/>
          <p:nvPr>
            <p:ph idx="1" type="subTitle"/>
          </p:nvPr>
        </p:nvSpPr>
        <p:spPr>
          <a:xfrm>
            <a:off x="2148900" y="2995681"/>
            <a:ext cx="4846200" cy="7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/>
          <p:nvPr>
            <p:ph idx="1" type="body"/>
          </p:nvPr>
        </p:nvSpPr>
        <p:spPr>
          <a:xfrm>
            <a:off x="4406425" y="3621775"/>
            <a:ext cx="3960600" cy="7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/>
        </p:txBody>
      </p:sp>
      <p:grpSp>
        <p:nvGrpSpPr>
          <p:cNvPr id="253" name="Google Shape;253;p10"/>
          <p:cNvGrpSpPr/>
          <p:nvPr/>
        </p:nvGrpSpPr>
        <p:grpSpPr>
          <a:xfrm flipH="1" rot="10800000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rect b="b" l="l" r="r" t="t"/>
              <a:pathLst>
                <a:path extrusionOk="0" h="27149" w="47969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rect b="b" l="l" r="r" t="t"/>
              <a:pathLst>
                <a:path extrusionOk="0" h="28364" w="49257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rect b="b" l="l" r="r" t="t"/>
              <a:pathLst>
                <a:path extrusionOk="0" h="412" w="1448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rect b="b" l="l" r="r" t="t"/>
              <a:pathLst>
                <a:path extrusionOk="0" h="1431" w="376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rect b="b" l="l" r="r" t="t"/>
              <a:pathLst>
                <a:path extrusionOk="0" h="412" w="1466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rect b="b" l="l" r="r" t="t"/>
              <a:pathLst>
                <a:path extrusionOk="0" h="1431" w="377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rect b="b" l="l" r="r" t="t"/>
              <a:pathLst>
                <a:path extrusionOk="0" h="930" w="645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rect b="b" l="l" r="r" t="t"/>
              <a:pathLst>
                <a:path extrusionOk="0" h="358" w="93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3551713" y="968050"/>
            <a:ext cx="2040575" cy="67046"/>
          </a:xfrm>
          <a:custGeom>
            <a:rect b="b" l="l" r="r" t="t"/>
            <a:pathLst>
              <a:path extrusionOk="0" h="7078" w="81623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38" Type="http://schemas.openxmlformats.org/officeDocument/2006/relationships/theme" Target="../theme/theme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128200" y="582175"/>
            <a:ext cx="48876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b="1" sz="3200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3.png"/><Relationship Id="rId7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9"/>
          <p:cNvSpPr/>
          <p:nvPr/>
        </p:nvSpPr>
        <p:spPr>
          <a:xfrm flipH="1" rot="-2658911">
            <a:off x="1168795" y="1392138"/>
            <a:ext cx="2556535" cy="2511622"/>
          </a:xfrm>
          <a:custGeom>
            <a:rect b="b" l="l" r="r" t="t"/>
            <a:pathLst>
              <a:path extrusionOk="0" h="43570" w="49385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39"/>
          <p:cNvSpPr txBox="1"/>
          <p:nvPr>
            <p:ph type="ctrTitle"/>
          </p:nvPr>
        </p:nvSpPr>
        <p:spPr>
          <a:xfrm>
            <a:off x="4260200" y="1472350"/>
            <a:ext cx="4261500" cy="18297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5"/>
                </a:solidFill>
              </a:rPr>
              <a:t> FOOD </a:t>
            </a:r>
            <a:r>
              <a:rPr lang="en" sz="4000"/>
              <a:t>IN THE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/>
              <a:t>USA</a:t>
            </a:r>
            <a:endParaRPr sz="6500">
              <a:solidFill>
                <a:schemeClr val="accent5"/>
              </a:solidFill>
            </a:endParaRPr>
          </a:p>
        </p:txBody>
      </p:sp>
      <p:grpSp>
        <p:nvGrpSpPr>
          <p:cNvPr id="766" name="Google Shape;766;p39"/>
          <p:cNvGrpSpPr/>
          <p:nvPr/>
        </p:nvGrpSpPr>
        <p:grpSpPr>
          <a:xfrm>
            <a:off x="936457" y="1345571"/>
            <a:ext cx="3204742" cy="2452358"/>
            <a:chOff x="936457" y="1336314"/>
            <a:chExt cx="3204742" cy="2452358"/>
          </a:xfrm>
        </p:grpSpPr>
        <p:grpSp>
          <p:nvGrpSpPr>
            <p:cNvPr id="767" name="Google Shape;767;p39"/>
            <p:cNvGrpSpPr/>
            <p:nvPr/>
          </p:nvGrpSpPr>
          <p:grpSpPr>
            <a:xfrm>
              <a:off x="3052867" y="1336314"/>
              <a:ext cx="1088332" cy="2254157"/>
              <a:chOff x="4127075" y="-4463600"/>
              <a:chExt cx="1255575" cy="2600550"/>
            </a:xfrm>
          </p:grpSpPr>
          <p:sp>
            <p:nvSpPr>
              <p:cNvPr id="768" name="Google Shape;768;p39"/>
              <p:cNvSpPr/>
              <p:nvPr/>
            </p:nvSpPr>
            <p:spPr>
              <a:xfrm>
                <a:off x="4132400" y="-3429400"/>
                <a:ext cx="1199025" cy="380375"/>
              </a:xfrm>
              <a:custGeom>
                <a:rect b="b" l="l" r="r" t="t"/>
                <a:pathLst>
                  <a:path extrusionOk="0" h="15215" w="47961">
                    <a:moveTo>
                      <a:pt x="25363" y="3500"/>
                    </a:moveTo>
                    <a:lnTo>
                      <a:pt x="25827" y="3538"/>
                    </a:lnTo>
                    <a:lnTo>
                      <a:pt x="25788" y="3693"/>
                    </a:lnTo>
                    <a:lnTo>
                      <a:pt x="25769" y="3848"/>
                    </a:lnTo>
                    <a:lnTo>
                      <a:pt x="25788" y="4022"/>
                    </a:lnTo>
                    <a:lnTo>
                      <a:pt x="25846" y="4215"/>
                    </a:lnTo>
                    <a:lnTo>
                      <a:pt x="25595" y="3867"/>
                    </a:lnTo>
                    <a:lnTo>
                      <a:pt x="25363" y="3500"/>
                    </a:lnTo>
                    <a:close/>
                    <a:moveTo>
                      <a:pt x="36111" y="1"/>
                    </a:moveTo>
                    <a:lnTo>
                      <a:pt x="35415" y="39"/>
                    </a:lnTo>
                    <a:lnTo>
                      <a:pt x="34719" y="78"/>
                    </a:lnTo>
                    <a:lnTo>
                      <a:pt x="34023" y="155"/>
                    </a:lnTo>
                    <a:lnTo>
                      <a:pt x="33327" y="233"/>
                    </a:lnTo>
                    <a:lnTo>
                      <a:pt x="31916" y="407"/>
                    </a:lnTo>
                    <a:lnTo>
                      <a:pt x="31742" y="291"/>
                    </a:lnTo>
                    <a:lnTo>
                      <a:pt x="31549" y="213"/>
                    </a:lnTo>
                    <a:lnTo>
                      <a:pt x="31336" y="155"/>
                    </a:lnTo>
                    <a:lnTo>
                      <a:pt x="31085" y="136"/>
                    </a:lnTo>
                    <a:lnTo>
                      <a:pt x="26832" y="136"/>
                    </a:lnTo>
                    <a:lnTo>
                      <a:pt x="26639" y="155"/>
                    </a:lnTo>
                    <a:lnTo>
                      <a:pt x="26445" y="194"/>
                    </a:lnTo>
                    <a:lnTo>
                      <a:pt x="26291" y="233"/>
                    </a:lnTo>
                    <a:lnTo>
                      <a:pt x="26136" y="310"/>
                    </a:lnTo>
                    <a:lnTo>
                      <a:pt x="26001" y="407"/>
                    </a:lnTo>
                    <a:lnTo>
                      <a:pt x="25885" y="523"/>
                    </a:lnTo>
                    <a:lnTo>
                      <a:pt x="25788" y="639"/>
                    </a:lnTo>
                    <a:lnTo>
                      <a:pt x="25691" y="774"/>
                    </a:lnTo>
                    <a:lnTo>
                      <a:pt x="25034" y="677"/>
                    </a:lnTo>
                    <a:lnTo>
                      <a:pt x="24396" y="561"/>
                    </a:lnTo>
                    <a:lnTo>
                      <a:pt x="23758" y="407"/>
                    </a:lnTo>
                    <a:lnTo>
                      <a:pt x="23449" y="291"/>
                    </a:lnTo>
                    <a:lnTo>
                      <a:pt x="23140" y="194"/>
                    </a:lnTo>
                    <a:lnTo>
                      <a:pt x="22908" y="117"/>
                    </a:lnTo>
                    <a:lnTo>
                      <a:pt x="22695" y="97"/>
                    </a:lnTo>
                    <a:lnTo>
                      <a:pt x="22483" y="117"/>
                    </a:lnTo>
                    <a:lnTo>
                      <a:pt x="22309" y="175"/>
                    </a:lnTo>
                    <a:lnTo>
                      <a:pt x="22115" y="252"/>
                    </a:lnTo>
                    <a:lnTo>
                      <a:pt x="21961" y="368"/>
                    </a:lnTo>
                    <a:lnTo>
                      <a:pt x="21825" y="503"/>
                    </a:lnTo>
                    <a:lnTo>
                      <a:pt x="21690" y="658"/>
                    </a:lnTo>
                    <a:lnTo>
                      <a:pt x="21593" y="832"/>
                    </a:lnTo>
                    <a:lnTo>
                      <a:pt x="21516" y="1025"/>
                    </a:lnTo>
                    <a:lnTo>
                      <a:pt x="21458" y="1219"/>
                    </a:lnTo>
                    <a:lnTo>
                      <a:pt x="21419" y="1431"/>
                    </a:lnTo>
                    <a:lnTo>
                      <a:pt x="21419" y="1625"/>
                    </a:lnTo>
                    <a:lnTo>
                      <a:pt x="21439" y="1837"/>
                    </a:lnTo>
                    <a:lnTo>
                      <a:pt x="21477" y="2031"/>
                    </a:lnTo>
                    <a:lnTo>
                      <a:pt x="21574" y="2224"/>
                    </a:lnTo>
                    <a:lnTo>
                      <a:pt x="22019" y="3132"/>
                    </a:lnTo>
                    <a:lnTo>
                      <a:pt x="22483" y="4022"/>
                    </a:lnTo>
                    <a:lnTo>
                      <a:pt x="22715" y="4447"/>
                    </a:lnTo>
                    <a:lnTo>
                      <a:pt x="22966" y="4872"/>
                    </a:lnTo>
                    <a:lnTo>
                      <a:pt x="23217" y="5297"/>
                    </a:lnTo>
                    <a:lnTo>
                      <a:pt x="23488" y="5703"/>
                    </a:lnTo>
                    <a:lnTo>
                      <a:pt x="23082" y="5858"/>
                    </a:lnTo>
                    <a:lnTo>
                      <a:pt x="22657" y="5993"/>
                    </a:lnTo>
                    <a:lnTo>
                      <a:pt x="22231" y="6090"/>
                    </a:lnTo>
                    <a:lnTo>
                      <a:pt x="21825" y="6187"/>
                    </a:lnTo>
                    <a:lnTo>
                      <a:pt x="21400" y="6245"/>
                    </a:lnTo>
                    <a:lnTo>
                      <a:pt x="20975" y="6303"/>
                    </a:lnTo>
                    <a:lnTo>
                      <a:pt x="20549" y="6322"/>
                    </a:lnTo>
                    <a:lnTo>
                      <a:pt x="20124" y="6341"/>
                    </a:lnTo>
                    <a:lnTo>
                      <a:pt x="19699" y="6341"/>
                    </a:lnTo>
                    <a:lnTo>
                      <a:pt x="19274" y="6322"/>
                    </a:lnTo>
                    <a:lnTo>
                      <a:pt x="18848" y="6283"/>
                    </a:lnTo>
                    <a:lnTo>
                      <a:pt x="18404" y="6245"/>
                    </a:lnTo>
                    <a:lnTo>
                      <a:pt x="17534" y="6109"/>
                    </a:lnTo>
                    <a:lnTo>
                      <a:pt x="16625" y="5935"/>
                    </a:lnTo>
                    <a:lnTo>
                      <a:pt x="16509" y="5201"/>
                    </a:lnTo>
                    <a:lnTo>
                      <a:pt x="16355" y="4466"/>
                    </a:lnTo>
                    <a:lnTo>
                      <a:pt x="16181" y="3751"/>
                    </a:lnTo>
                    <a:lnTo>
                      <a:pt x="15968" y="3016"/>
                    </a:lnTo>
                    <a:lnTo>
                      <a:pt x="15910" y="2862"/>
                    </a:lnTo>
                    <a:lnTo>
                      <a:pt x="15852" y="2746"/>
                    </a:lnTo>
                    <a:lnTo>
                      <a:pt x="15775" y="2610"/>
                    </a:lnTo>
                    <a:lnTo>
                      <a:pt x="15697" y="2514"/>
                    </a:lnTo>
                    <a:lnTo>
                      <a:pt x="15601" y="2417"/>
                    </a:lnTo>
                    <a:lnTo>
                      <a:pt x="15504" y="2340"/>
                    </a:lnTo>
                    <a:lnTo>
                      <a:pt x="15388" y="2262"/>
                    </a:lnTo>
                    <a:lnTo>
                      <a:pt x="15291" y="2185"/>
                    </a:lnTo>
                    <a:lnTo>
                      <a:pt x="15214" y="1895"/>
                    </a:lnTo>
                    <a:lnTo>
                      <a:pt x="15156" y="1683"/>
                    </a:lnTo>
                    <a:lnTo>
                      <a:pt x="15059" y="1489"/>
                    </a:lnTo>
                    <a:lnTo>
                      <a:pt x="14943" y="1315"/>
                    </a:lnTo>
                    <a:lnTo>
                      <a:pt x="14808" y="1180"/>
                    </a:lnTo>
                    <a:lnTo>
                      <a:pt x="14653" y="1083"/>
                    </a:lnTo>
                    <a:lnTo>
                      <a:pt x="14499" y="1006"/>
                    </a:lnTo>
                    <a:lnTo>
                      <a:pt x="14325" y="948"/>
                    </a:lnTo>
                    <a:lnTo>
                      <a:pt x="14151" y="909"/>
                    </a:lnTo>
                    <a:lnTo>
                      <a:pt x="13958" y="909"/>
                    </a:lnTo>
                    <a:lnTo>
                      <a:pt x="13784" y="929"/>
                    </a:lnTo>
                    <a:lnTo>
                      <a:pt x="13590" y="967"/>
                    </a:lnTo>
                    <a:lnTo>
                      <a:pt x="13416" y="1025"/>
                    </a:lnTo>
                    <a:lnTo>
                      <a:pt x="13242" y="1103"/>
                    </a:lnTo>
                    <a:lnTo>
                      <a:pt x="13088" y="1199"/>
                    </a:lnTo>
                    <a:lnTo>
                      <a:pt x="12933" y="1335"/>
                    </a:lnTo>
                    <a:lnTo>
                      <a:pt x="12798" y="1470"/>
                    </a:lnTo>
                    <a:lnTo>
                      <a:pt x="12604" y="1470"/>
                    </a:lnTo>
                    <a:lnTo>
                      <a:pt x="12411" y="1489"/>
                    </a:lnTo>
                    <a:lnTo>
                      <a:pt x="11676" y="1605"/>
                    </a:lnTo>
                    <a:lnTo>
                      <a:pt x="10923" y="1721"/>
                    </a:lnTo>
                    <a:lnTo>
                      <a:pt x="9395" y="1915"/>
                    </a:lnTo>
                    <a:lnTo>
                      <a:pt x="8603" y="2031"/>
                    </a:lnTo>
                    <a:lnTo>
                      <a:pt x="7830" y="2146"/>
                    </a:lnTo>
                    <a:lnTo>
                      <a:pt x="7056" y="2282"/>
                    </a:lnTo>
                    <a:lnTo>
                      <a:pt x="6283" y="2436"/>
                    </a:lnTo>
                    <a:lnTo>
                      <a:pt x="5529" y="2610"/>
                    </a:lnTo>
                    <a:lnTo>
                      <a:pt x="5162" y="2726"/>
                    </a:lnTo>
                    <a:lnTo>
                      <a:pt x="4795" y="2842"/>
                    </a:lnTo>
                    <a:lnTo>
                      <a:pt x="4427" y="2978"/>
                    </a:lnTo>
                    <a:lnTo>
                      <a:pt x="4079" y="3113"/>
                    </a:lnTo>
                    <a:lnTo>
                      <a:pt x="3751" y="3268"/>
                    </a:lnTo>
                    <a:lnTo>
                      <a:pt x="3403" y="3422"/>
                    </a:lnTo>
                    <a:lnTo>
                      <a:pt x="3074" y="3616"/>
                    </a:lnTo>
                    <a:lnTo>
                      <a:pt x="2765" y="3809"/>
                    </a:lnTo>
                    <a:lnTo>
                      <a:pt x="2456" y="4022"/>
                    </a:lnTo>
                    <a:lnTo>
                      <a:pt x="2166" y="4234"/>
                    </a:lnTo>
                    <a:lnTo>
                      <a:pt x="1876" y="4486"/>
                    </a:lnTo>
                    <a:lnTo>
                      <a:pt x="1605" y="4756"/>
                    </a:lnTo>
                    <a:lnTo>
                      <a:pt x="1354" y="5027"/>
                    </a:lnTo>
                    <a:lnTo>
                      <a:pt x="1102" y="5336"/>
                    </a:lnTo>
                    <a:lnTo>
                      <a:pt x="928" y="5587"/>
                    </a:lnTo>
                    <a:lnTo>
                      <a:pt x="754" y="5858"/>
                    </a:lnTo>
                    <a:lnTo>
                      <a:pt x="619" y="6129"/>
                    </a:lnTo>
                    <a:lnTo>
                      <a:pt x="484" y="6399"/>
                    </a:lnTo>
                    <a:lnTo>
                      <a:pt x="368" y="6689"/>
                    </a:lnTo>
                    <a:lnTo>
                      <a:pt x="271" y="6960"/>
                    </a:lnTo>
                    <a:lnTo>
                      <a:pt x="174" y="7250"/>
                    </a:lnTo>
                    <a:lnTo>
                      <a:pt x="116" y="7559"/>
                    </a:lnTo>
                    <a:lnTo>
                      <a:pt x="58" y="7849"/>
                    </a:lnTo>
                    <a:lnTo>
                      <a:pt x="20" y="8139"/>
                    </a:lnTo>
                    <a:lnTo>
                      <a:pt x="0" y="8448"/>
                    </a:lnTo>
                    <a:lnTo>
                      <a:pt x="0" y="8738"/>
                    </a:lnTo>
                    <a:lnTo>
                      <a:pt x="0" y="9048"/>
                    </a:lnTo>
                    <a:lnTo>
                      <a:pt x="39" y="9338"/>
                    </a:lnTo>
                    <a:lnTo>
                      <a:pt x="58" y="9647"/>
                    </a:lnTo>
                    <a:lnTo>
                      <a:pt x="116" y="9937"/>
                    </a:lnTo>
                    <a:lnTo>
                      <a:pt x="194" y="10227"/>
                    </a:lnTo>
                    <a:lnTo>
                      <a:pt x="271" y="10517"/>
                    </a:lnTo>
                    <a:lnTo>
                      <a:pt x="348" y="10807"/>
                    </a:lnTo>
                    <a:lnTo>
                      <a:pt x="464" y="11077"/>
                    </a:lnTo>
                    <a:lnTo>
                      <a:pt x="580" y="11367"/>
                    </a:lnTo>
                    <a:lnTo>
                      <a:pt x="716" y="11619"/>
                    </a:lnTo>
                    <a:lnTo>
                      <a:pt x="870" y="11889"/>
                    </a:lnTo>
                    <a:lnTo>
                      <a:pt x="1025" y="12141"/>
                    </a:lnTo>
                    <a:lnTo>
                      <a:pt x="1199" y="12392"/>
                    </a:lnTo>
                    <a:lnTo>
                      <a:pt x="1373" y="12624"/>
                    </a:lnTo>
                    <a:lnTo>
                      <a:pt x="1566" y="12856"/>
                    </a:lnTo>
                    <a:lnTo>
                      <a:pt x="1779" y="13069"/>
                    </a:lnTo>
                    <a:lnTo>
                      <a:pt x="1992" y="13281"/>
                    </a:lnTo>
                    <a:lnTo>
                      <a:pt x="2224" y="13475"/>
                    </a:lnTo>
                    <a:lnTo>
                      <a:pt x="2456" y="13649"/>
                    </a:lnTo>
                    <a:lnTo>
                      <a:pt x="2707" y="13823"/>
                    </a:lnTo>
                    <a:lnTo>
                      <a:pt x="2997" y="13977"/>
                    </a:lnTo>
                    <a:lnTo>
                      <a:pt x="3306" y="14151"/>
                    </a:lnTo>
                    <a:lnTo>
                      <a:pt x="3596" y="14286"/>
                    </a:lnTo>
                    <a:lnTo>
                      <a:pt x="3925" y="14422"/>
                    </a:lnTo>
                    <a:lnTo>
                      <a:pt x="4253" y="14538"/>
                    </a:lnTo>
                    <a:lnTo>
                      <a:pt x="4582" y="14634"/>
                    </a:lnTo>
                    <a:lnTo>
                      <a:pt x="4911" y="14731"/>
                    </a:lnTo>
                    <a:lnTo>
                      <a:pt x="5259" y="14828"/>
                    </a:lnTo>
                    <a:lnTo>
                      <a:pt x="5974" y="14963"/>
                    </a:lnTo>
                    <a:lnTo>
                      <a:pt x="6689" y="15079"/>
                    </a:lnTo>
                    <a:lnTo>
                      <a:pt x="7424" y="15156"/>
                    </a:lnTo>
                    <a:lnTo>
                      <a:pt x="8178" y="15195"/>
                    </a:lnTo>
                    <a:lnTo>
                      <a:pt x="8912" y="15214"/>
                    </a:lnTo>
                    <a:lnTo>
                      <a:pt x="9666" y="15214"/>
                    </a:lnTo>
                    <a:lnTo>
                      <a:pt x="10420" y="15195"/>
                    </a:lnTo>
                    <a:lnTo>
                      <a:pt x="11155" y="15176"/>
                    </a:lnTo>
                    <a:lnTo>
                      <a:pt x="12566" y="15098"/>
                    </a:lnTo>
                    <a:lnTo>
                      <a:pt x="13880" y="15021"/>
                    </a:lnTo>
                    <a:lnTo>
                      <a:pt x="14982" y="14963"/>
                    </a:lnTo>
                    <a:lnTo>
                      <a:pt x="16084" y="14886"/>
                    </a:lnTo>
                    <a:lnTo>
                      <a:pt x="18288" y="14712"/>
                    </a:lnTo>
                    <a:lnTo>
                      <a:pt x="22676" y="14306"/>
                    </a:lnTo>
                    <a:lnTo>
                      <a:pt x="24880" y="14112"/>
                    </a:lnTo>
                    <a:lnTo>
                      <a:pt x="25981" y="14035"/>
                    </a:lnTo>
                    <a:lnTo>
                      <a:pt x="27083" y="13958"/>
                    </a:lnTo>
                    <a:lnTo>
                      <a:pt x="28185" y="13900"/>
                    </a:lnTo>
                    <a:lnTo>
                      <a:pt x="29287" y="13861"/>
                    </a:lnTo>
                    <a:lnTo>
                      <a:pt x="30389" y="13842"/>
                    </a:lnTo>
                    <a:lnTo>
                      <a:pt x="34893" y="13842"/>
                    </a:lnTo>
                    <a:lnTo>
                      <a:pt x="35744" y="13823"/>
                    </a:lnTo>
                    <a:lnTo>
                      <a:pt x="36614" y="13784"/>
                    </a:lnTo>
                    <a:lnTo>
                      <a:pt x="37464" y="13726"/>
                    </a:lnTo>
                    <a:lnTo>
                      <a:pt x="38334" y="13649"/>
                    </a:lnTo>
                    <a:lnTo>
                      <a:pt x="39165" y="13533"/>
                    </a:lnTo>
                    <a:lnTo>
                      <a:pt x="40016" y="13397"/>
                    </a:lnTo>
                    <a:lnTo>
                      <a:pt x="40847" y="13204"/>
                    </a:lnTo>
                    <a:lnTo>
                      <a:pt x="41253" y="13088"/>
                    </a:lnTo>
                    <a:lnTo>
                      <a:pt x="41659" y="12972"/>
                    </a:lnTo>
                    <a:lnTo>
                      <a:pt x="42046" y="12856"/>
                    </a:lnTo>
                    <a:lnTo>
                      <a:pt x="42452" y="12701"/>
                    </a:lnTo>
                    <a:lnTo>
                      <a:pt x="42838" y="12547"/>
                    </a:lnTo>
                    <a:lnTo>
                      <a:pt x="43225" y="12392"/>
                    </a:lnTo>
                    <a:lnTo>
                      <a:pt x="43611" y="12199"/>
                    </a:lnTo>
                    <a:lnTo>
                      <a:pt x="43998" y="12005"/>
                    </a:lnTo>
                    <a:lnTo>
                      <a:pt x="44365" y="11793"/>
                    </a:lnTo>
                    <a:lnTo>
                      <a:pt x="44733" y="11580"/>
                    </a:lnTo>
                    <a:lnTo>
                      <a:pt x="45003" y="11387"/>
                    </a:lnTo>
                    <a:lnTo>
                      <a:pt x="45255" y="11213"/>
                    </a:lnTo>
                    <a:lnTo>
                      <a:pt x="45506" y="11000"/>
                    </a:lnTo>
                    <a:lnTo>
                      <a:pt x="45738" y="10807"/>
                    </a:lnTo>
                    <a:lnTo>
                      <a:pt x="45970" y="10594"/>
                    </a:lnTo>
                    <a:lnTo>
                      <a:pt x="46182" y="10362"/>
                    </a:lnTo>
                    <a:lnTo>
                      <a:pt x="46395" y="10150"/>
                    </a:lnTo>
                    <a:lnTo>
                      <a:pt x="46588" y="9918"/>
                    </a:lnTo>
                    <a:lnTo>
                      <a:pt x="46782" y="9666"/>
                    </a:lnTo>
                    <a:lnTo>
                      <a:pt x="46956" y="9415"/>
                    </a:lnTo>
                    <a:lnTo>
                      <a:pt x="47110" y="9164"/>
                    </a:lnTo>
                    <a:lnTo>
                      <a:pt x="47265" y="8912"/>
                    </a:lnTo>
                    <a:lnTo>
                      <a:pt x="47400" y="8642"/>
                    </a:lnTo>
                    <a:lnTo>
                      <a:pt x="47536" y="8390"/>
                    </a:lnTo>
                    <a:lnTo>
                      <a:pt x="47632" y="8120"/>
                    </a:lnTo>
                    <a:lnTo>
                      <a:pt x="47729" y="7830"/>
                    </a:lnTo>
                    <a:lnTo>
                      <a:pt x="47806" y="7559"/>
                    </a:lnTo>
                    <a:lnTo>
                      <a:pt x="47864" y="7269"/>
                    </a:lnTo>
                    <a:lnTo>
                      <a:pt x="47922" y="6999"/>
                    </a:lnTo>
                    <a:lnTo>
                      <a:pt x="47961" y="6709"/>
                    </a:lnTo>
                    <a:lnTo>
                      <a:pt x="47961" y="6419"/>
                    </a:lnTo>
                    <a:lnTo>
                      <a:pt x="47961" y="6129"/>
                    </a:lnTo>
                    <a:lnTo>
                      <a:pt x="47961" y="5839"/>
                    </a:lnTo>
                    <a:lnTo>
                      <a:pt x="47922" y="5549"/>
                    </a:lnTo>
                    <a:lnTo>
                      <a:pt x="47864" y="5278"/>
                    </a:lnTo>
                    <a:lnTo>
                      <a:pt x="47787" y="4988"/>
                    </a:lnTo>
                    <a:lnTo>
                      <a:pt x="47710" y="4698"/>
                    </a:lnTo>
                    <a:lnTo>
                      <a:pt x="47594" y="4408"/>
                    </a:lnTo>
                    <a:lnTo>
                      <a:pt x="47458" y="4118"/>
                    </a:lnTo>
                    <a:lnTo>
                      <a:pt x="47323" y="3828"/>
                    </a:lnTo>
                    <a:lnTo>
                      <a:pt x="47149" y="3558"/>
                    </a:lnTo>
                    <a:lnTo>
                      <a:pt x="46956" y="3268"/>
                    </a:lnTo>
                    <a:lnTo>
                      <a:pt x="46762" y="3016"/>
                    </a:lnTo>
                    <a:lnTo>
                      <a:pt x="46550" y="2784"/>
                    </a:lnTo>
                    <a:lnTo>
                      <a:pt x="46318" y="2552"/>
                    </a:lnTo>
                    <a:lnTo>
                      <a:pt x="46086" y="2340"/>
                    </a:lnTo>
                    <a:lnTo>
                      <a:pt x="45854" y="2146"/>
                    </a:lnTo>
                    <a:lnTo>
                      <a:pt x="45603" y="1953"/>
                    </a:lnTo>
                    <a:lnTo>
                      <a:pt x="45332" y="1779"/>
                    </a:lnTo>
                    <a:lnTo>
                      <a:pt x="45061" y="1625"/>
                    </a:lnTo>
                    <a:lnTo>
                      <a:pt x="44771" y="1470"/>
                    </a:lnTo>
                    <a:lnTo>
                      <a:pt x="44481" y="1335"/>
                    </a:lnTo>
                    <a:lnTo>
                      <a:pt x="44191" y="1199"/>
                    </a:lnTo>
                    <a:lnTo>
                      <a:pt x="43882" y="1083"/>
                    </a:lnTo>
                    <a:lnTo>
                      <a:pt x="43263" y="871"/>
                    </a:lnTo>
                    <a:lnTo>
                      <a:pt x="42626" y="697"/>
                    </a:lnTo>
                    <a:lnTo>
                      <a:pt x="41968" y="542"/>
                    </a:lnTo>
                    <a:lnTo>
                      <a:pt x="41311" y="426"/>
                    </a:lnTo>
                    <a:lnTo>
                      <a:pt x="40654" y="329"/>
                    </a:lnTo>
                    <a:lnTo>
                      <a:pt x="39977" y="252"/>
                    </a:lnTo>
                    <a:lnTo>
                      <a:pt x="39339" y="175"/>
                    </a:lnTo>
                    <a:lnTo>
                      <a:pt x="38682" y="117"/>
                    </a:lnTo>
                    <a:lnTo>
                      <a:pt x="37464" y="39"/>
                    </a:lnTo>
                    <a:lnTo>
                      <a:pt x="367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9" name="Google Shape;769;p39"/>
              <p:cNvSpPr/>
              <p:nvPr/>
            </p:nvSpPr>
            <p:spPr>
              <a:xfrm>
                <a:off x="4154625" y="-3181475"/>
                <a:ext cx="1218850" cy="1315025"/>
              </a:xfrm>
              <a:custGeom>
                <a:rect b="b" l="l" r="r" t="t"/>
                <a:pathLst>
                  <a:path extrusionOk="0" h="52601" w="48754">
                    <a:moveTo>
                      <a:pt x="46125" y="1"/>
                    </a:moveTo>
                    <a:lnTo>
                      <a:pt x="46009" y="39"/>
                    </a:lnTo>
                    <a:lnTo>
                      <a:pt x="45893" y="78"/>
                    </a:lnTo>
                    <a:lnTo>
                      <a:pt x="45796" y="136"/>
                    </a:lnTo>
                    <a:lnTo>
                      <a:pt x="45719" y="213"/>
                    </a:lnTo>
                    <a:lnTo>
                      <a:pt x="45641" y="291"/>
                    </a:lnTo>
                    <a:lnTo>
                      <a:pt x="45583" y="387"/>
                    </a:lnTo>
                    <a:lnTo>
                      <a:pt x="45525" y="484"/>
                    </a:lnTo>
                    <a:lnTo>
                      <a:pt x="45467" y="639"/>
                    </a:lnTo>
                    <a:lnTo>
                      <a:pt x="45371" y="793"/>
                    </a:lnTo>
                    <a:lnTo>
                      <a:pt x="45274" y="909"/>
                    </a:lnTo>
                    <a:lnTo>
                      <a:pt x="45139" y="1045"/>
                    </a:lnTo>
                    <a:lnTo>
                      <a:pt x="44984" y="1141"/>
                    </a:lnTo>
                    <a:lnTo>
                      <a:pt x="44830" y="1238"/>
                    </a:lnTo>
                    <a:lnTo>
                      <a:pt x="44656" y="1334"/>
                    </a:lnTo>
                    <a:lnTo>
                      <a:pt x="44462" y="1412"/>
                    </a:lnTo>
                    <a:lnTo>
                      <a:pt x="44095" y="1547"/>
                    </a:lnTo>
                    <a:lnTo>
                      <a:pt x="43708" y="1663"/>
                    </a:lnTo>
                    <a:lnTo>
                      <a:pt x="43051" y="1818"/>
                    </a:lnTo>
                    <a:lnTo>
                      <a:pt x="42297" y="1992"/>
                    </a:lnTo>
                    <a:lnTo>
                      <a:pt x="41543" y="2127"/>
                    </a:lnTo>
                    <a:lnTo>
                      <a:pt x="40770" y="2224"/>
                    </a:lnTo>
                    <a:lnTo>
                      <a:pt x="39997" y="2301"/>
                    </a:lnTo>
                    <a:lnTo>
                      <a:pt x="39823" y="2320"/>
                    </a:lnTo>
                    <a:lnTo>
                      <a:pt x="39668" y="2398"/>
                    </a:lnTo>
                    <a:lnTo>
                      <a:pt x="39552" y="2494"/>
                    </a:lnTo>
                    <a:lnTo>
                      <a:pt x="39455" y="2610"/>
                    </a:lnTo>
                    <a:lnTo>
                      <a:pt x="37194" y="2630"/>
                    </a:lnTo>
                    <a:lnTo>
                      <a:pt x="34951" y="2649"/>
                    </a:lnTo>
                    <a:lnTo>
                      <a:pt x="32690" y="2707"/>
                    </a:lnTo>
                    <a:lnTo>
                      <a:pt x="30447" y="2784"/>
                    </a:lnTo>
                    <a:lnTo>
                      <a:pt x="29094" y="2842"/>
                    </a:lnTo>
                    <a:lnTo>
                      <a:pt x="27760" y="2958"/>
                    </a:lnTo>
                    <a:lnTo>
                      <a:pt x="26426" y="3094"/>
                    </a:lnTo>
                    <a:lnTo>
                      <a:pt x="25112" y="3229"/>
                    </a:lnTo>
                    <a:lnTo>
                      <a:pt x="22444" y="3558"/>
                    </a:lnTo>
                    <a:lnTo>
                      <a:pt x="21110" y="3693"/>
                    </a:lnTo>
                    <a:lnTo>
                      <a:pt x="19776" y="3828"/>
                    </a:lnTo>
                    <a:lnTo>
                      <a:pt x="19680" y="3751"/>
                    </a:lnTo>
                    <a:lnTo>
                      <a:pt x="19583" y="3654"/>
                    </a:lnTo>
                    <a:lnTo>
                      <a:pt x="19467" y="3596"/>
                    </a:lnTo>
                    <a:lnTo>
                      <a:pt x="19351" y="3538"/>
                    </a:lnTo>
                    <a:lnTo>
                      <a:pt x="19216" y="3480"/>
                    </a:lnTo>
                    <a:lnTo>
                      <a:pt x="19100" y="3461"/>
                    </a:lnTo>
                    <a:lnTo>
                      <a:pt x="18965" y="3442"/>
                    </a:lnTo>
                    <a:lnTo>
                      <a:pt x="18829" y="3442"/>
                    </a:lnTo>
                    <a:lnTo>
                      <a:pt x="18153" y="3519"/>
                    </a:lnTo>
                    <a:lnTo>
                      <a:pt x="17476" y="3596"/>
                    </a:lnTo>
                    <a:lnTo>
                      <a:pt x="17147" y="3635"/>
                    </a:lnTo>
                    <a:lnTo>
                      <a:pt x="16471" y="3635"/>
                    </a:lnTo>
                    <a:lnTo>
                      <a:pt x="16142" y="3596"/>
                    </a:lnTo>
                    <a:lnTo>
                      <a:pt x="15833" y="3577"/>
                    </a:lnTo>
                    <a:lnTo>
                      <a:pt x="15698" y="3577"/>
                    </a:lnTo>
                    <a:lnTo>
                      <a:pt x="15543" y="3596"/>
                    </a:lnTo>
                    <a:lnTo>
                      <a:pt x="15408" y="3616"/>
                    </a:lnTo>
                    <a:lnTo>
                      <a:pt x="15272" y="3654"/>
                    </a:lnTo>
                    <a:lnTo>
                      <a:pt x="15156" y="3712"/>
                    </a:lnTo>
                    <a:lnTo>
                      <a:pt x="15021" y="3770"/>
                    </a:lnTo>
                    <a:lnTo>
                      <a:pt x="13745" y="3616"/>
                    </a:lnTo>
                    <a:lnTo>
                      <a:pt x="12431" y="3442"/>
                    </a:lnTo>
                    <a:lnTo>
                      <a:pt x="11116" y="3287"/>
                    </a:lnTo>
                    <a:lnTo>
                      <a:pt x="10459" y="3210"/>
                    </a:lnTo>
                    <a:lnTo>
                      <a:pt x="9802" y="3152"/>
                    </a:lnTo>
                    <a:lnTo>
                      <a:pt x="9164" y="3113"/>
                    </a:lnTo>
                    <a:lnTo>
                      <a:pt x="8506" y="3074"/>
                    </a:lnTo>
                    <a:lnTo>
                      <a:pt x="7868" y="3074"/>
                    </a:lnTo>
                    <a:lnTo>
                      <a:pt x="7250" y="3094"/>
                    </a:lnTo>
                    <a:lnTo>
                      <a:pt x="6631" y="3132"/>
                    </a:lnTo>
                    <a:lnTo>
                      <a:pt x="6013" y="3210"/>
                    </a:lnTo>
                    <a:lnTo>
                      <a:pt x="5413" y="3326"/>
                    </a:lnTo>
                    <a:lnTo>
                      <a:pt x="4814" y="3461"/>
                    </a:lnTo>
                    <a:lnTo>
                      <a:pt x="4080" y="3364"/>
                    </a:lnTo>
                    <a:lnTo>
                      <a:pt x="3345" y="3229"/>
                    </a:lnTo>
                    <a:lnTo>
                      <a:pt x="2978" y="3152"/>
                    </a:lnTo>
                    <a:lnTo>
                      <a:pt x="2610" y="3074"/>
                    </a:lnTo>
                    <a:lnTo>
                      <a:pt x="2243" y="2958"/>
                    </a:lnTo>
                    <a:lnTo>
                      <a:pt x="1895" y="2842"/>
                    </a:lnTo>
                    <a:lnTo>
                      <a:pt x="1741" y="2804"/>
                    </a:lnTo>
                    <a:lnTo>
                      <a:pt x="1605" y="2784"/>
                    </a:lnTo>
                    <a:lnTo>
                      <a:pt x="1470" y="2765"/>
                    </a:lnTo>
                    <a:lnTo>
                      <a:pt x="1335" y="2765"/>
                    </a:lnTo>
                    <a:lnTo>
                      <a:pt x="1296" y="2668"/>
                    </a:lnTo>
                    <a:lnTo>
                      <a:pt x="1238" y="2591"/>
                    </a:lnTo>
                    <a:lnTo>
                      <a:pt x="1180" y="2494"/>
                    </a:lnTo>
                    <a:lnTo>
                      <a:pt x="1103" y="2436"/>
                    </a:lnTo>
                    <a:lnTo>
                      <a:pt x="1006" y="2378"/>
                    </a:lnTo>
                    <a:lnTo>
                      <a:pt x="909" y="2320"/>
                    </a:lnTo>
                    <a:lnTo>
                      <a:pt x="813" y="2301"/>
                    </a:lnTo>
                    <a:lnTo>
                      <a:pt x="561" y="2301"/>
                    </a:lnTo>
                    <a:lnTo>
                      <a:pt x="426" y="2340"/>
                    </a:lnTo>
                    <a:lnTo>
                      <a:pt x="310" y="2417"/>
                    </a:lnTo>
                    <a:lnTo>
                      <a:pt x="194" y="2494"/>
                    </a:lnTo>
                    <a:lnTo>
                      <a:pt x="117" y="2610"/>
                    </a:lnTo>
                    <a:lnTo>
                      <a:pt x="39" y="2726"/>
                    </a:lnTo>
                    <a:lnTo>
                      <a:pt x="1" y="2842"/>
                    </a:lnTo>
                    <a:lnTo>
                      <a:pt x="1" y="2997"/>
                    </a:lnTo>
                    <a:lnTo>
                      <a:pt x="20" y="3210"/>
                    </a:lnTo>
                    <a:lnTo>
                      <a:pt x="97" y="3403"/>
                    </a:lnTo>
                    <a:lnTo>
                      <a:pt x="175" y="3596"/>
                    </a:lnTo>
                    <a:lnTo>
                      <a:pt x="271" y="3751"/>
                    </a:lnTo>
                    <a:lnTo>
                      <a:pt x="252" y="3944"/>
                    </a:lnTo>
                    <a:lnTo>
                      <a:pt x="233" y="4118"/>
                    </a:lnTo>
                    <a:lnTo>
                      <a:pt x="233" y="4311"/>
                    </a:lnTo>
                    <a:lnTo>
                      <a:pt x="252" y="4485"/>
                    </a:lnTo>
                    <a:lnTo>
                      <a:pt x="291" y="4659"/>
                    </a:lnTo>
                    <a:lnTo>
                      <a:pt x="349" y="4833"/>
                    </a:lnTo>
                    <a:lnTo>
                      <a:pt x="426" y="5007"/>
                    </a:lnTo>
                    <a:lnTo>
                      <a:pt x="542" y="5162"/>
                    </a:lnTo>
                    <a:lnTo>
                      <a:pt x="465" y="5800"/>
                    </a:lnTo>
                    <a:lnTo>
                      <a:pt x="445" y="6419"/>
                    </a:lnTo>
                    <a:lnTo>
                      <a:pt x="445" y="7037"/>
                    </a:lnTo>
                    <a:lnTo>
                      <a:pt x="484" y="7656"/>
                    </a:lnTo>
                    <a:lnTo>
                      <a:pt x="561" y="8274"/>
                    </a:lnTo>
                    <a:lnTo>
                      <a:pt x="639" y="8874"/>
                    </a:lnTo>
                    <a:lnTo>
                      <a:pt x="832" y="10111"/>
                    </a:lnTo>
                    <a:lnTo>
                      <a:pt x="755" y="10575"/>
                    </a:lnTo>
                    <a:lnTo>
                      <a:pt x="697" y="11039"/>
                    </a:lnTo>
                    <a:lnTo>
                      <a:pt x="677" y="11329"/>
                    </a:lnTo>
                    <a:lnTo>
                      <a:pt x="677" y="11638"/>
                    </a:lnTo>
                    <a:lnTo>
                      <a:pt x="697" y="12315"/>
                    </a:lnTo>
                    <a:lnTo>
                      <a:pt x="697" y="12953"/>
                    </a:lnTo>
                    <a:lnTo>
                      <a:pt x="697" y="13436"/>
                    </a:lnTo>
                    <a:lnTo>
                      <a:pt x="677" y="13764"/>
                    </a:lnTo>
                    <a:lnTo>
                      <a:pt x="697" y="14074"/>
                    </a:lnTo>
                    <a:lnTo>
                      <a:pt x="716" y="14383"/>
                    </a:lnTo>
                    <a:lnTo>
                      <a:pt x="774" y="14692"/>
                    </a:lnTo>
                    <a:lnTo>
                      <a:pt x="619" y="15678"/>
                    </a:lnTo>
                    <a:lnTo>
                      <a:pt x="523" y="16664"/>
                    </a:lnTo>
                    <a:lnTo>
                      <a:pt x="445" y="17650"/>
                    </a:lnTo>
                    <a:lnTo>
                      <a:pt x="407" y="18655"/>
                    </a:lnTo>
                    <a:lnTo>
                      <a:pt x="407" y="19641"/>
                    </a:lnTo>
                    <a:lnTo>
                      <a:pt x="407" y="20646"/>
                    </a:lnTo>
                    <a:lnTo>
                      <a:pt x="445" y="21652"/>
                    </a:lnTo>
                    <a:lnTo>
                      <a:pt x="503" y="22637"/>
                    </a:lnTo>
                    <a:lnTo>
                      <a:pt x="639" y="24648"/>
                    </a:lnTo>
                    <a:lnTo>
                      <a:pt x="793" y="26639"/>
                    </a:lnTo>
                    <a:lnTo>
                      <a:pt x="909" y="28630"/>
                    </a:lnTo>
                    <a:lnTo>
                      <a:pt x="967" y="29635"/>
                    </a:lnTo>
                    <a:lnTo>
                      <a:pt x="987" y="30621"/>
                    </a:lnTo>
                    <a:lnTo>
                      <a:pt x="1045" y="32960"/>
                    </a:lnTo>
                    <a:lnTo>
                      <a:pt x="1122" y="35299"/>
                    </a:lnTo>
                    <a:lnTo>
                      <a:pt x="1199" y="36459"/>
                    </a:lnTo>
                    <a:lnTo>
                      <a:pt x="1257" y="37638"/>
                    </a:lnTo>
                    <a:lnTo>
                      <a:pt x="1354" y="38798"/>
                    </a:lnTo>
                    <a:lnTo>
                      <a:pt x="1470" y="39958"/>
                    </a:lnTo>
                    <a:lnTo>
                      <a:pt x="1528" y="40519"/>
                    </a:lnTo>
                    <a:lnTo>
                      <a:pt x="1605" y="41060"/>
                    </a:lnTo>
                    <a:lnTo>
                      <a:pt x="1779" y="42162"/>
                    </a:lnTo>
                    <a:lnTo>
                      <a:pt x="1779" y="42877"/>
                    </a:lnTo>
                    <a:lnTo>
                      <a:pt x="1779" y="43612"/>
                    </a:lnTo>
                    <a:lnTo>
                      <a:pt x="1818" y="45062"/>
                    </a:lnTo>
                    <a:lnTo>
                      <a:pt x="1934" y="48000"/>
                    </a:lnTo>
                    <a:lnTo>
                      <a:pt x="1934" y="48522"/>
                    </a:lnTo>
                    <a:lnTo>
                      <a:pt x="1972" y="49044"/>
                    </a:lnTo>
                    <a:lnTo>
                      <a:pt x="1992" y="49198"/>
                    </a:lnTo>
                    <a:lnTo>
                      <a:pt x="2030" y="49334"/>
                    </a:lnTo>
                    <a:lnTo>
                      <a:pt x="2069" y="49450"/>
                    </a:lnTo>
                    <a:lnTo>
                      <a:pt x="2146" y="49566"/>
                    </a:lnTo>
                    <a:lnTo>
                      <a:pt x="2204" y="49662"/>
                    </a:lnTo>
                    <a:lnTo>
                      <a:pt x="2301" y="49759"/>
                    </a:lnTo>
                    <a:lnTo>
                      <a:pt x="2398" y="49836"/>
                    </a:lnTo>
                    <a:lnTo>
                      <a:pt x="2494" y="49894"/>
                    </a:lnTo>
                    <a:lnTo>
                      <a:pt x="2610" y="49952"/>
                    </a:lnTo>
                    <a:lnTo>
                      <a:pt x="2707" y="49991"/>
                    </a:lnTo>
                    <a:lnTo>
                      <a:pt x="2823" y="50030"/>
                    </a:lnTo>
                    <a:lnTo>
                      <a:pt x="2958" y="50030"/>
                    </a:lnTo>
                    <a:lnTo>
                      <a:pt x="3074" y="50049"/>
                    </a:lnTo>
                    <a:lnTo>
                      <a:pt x="3190" y="50030"/>
                    </a:lnTo>
                    <a:lnTo>
                      <a:pt x="3306" y="50010"/>
                    </a:lnTo>
                    <a:lnTo>
                      <a:pt x="3422" y="49991"/>
                    </a:lnTo>
                    <a:lnTo>
                      <a:pt x="3500" y="50049"/>
                    </a:lnTo>
                    <a:lnTo>
                      <a:pt x="4060" y="50339"/>
                    </a:lnTo>
                    <a:lnTo>
                      <a:pt x="4621" y="50610"/>
                    </a:lnTo>
                    <a:lnTo>
                      <a:pt x="5181" y="50861"/>
                    </a:lnTo>
                    <a:lnTo>
                      <a:pt x="5781" y="51074"/>
                    </a:lnTo>
                    <a:lnTo>
                      <a:pt x="5935" y="51112"/>
                    </a:lnTo>
                    <a:lnTo>
                      <a:pt x="6109" y="51132"/>
                    </a:lnTo>
                    <a:lnTo>
                      <a:pt x="6245" y="51112"/>
                    </a:lnTo>
                    <a:lnTo>
                      <a:pt x="6380" y="51074"/>
                    </a:lnTo>
                    <a:lnTo>
                      <a:pt x="7347" y="51325"/>
                    </a:lnTo>
                    <a:lnTo>
                      <a:pt x="8332" y="51576"/>
                    </a:lnTo>
                    <a:lnTo>
                      <a:pt x="9318" y="51770"/>
                    </a:lnTo>
                    <a:lnTo>
                      <a:pt x="10304" y="51963"/>
                    </a:lnTo>
                    <a:lnTo>
                      <a:pt x="11309" y="52098"/>
                    </a:lnTo>
                    <a:lnTo>
                      <a:pt x="12334" y="52233"/>
                    </a:lnTo>
                    <a:lnTo>
                      <a:pt x="13339" y="52349"/>
                    </a:lnTo>
                    <a:lnTo>
                      <a:pt x="14364" y="52427"/>
                    </a:lnTo>
                    <a:lnTo>
                      <a:pt x="15388" y="52504"/>
                    </a:lnTo>
                    <a:lnTo>
                      <a:pt x="16393" y="52543"/>
                    </a:lnTo>
                    <a:lnTo>
                      <a:pt x="17418" y="52581"/>
                    </a:lnTo>
                    <a:lnTo>
                      <a:pt x="18423" y="52581"/>
                    </a:lnTo>
                    <a:lnTo>
                      <a:pt x="19428" y="52601"/>
                    </a:lnTo>
                    <a:lnTo>
                      <a:pt x="20414" y="52581"/>
                    </a:lnTo>
                    <a:lnTo>
                      <a:pt x="22386" y="52523"/>
                    </a:lnTo>
                    <a:lnTo>
                      <a:pt x="24687" y="52446"/>
                    </a:lnTo>
                    <a:lnTo>
                      <a:pt x="26968" y="52330"/>
                    </a:lnTo>
                    <a:lnTo>
                      <a:pt x="28108" y="52253"/>
                    </a:lnTo>
                    <a:lnTo>
                      <a:pt x="29249" y="52156"/>
                    </a:lnTo>
                    <a:lnTo>
                      <a:pt x="30389" y="52059"/>
                    </a:lnTo>
                    <a:lnTo>
                      <a:pt x="31510" y="51944"/>
                    </a:lnTo>
                    <a:lnTo>
                      <a:pt x="32651" y="51808"/>
                    </a:lnTo>
                    <a:lnTo>
                      <a:pt x="33772" y="51673"/>
                    </a:lnTo>
                    <a:lnTo>
                      <a:pt x="34893" y="51499"/>
                    </a:lnTo>
                    <a:lnTo>
                      <a:pt x="36015" y="51306"/>
                    </a:lnTo>
                    <a:lnTo>
                      <a:pt x="37136" y="51093"/>
                    </a:lnTo>
                    <a:lnTo>
                      <a:pt x="38257" y="50842"/>
                    </a:lnTo>
                    <a:lnTo>
                      <a:pt x="39359" y="50571"/>
                    </a:lnTo>
                    <a:lnTo>
                      <a:pt x="40461" y="50281"/>
                    </a:lnTo>
                    <a:lnTo>
                      <a:pt x="41099" y="50300"/>
                    </a:lnTo>
                    <a:lnTo>
                      <a:pt x="41717" y="50300"/>
                    </a:lnTo>
                    <a:lnTo>
                      <a:pt x="42355" y="50262"/>
                    </a:lnTo>
                    <a:lnTo>
                      <a:pt x="42993" y="50204"/>
                    </a:lnTo>
                    <a:lnTo>
                      <a:pt x="43438" y="50126"/>
                    </a:lnTo>
                    <a:lnTo>
                      <a:pt x="43863" y="50030"/>
                    </a:lnTo>
                    <a:lnTo>
                      <a:pt x="44269" y="49914"/>
                    </a:lnTo>
                    <a:lnTo>
                      <a:pt x="44675" y="49778"/>
                    </a:lnTo>
                    <a:lnTo>
                      <a:pt x="45061" y="49604"/>
                    </a:lnTo>
                    <a:lnTo>
                      <a:pt x="45429" y="49411"/>
                    </a:lnTo>
                    <a:lnTo>
                      <a:pt x="45796" y="49218"/>
                    </a:lnTo>
                    <a:lnTo>
                      <a:pt x="46125" y="48967"/>
                    </a:lnTo>
                    <a:lnTo>
                      <a:pt x="46453" y="48715"/>
                    </a:lnTo>
                    <a:lnTo>
                      <a:pt x="46743" y="48445"/>
                    </a:lnTo>
                    <a:lnTo>
                      <a:pt x="47033" y="48135"/>
                    </a:lnTo>
                    <a:lnTo>
                      <a:pt x="47304" y="47826"/>
                    </a:lnTo>
                    <a:lnTo>
                      <a:pt x="47555" y="47478"/>
                    </a:lnTo>
                    <a:lnTo>
                      <a:pt x="47806" y="47111"/>
                    </a:lnTo>
                    <a:lnTo>
                      <a:pt x="48019" y="46743"/>
                    </a:lnTo>
                    <a:lnTo>
                      <a:pt x="48212" y="46337"/>
                    </a:lnTo>
                    <a:lnTo>
                      <a:pt x="48328" y="46047"/>
                    </a:lnTo>
                    <a:lnTo>
                      <a:pt x="48444" y="45738"/>
                    </a:lnTo>
                    <a:lnTo>
                      <a:pt x="48522" y="45429"/>
                    </a:lnTo>
                    <a:lnTo>
                      <a:pt x="48599" y="45100"/>
                    </a:lnTo>
                    <a:lnTo>
                      <a:pt x="48657" y="44791"/>
                    </a:lnTo>
                    <a:lnTo>
                      <a:pt x="48696" y="44462"/>
                    </a:lnTo>
                    <a:lnTo>
                      <a:pt x="48734" y="43805"/>
                    </a:lnTo>
                    <a:lnTo>
                      <a:pt x="48734" y="43148"/>
                    </a:lnTo>
                    <a:lnTo>
                      <a:pt x="48715" y="42491"/>
                    </a:lnTo>
                    <a:lnTo>
                      <a:pt x="48657" y="41195"/>
                    </a:lnTo>
                    <a:lnTo>
                      <a:pt x="48638" y="40325"/>
                    </a:lnTo>
                    <a:lnTo>
                      <a:pt x="48638" y="39475"/>
                    </a:lnTo>
                    <a:lnTo>
                      <a:pt x="48715" y="37754"/>
                    </a:lnTo>
                    <a:lnTo>
                      <a:pt x="48734" y="36904"/>
                    </a:lnTo>
                    <a:lnTo>
                      <a:pt x="48754" y="36053"/>
                    </a:lnTo>
                    <a:lnTo>
                      <a:pt x="48734" y="35609"/>
                    </a:lnTo>
                    <a:lnTo>
                      <a:pt x="48715" y="35183"/>
                    </a:lnTo>
                    <a:lnTo>
                      <a:pt x="48676" y="34758"/>
                    </a:lnTo>
                    <a:lnTo>
                      <a:pt x="48638" y="34333"/>
                    </a:lnTo>
                    <a:lnTo>
                      <a:pt x="48676" y="34236"/>
                    </a:lnTo>
                    <a:lnTo>
                      <a:pt x="48696" y="34120"/>
                    </a:lnTo>
                    <a:lnTo>
                      <a:pt x="48715" y="34004"/>
                    </a:lnTo>
                    <a:lnTo>
                      <a:pt x="48715" y="33888"/>
                    </a:lnTo>
                    <a:lnTo>
                      <a:pt x="48696" y="32999"/>
                    </a:lnTo>
                    <a:lnTo>
                      <a:pt x="48657" y="32110"/>
                    </a:lnTo>
                    <a:lnTo>
                      <a:pt x="48599" y="31240"/>
                    </a:lnTo>
                    <a:lnTo>
                      <a:pt x="48522" y="30351"/>
                    </a:lnTo>
                    <a:lnTo>
                      <a:pt x="48560" y="29655"/>
                    </a:lnTo>
                    <a:lnTo>
                      <a:pt x="48560" y="28959"/>
                    </a:lnTo>
                    <a:lnTo>
                      <a:pt x="48522" y="28263"/>
                    </a:lnTo>
                    <a:lnTo>
                      <a:pt x="48464" y="27567"/>
                    </a:lnTo>
                    <a:lnTo>
                      <a:pt x="48406" y="26890"/>
                    </a:lnTo>
                    <a:lnTo>
                      <a:pt x="48309" y="26194"/>
                    </a:lnTo>
                    <a:lnTo>
                      <a:pt x="48193" y="25498"/>
                    </a:lnTo>
                    <a:lnTo>
                      <a:pt x="48077" y="24803"/>
                    </a:lnTo>
                    <a:lnTo>
                      <a:pt x="48193" y="24745"/>
                    </a:lnTo>
                    <a:lnTo>
                      <a:pt x="48309" y="24667"/>
                    </a:lnTo>
                    <a:lnTo>
                      <a:pt x="48406" y="24590"/>
                    </a:lnTo>
                    <a:lnTo>
                      <a:pt x="48483" y="24474"/>
                    </a:lnTo>
                    <a:lnTo>
                      <a:pt x="48560" y="24358"/>
                    </a:lnTo>
                    <a:lnTo>
                      <a:pt x="48599" y="24223"/>
                    </a:lnTo>
                    <a:lnTo>
                      <a:pt x="48638" y="24068"/>
                    </a:lnTo>
                    <a:lnTo>
                      <a:pt x="48638" y="23894"/>
                    </a:lnTo>
                    <a:lnTo>
                      <a:pt x="48541" y="22811"/>
                    </a:lnTo>
                    <a:lnTo>
                      <a:pt x="48425" y="21748"/>
                    </a:lnTo>
                    <a:lnTo>
                      <a:pt x="48290" y="20685"/>
                    </a:lnTo>
                    <a:lnTo>
                      <a:pt x="48135" y="19622"/>
                    </a:lnTo>
                    <a:lnTo>
                      <a:pt x="47806" y="17495"/>
                    </a:lnTo>
                    <a:lnTo>
                      <a:pt x="47652" y="16432"/>
                    </a:lnTo>
                    <a:lnTo>
                      <a:pt x="47517" y="15369"/>
                    </a:lnTo>
                    <a:lnTo>
                      <a:pt x="47517" y="15195"/>
                    </a:lnTo>
                    <a:lnTo>
                      <a:pt x="47517" y="15040"/>
                    </a:lnTo>
                    <a:lnTo>
                      <a:pt x="47517" y="14924"/>
                    </a:lnTo>
                    <a:lnTo>
                      <a:pt x="47478" y="14789"/>
                    </a:lnTo>
                    <a:lnTo>
                      <a:pt x="47439" y="14673"/>
                    </a:lnTo>
                    <a:lnTo>
                      <a:pt x="47323" y="13513"/>
                    </a:lnTo>
                    <a:lnTo>
                      <a:pt x="47265" y="12914"/>
                    </a:lnTo>
                    <a:lnTo>
                      <a:pt x="47246" y="12334"/>
                    </a:lnTo>
                    <a:lnTo>
                      <a:pt x="47227" y="12179"/>
                    </a:lnTo>
                    <a:lnTo>
                      <a:pt x="47188" y="12025"/>
                    </a:lnTo>
                    <a:lnTo>
                      <a:pt x="47130" y="11909"/>
                    </a:lnTo>
                    <a:lnTo>
                      <a:pt x="47072" y="11793"/>
                    </a:lnTo>
                    <a:lnTo>
                      <a:pt x="46995" y="10439"/>
                    </a:lnTo>
                    <a:lnTo>
                      <a:pt x="46937" y="9086"/>
                    </a:lnTo>
                    <a:lnTo>
                      <a:pt x="46917" y="8622"/>
                    </a:lnTo>
                    <a:lnTo>
                      <a:pt x="46840" y="8178"/>
                    </a:lnTo>
                    <a:lnTo>
                      <a:pt x="46879" y="7617"/>
                    </a:lnTo>
                    <a:lnTo>
                      <a:pt x="46879" y="7057"/>
                    </a:lnTo>
                    <a:lnTo>
                      <a:pt x="46917" y="6979"/>
                    </a:lnTo>
                    <a:lnTo>
                      <a:pt x="46956" y="6883"/>
                    </a:lnTo>
                    <a:lnTo>
                      <a:pt x="46975" y="6786"/>
                    </a:lnTo>
                    <a:lnTo>
                      <a:pt x="46995" y="6689"/>
                    </a:lnTo>
                    <a:lnTo>
                      <a:pt x="46995" y="5916"/>
                    </a:lnTo>
                    <a:lnTo>
                      <a:pt x="47033" y="5123"/>
                    </a:lnTo>
                    <a:lnTo>
                      <a:pt x="47072" y="3577"/>
                    </a:lnTo>
                    <a:lnTo>
                      <a:pt x="47072" y="2804"/>
                    </a:lnTo>
                    <a:lnTo>
                      <a:pt x="47033" y="2030"/>
                    </a:lnTo>
                    <a:lnTo>
                      <a:pt x="46975" y="1257"/>
                    </a:lnTo>
                    <a:lnTo>
                      <a:pt x="46937" y="871"/>
                    </a:lnTo>
                    <a:lnTo>
                      <a:pt x="46879" y="484"/>
                    </a:lnTo>
                    <a:lnTo>
                      <a:pt x="46840" y="368"/>
                    </a:lnTo>
                    <a:lnTo>
                      <a:pt x="46782" y="252"/>
                    </a:lnTo>
                    <a:lnTo>
                      <a:pt x="46724" y="175"/>
                    </a:lnTo>
                    <a:lnTo>
                      <a:pt x="46627" y="97"/>
                    </a:lnTo>
                    <a:lnTo>
                      <a:pt x="46550" y="59"/>
                    </a:lnTo>
                    <a:lnTo>
                      <a:pt x="46434" y="20"/>
                    </a:lnTo>
                    <a:lnTo>
                      <a:pt x="4633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39"/>
              <p:cNvSpPr/>
              <p:nvPr/>
            </p:nvSpPr>
            <p:spPr>
              <a:xfrm>
                <a:off x="4476975" y="-2886200"/>
                <a:ext cx="601700" cy="621525"/>
              </a:xfrm>
              <a:custGeom>
                <a:rect b="b" l="l" r="r" t="t"/>
                <a:pathLst>
                  <a:path extrusionOk="0" h="24861" w="24068">
                    <a:moveTo>
                      <a:pt x="12585" y="1"/>
                    </a:moveTo>
                    <a:lnTo>
                      <a:pt x="12179" y="20"/>
                    </a:lnTo>
                    <a:lnTo>
                      <a:pt x="11754" y="78"/>
                    </a:lnTo>
                    <a:lnTo>
                      <a:pt x="11348" y="136"/>
                    </a:lnTo>
                    <a:lnTo>
                      <a:pt x="10942" y="233"/>
                    </a:lnTo>
                    <a:lnTo>
                      <a:pt x="10555" y="330"/>
                    </a:lnTo>
                    <a:lnTo>
                      <a:pt x="10149" y="426"/>
                    </a:lnTo>
                    <a:lnTo>
                      <a:pt x="9763" y="562"/>
                    </a:lnTo>
                    <a:lnTo>
                      <a:pt x="9395" y="697"/>
                    </a:lnTo>
                    <a:lnTo>
                      <a:pt x="9009" y="832"/>
                    </a:lnTo>
                    <a:lnTo>
                      <a:pt x="8642" y="987"/>
                    </a:lnTo>
                    <a:lnTo>
                      <a:pt x="8274" y="1161"/>
                    </a:lnTo>
                    <a:lnTo>
                      <a:pt x="7907" y="1354"/>
                    </a:lnTo>
                    <a:lnTo>
                      <a:pt x="7540" y="1547"/>
                    </a:lnTo>
                    <a:lnTo>
                      <a:pt x="7192" y="1741"/>
                    </a:lnTo>
                    <a:lnTo>
                      <a:pt x="6844" y="1953"/>
                    </a:lnTo>
                    <a:lnTo>
                      <a:pt x="6496" y="2185"/>
                    </a:lnTo>
                    <a:lnTo>
                      <a:pt x="6148" y="2417"/>
                    </a:lnTo>
                    <a:lnTo>
                      <a:pt x="5491" y="2920"/>
                    </a:lnTo>
                    <a:lnTo>
                      <a:pt x="4872" y="3461"/>
                    </a:lnTo>
                    <a:lnTo>
                      <a:pt x="4273" y="4022"/>
                    </a:lnTo>
                    <a:lnTo>
                      <a:pt x="3693" y="4621"/>
                    </a:lnTo>
                    <a:lnTo>
                      <a:pt x="3152" y="5259"/>
                    </a:lnTo>
                    <a:lnTo>
                      <a:pt x="2649" y="5916"/>
                    </a:lnTo>
                    <a:lnTo>
                      <a:pt x="2185" y="6593"/>
                    </a:lnTo>
                    <a:lnTo>
                      <a:pt x="1760" y="7289"/>
                    </a:lnTo>
                    <a:lnTo>
                      <a:pt x="1373" y="8023"/>
                    </a:lnTo>
                    <a:lnTo>
                      <a:pt x="1199" y="8391"/>
                    </a:lnTo>
                    <a:lnTo>
                      <a:pt x="1044" y="8758"/>
                    </a:lnTo>
                    <a:lnTo>
                      <a:pt x="890" y="9125"/>
                    </a:lnTo>
                    <a:lnTo>
                      <a:pt x="735" y="9512"/>
                    </a:lnTo>
                    <a:lnTo>
                      <a:pt x="600" y="9899"/>
                    </a:lnTo>
                    <a:lnTo>
                      <a:pt x="484" y="10266"/>
                    </a:lnTo>
                    <a:lnTo>
                      <a:pt x="387" y="10652"/>
                    </a:lnTo>
                    <a:lnTo>
                      <a:pt x="291" y="11039"/>
                    </a:lnTo>
                    <a:lnTo>
                      <a:pt x="213" y="11445"/>
                    </a:lnTo>
                    <a:lnTo>
                      <a:pt x="136" y="11832"/>
                    </a:lnTo>
                    <a:lnTo>
                      <a:pt x="78" y="12218"/>
                    </a:lnTo>
                    <a:lnTo>
                      <a:pt x="39" y="12605"/>
                    </a:lnTo>
                    <a:lnTo>
                      <a:pt x="20" y="13011"/>
                    </a:lnTo>
                    <a:lnTo>
                      <a:pt x="1" y="13397"/>
                    </a:lnTo>
                    <a:lnTo>
                      <a:pt x="1" y="13803"/>
                    </a:lnTo>
                    <a:lnTo>
                      <a:pt x="20" y="14190"/>
                    </a:lnTo>
                    <a:lnTo>
                      <a:pt x="39" y="14577"/>
                    </a:lnTo>
                    <a:lnTo>
                      <a:pt x="97" y="14983"/>
                    </a:lnTo>
                    <a:lnTo>
                      <a:pt x="155" y="15369"/>
                    </a:lnTo>
                    <a:lnTo>
                      <a:pt x="233" y="15756"/>
                    </a:lnTo>
                    <a:lnTo>
                      <a:pt x="310" y="16143"/>
                    </a:lnTo>
                    <a:lnTo>
                      <a:pt x="426" y="16529"/>
                    </a:lnTo>
                    <a:lnTo>
                      <a:pt x="542" y="16916"/>
                    </a:lnTo>
                    <a:lnTo>
                      <a:pt x="677" y="17302"/>
                    </a:lnTo>
                    <a:lnTo>
                      <a:pt x="851" y="17670"/>
                    </a:lnTo>
                    <a:lnTo>
                      <a:pt x="1025" y="18037"/>
                    </a:lnTo>
                    <a:lnTo>
                      <a:pt x="1199" y="18424"/>
                    </a:lnTo>
                    <a:lnTo>
                      <a:pt x="1412" y="18772"/>
                    </a:lnTo>
                    <a:lnTo>
                      <a:pt x="1644" y="19139"/>
                    </a:lnTo>
                    <a:lnTo>
                      <a:pt x="1895" y="19506"/>
                    </a:lnTo>
                    <a:lnTo>
                      <a:pt x="2146" y="19854"/>
                    </a:lnTo>
                    <a:lnTo>
                      <a:pt x="2436" y="20202"/>
                    </a:lnTo>
                    <a:lnTo>
                      <a:pt x="2842" y="20666"/>
                    </a:lnTo>
                    <a:lnTo>
                      <a:pt x="3267" y="21053"/>
                    </a:lnTo>
                    <a:lnTo>
                      <a:pt x="3441" y="21323"/>
                    </a:lnTo>
                    <a:lnTo>
                      <a:pt x="3635" y="21594"/>
                    </a:lnTo>
                    <a:lnTo>
                      <a:pt x="3828" y="21845"/>
                    </a:lnTo>
                    <a:lnTo>
                      <a:pt x="4041" y="22077"/>
                    </a:lnTo>
                    <a:lnTo>
                      <a:pt x="4253" y="22309"/>
                    </a:lnTo>
                    <a:lnTo>
                      <a:pt x="4466" y="22522"/>
                    </a:lnTo>
                    <a:lnTo>
                      <a:pt x="4698" y="22734"/>
                    </a:lnTo>
                    <a:lnTo>
                      <a:pt x="4930" y="22928"/>
                    </a:lnTo>
                    <a:lnTo>
                      <a:pt x="5162" y="23102"/>
                    </a:lnTo>
                    <a:lnTo>
                      <a:pt x="5413" y="23276"/>
                    </a:lnTo>
                    <a:lnTo>
                      <a:pt x="5897" y="23604"/>
                    </a:lnTo>
                    <a:lnTo>
                      <a:pt x="6418" y="23875"/>
                    </a:lnTo>
                    <a:lnTo>
                      <a:pt x="6960" y="24126"/>
                    </a:lnTo>
                    <a:lnTo>
                      <a:pt x="7520" y="24320"/>
                    </a:lnTo>
                    <a:lnTo>
                      <a:pt x="8100" y="24494"/>
                    </a:lnTo>
                    <a:lnTo>
                      <a:pt x="8680" y="24610"/>
                    </a:lnTo>
                    <a:lnTo>
                      <a:pt x="9279" y="24706"/>
                    </a:lnTo>
                    <a:lnTo>
                      <a:pt x="9879" y="24764"/>
                    </a:lnTo>
                    <a:lnTo>
                      <a:pt x="10497" y="24784"/>
                    </a:lnTo>
                    <a:lnTo>
                      <a:pt x="11116" y="24784"/>
                    </a:lnTo>
                    <a:lnTo>
                      <a:pt x="11754" y="24745"/>
                    </a:lnTo>
                    <a:lnTo>
                      <a:pt x="11986" y="24803"/>
                    </a:lnTo>
                    <a:lnTo>
                      <a:pt x="12218" y="24842"/>
                    </a:lnTo>
                    <a:lnTo>
                      <a:pt x="12643" y="24861"/>
                    </a:lnTo>
                    <a:lnTo>
                      <a:pt x="13068" y="24842"/>
                    </a:lnTo>
                    <a:lnTo>
                      <a:pt x="13474" y="24784"/>
                    </a:lnTo>
                    <a:lnTo>
                      <a:pt x="13880" y="24706"/>
                    </a:lnTo>
                    <a:lnTo>
                      <a:pt x="14267" y="24610"/>
                    </a:lnTo>
                    <a:lnTo>
                      <a:pt x="14654" y="24474"/>
                    </a:lnTo>
                    <a:lnTo>
                      <a:pt x="15021" y="24300"/>
                    </a:lnTo>
                    <a:lnTo>
                      <a:pt x="15388" y="24107"/>
                    </a:lnTo>
                    <a:lnTo>
                      <a:pt x="15697" y="24049"/>
                    </a:lnTo>
                    <a:lnTo>
                      <a:pt x="16007" y="23991"/>
                    </a:lnTo>
                    <a:lnTo>
                      <a:pt x="16316" y="23894"/>
                    </a:lnTo>
                    <a:lnTo>
                      <a:pt x="16625" y="23798"/>
                    </a:lnTo>
                    <a:lnTo>
                      <a:pt x="16915" y="23701"/>
                    </a:lnTo>
                    <a:lnTo>
                      <a:pt x="17225" y="23566"/>
                    </a:lnTo>
                    <a:lnTo>
                      <a:pt x="17495" y="23430"/>
                    </a:lnTo>
                    <a:lnTo>
                      <a:pt x="17785" y="23295"/>
                    </a:lnTo>
                    <a:lnTo>
                      <a:pt x="18056" y="23121"/>
                    </a:lnTo>
                    <a:lnTo>
                      <a:pt x="18326" y="22947"/>
                    </a:lnTo>
                    <a:lnTo>
                      <a:pt x="18597" y="22754"/>
                    </a:lnTo>
                    <a:lnTo>
                      <a:pt x="18848" y="22541"/>
                    </a:lnTo>
                    <a:lnTo>
                      <a:pt x="19080" y="22328"/>
                    </a:lnTo>
                    <a:lnTo>
                      <a:pt x="19312" y="22097"/>
                    </a:lnTo>
                    <a:lnTo>
                      <a:pt x="19544" y="21845"/>
                    </a:lnTo>
                    <a:lnTo>
                      <a:pt x="19757" y="21575"/>
                    </a:lnTo>
                    <a:lnTo>
                      <a:pt x="19834" y="21478"/>
                    </a:lnTo>
                    <a:lnTo>
                      <a:pt x="19892" y="21381"/>
                    </a:lnTo>
                    <a:lnTo>
                      <a:pt x="20221" y="21111"/>
                    </a:lnTo>
                    <a:lnTo>
                      <a:pt x="20530" y="20821"/>
                    </a:lnTo>
                    <a:lnTo>
                      <a:pt x="20859" y="20531"/>
                    </a:lnTo>
                    <a:lnTo>
                      <a:pt x="21149" y="20241"/>
                    </a:lnTo>
                    <a:lnTo>
                      <a:pt x="21439" y="19931"/>
                    </a:lnTo>
                    <a:lnTo>
                      <a:pt x="21729" y="19622"/>
                    </a:lnTo>
                    <a:lnTo>
                      <a:pt x="21999" y="19293"/>
                    </a:lnTo>
                    <a:lnTo>
                      <a:pt x="22251" y="18965"/>
                    </a:lnTo>
                    <a:lnTo>
                      <a:pt x="22483" y="18636"/>
                    </a:lnTo>
                    <a:lnTo>
                      <a:pt x="22695" y="18308"/>
                    </a:lnTo>
                    <a:lnTo>
                      <a:pt x="22889" y="17940"/>
                    </a:lnTo>
                    <a:lnTo>
                      <a:pt x="23063" y="17592"/>
                    </a:lnTo>
                    <a:lnTo>
                      <a:pt x="23237" y="17206"/>
                    </a:lnTo>
                    <a:lnTo>
                      <a:pt x="23372" y="16838"/>
                    </a:lnTo>
                    <a:lnTo>
                      <a:pt x="23507" y="16432"/>
                    </a:lnTo>
                    <a:lnTo>
                      <a:pt x="23623" y="16027"/>
                    </a:lnTo>
                    <a:lnTo>
                      <a:pt x="23739" y="15621"/>
                    </a:lnTo>
                    <a:lnTo>
                      <a:pt x="23816" y="15215"/>
                    </a:lnTo>
                    <a:lnTo>
                      <a:pt x="23894" y="14789"/>
                    </a:lnTo>
                    <a:lnTo>
                      <a:pt x="23952" y="14364"/>
                    </a:lnTo>
                    <a:lnTo>
                      <a:pt x="24010" y="13939"/>
                    </a:lnTo>
                    <a:lnTo>
                      <a:pt x="24029" y="13513"/>
                    </a:lnTo>
                    <a:lnTo>
                      <a:pt x="24048" y="13069"/>
                    </a:lnTo>
                    <a:lnTo>
                      <a:pt x="24068" y="12624"/>
                    </a:lnTo>
                    <a:lnTo>
                      <a:pt x="24048" y="12199"/>
                    </a:lnTo>
                    <a:lnTo>
                      <a:pt x="24029" y="11754"/>
                    </a:lnTo>
                    <a:lnTo>
                      <a:pt x="24010" y="11329"/>
                    </a:lnTo>
                    <a:lnTo>
                      <a:pt x="23952" y="10884"/>
                    </a:lnTo>
                    <a:lnTo>
                      <a:pt x="23913" y="10459"/>
                    </a:lnTo>
                    <a:lnTo>
                      <a:pt x="23836" y="10034"/>
                    </a:lnTo>
                    <a:lnTo>
                      <a:pt x="23758" y="9609"/>
                    </a:lnTo>
                    <a:lnTo>
                      <a:pt x="23681" y="9183"/>
                    </a:lnTo>
                    <a:lnTo>
                      <a:pt x="23565" y="8777"/>
                    </a:lnTo>
                    <a:lnTo>
                      <a:pt x="23468" y="8371"/>
                    </a:lnTo>
                    <a:lnTo>
                      <a:pt x="23353" y="7965"/>
                    </a:lnTo>
                    <a:lnTo>
                      <a:pt x="23217" y="7579"/>
                    </a:lnTo>
                    <a:lnTo>
                      <a:pt x="23082" y="7192"/>
                    </a:lnTo>
                    <a:lnTo>
                      <a:pt x="22927" y="6825"/>
                    </a:lnTo>
                    <a:lnTo>
                      <a:pt x="22773" y="6458"/>
                    </a:lnTo>
                    <a:lnTo>
                      <a:pt x="22599" y="6110"/>
                    </a:lnTo>
                    <a:lnTo>
                      <a:pt x="22405" y="5742"/>
                    </a:lnTo>
                    <a:lnTo>
                      <a:pt x="22193" y="5375"/>
                    </a:lnTo>
                    <a:lnTo>
                      <a:pt x="21980" y="5027"/>
                    </a:lnTo>
                    <a:lnTo>
                      <a:pt x="21729" y="4679"/>
                    </a:lnTo>
                    <a:lnTo>
                      <a:pt x="21477" y="4350"/>
                    </a:lnTo>
                    <a:lnTo>
                      <a:pt x="21207" y="4022"/>
                    </a:lnTo>
                    <a:lnTo>
                      <a:pt x="20917" y="3693"/>
                    </a:lnTo>
                    <a:lnTo>
                      <a:pt x="20627" y="3384"/>
                    </a:lnTo>
                    <a:lnTo>
                      <a:pt x="20318" y="3094"/>
                    </a:lnTo>
                    <a:lnTo>
                      <a:pt x="20008" y="2804"/>
                    </a:lnTo>
                    <a:lnTo>
                      <a:pt x="19680" y="2514"/>
                    </a:lnTo>
                    <a:lnTo>
                      <a:pt x="19332" y="2263"/>
                    </a:lnTo>
                    <a:lnTo>
                      <a:pt x="18984" y="2011"/>
                    </a:lnTo>
                    <a:lnTo>
                      <a:pt x="18616" y="1760"/>
                    </a:lnTo>
                    <a:lnTo>
                      <a:pt x="18249" y="1528"/>
                    </a:lnTo>
                    <a:lnTo>
                      <a:pt x="17882" y="1315"/>
                    </a:lnTo>
                    <a:lnTo>
                      <a:pt x="17495" y="1122"/>
                    </a:lnTo>
                    <a:lnTo>
                      <a:pt x="17109" y="948"/>
                    </a:lnTo>
                    <a:lnTo>
                      <a:pt x="16722" y="774"/>
                    </a:lnTo>
                    <a:lnTo>
                      <a:pt x="16316" y="620"/>
                    </a:lnTo>
                    <a:lnTo>
                      <a:pt x="15910" y="484"/>
                    </a:lnTo>
                    <a:lnTo>
                      <a:pt x="15504" y="349"/>
                    </a:lnTo>
                    <a:lnTo>
                      <a:pt x="15098" y="252"/>
                    </a:lnTo>
                    <a:lnTo>
                      <a:pt x="14692" y="156"/>
                    </a:lnTo>
                    <a:lnTo>
                      <a:pt x="14267" y="98"/>
                    </a:lnTo>
                    <a:lnTo>
                      <a:pt x="13842" y="40"/>
                    </a:lnTo>
                    <a:lnTo>
                      <a:pt x="1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1" name="Google Shape;771;p39"/>
              <p:cNvSpPr/>
              <p:nvPr/>
            </p:nvSpPr>
            <p:spPr>
              <a:xfrm>
                <a:off x="4127075" y="-3432300"/>
                <a:ext cx="1212100" cy="259550"/>
              </a:xfrm>
              <a:custGeom>
                <a:rect b="b" l="l" r="r" t="t"/>
                <a:pathLst>
                  <a:path extrusionOk="0" h="10382" w="48484">
                    <a:moveTo>
                      <a:pt x="27335" y="1"/>
                    </a:moveTo>
                    <a:lnTo>
                      <a:pt x="27277" y="20"/>
                    </a:lnTo>
                    <a:lnTo>
                      <a:pt x="27219" y="59"/>
                    </a:lnTo>
                    <a:lnTo>
                      <a:pt x="27161" y="97"/>
                    </a:lnTo>
                    <a:lnTo>
                      <a:pt x="27122" y="155"/>
                    </a:lnTo>
                    <a:lnTo>
                      <a:pt x="27103" y="213"/>
                    </a:lnTo>
                    <a:lnTo>
                      <a:pt x="27084" y="329"/>
                    </a:lnTo>
                    <a:lnTo>
                      <a:pt x="27103" y="465"/>
                    </a:lnTo>
                    <a:lnTo>
                      <a:pt x="27122" y="523"/>
                    </a:lnTo>
                    <a:lnTo>
                      <a:pt x="27161" y="581"/>
                    </a:lnTo>
                    <a:lnTo>
                      <a:pt x="27219" y="619"/>
                    </a:lnTo>
                    <a:lnTo>
                      <a:pt x="27277" y="658"/>
                    </a:lnTo>
                    <a:lnTo>
                      <a:pt x="27335" y="677"/>
                    </a:lnTo>
                    <a:lnTo>
                      <a:pt x="27412" y="697"/>
                    </a:lnTo>
                    <a:lnTo>
                      <a:pt x="29481" y="774"/>
                    </a:lnTo>
                    <a:lnTo>
                      <a:pt x="31530" y="813"/>
                    </a:lnTo>
                    <a:lnTo>
                      <a:pt x="33598" y="832"/>
                    </a:lnTo>
                    <a:lnTo>
                      <a:pt x="37097" y="832"/>
                    </a:lnTo>
                    <a:lnTo>
                      <a:pt x="37832" y="851"/>
                    </a:lnTo>
                    <a:lnTo>
                      <a:pt x="38566" y="871"/>
                    </a:lnTo>
                    <a:lnTo>
                      <a:pt x="39282" y="909"/>
                    </a:lnTo>
                    <a:lnTo>
                      <a:pt x="40016" y="948"/>
                    </a:lnTo>
                    <a:lnTo>
                      <a:pt x="40731" y="1045"/>
                    </a:lnTo>
                    <a:lnTo>
                      <a:pt x="41447" y="1141"/>
                    </a:lnTo>
                    <a:lnTo>
                      <a:pt x="42046" y="1257"/>
                    </a:lnTo>
                    <a:lnTo>
                      <a:pt x="42607" y="1393"/>
                    </a:lnTo>
                    <a:lnTo>
                      <a:pt x="43186" y="1567"/>
                    </a:lnTo>
                    <a:lnTo>
                      <a:pt x="43728" y="1779"/>
                    </a:lnTo>
                    <a:lnTo>
                      <a:pt x="44269" y="1992"/>
                    </a:lnTo>
                    <a:lnTo>
                      <a:pt x="44810" y="2262"/>
                    </a:lnTo>
                    <a:lnTo>
                      <a:pt x="45313" y="2552"/>
                    </a:lnTo>
                    <a:lnTo>
                      <a:pt x="45816" y="2881"/>
                    </a:lnTo>
                    <a:lnTo>
                      <a:pt x="46395" y="3268"/>
                    </a:lnTo>
                    <a:lnTo>
                      <a:pt x="46724" y="3519"/>
                    </a:lnTo>
                    <a:lnTo>
                      <a:pt x="47072" y="3790"/>
                    </a:lnTo>
                    <a:lnTo>
                      <a:pt x="47227" y="3925"/>
                    </a:lnTo>
                    <a:lnTo>
                      <a:pt x="47362" y="4080"/>
                    </a:lnTo>
                    <a:lnTo>
                      <a:pt x="47497" y="4234"/>
                    </a:lnTo>
                    <a:lnTo>
                      <a:pt x="47594" y="4389"/>
                    </a:lnTo>
                    <a:lnTo>
                      <a:pt x="47671" y="4544"/>
                    </a:lnTo>
                    <a:lnTo>
                      <a:pt x="47729" y="4679"/>
                    </a:lnTo>
                    <a:lnTo>
                      <a:pt x="47729" y="4834"/>
                    </a:lnTo>
                    <a:lnTo>
                      <a:pt x="47710" y="4988"/>
                    </a:lnTo>
                    <a:lnTo>
                      <a:pt x="47594" y="5259"/>
                    </a:lnTo>
                    <a:lnTo>
                      <a:pt x="47459" y="5529"/>
                    </a:lnTo>
                    <a:lnTo>
                      <a:pt x="47304" y="5742"/>
                    </a:lnTo>
                    <a:lnTo>
                      <a:pt x="47111" y="5955"/>
                    </a:lnTo>
                    <a:lnTo>
                      <a:pt x="46879" y="6129"/>
                    </a:lnTo>
                    <a:lnTo>
                      <a:pt x="46647" y="6283"/>
                    </a:lnTo>
                    <a:lnTo>
                      <a:pt x="46395" y="6438"/>
                    </a:lnTo>
                    <a:lnTo>
                      <a:pt x="46144" y="6554"/>
                    </a:lnTo>
                    <a:lnTo>
                      <a:pt x="45854" y="6670"/>
                    </a:lnTo>
                    <a:lnTo>
                      <a:pt x="45584" y="6767"/>
                    </a:lnTo>
                    <a:lnTo>
                      <a:pt x="45004" y="6941"/>
                    </a:lnTo>
                    <a:lnTo>
                      <a:pt x="43902" y="7211"/>
                    </a:lnTo>
                    <a:lnTo>
                      <a:pt x="42684" y="7540"/>
                    </a:lnTo>
                    <a:lnTo>
                      <a:pt x="41466" y="7830"/>
                    </a:lnTo>
                    <a:lnTo>
                      <a:pt x="40229" y="8101"/>
                    </a:lnTo>
                    <a:lnTo>
                      <a:pt x="38992" y="8332"/>
                    </a:lnTo>
                    <a:lnTo>
                      <a:pt x="37754" y="8564"/>
                    </a:lnTo>
                    <a:lnTo>
                      <a:pt x="36517" y="8758"/>
                    </a:lnTo>
                    <a:lnTo>
                      <a:pt x="35280" y="8932"/>
                    </a:lnTo>
                    <a:lnTo>
                      <a:pt x="34043" y="9086"/>
                    </a:lnTo>
                    <a:lnTo>
                      <a:pt x="32786" y="9222"/>
                    </a:lnTo>
                    <a:lnTo>
                      <a:pt x="31549" y="9338"/>
                    </a:lnTo>
                    <a:lnTo>
                      <a:pt x="30293" y="9454"/>
                    </a:lnTo>
                    <a:lnTo>
                      <a:pt x="29055" y="9531"/>
                    </a:lnTo>
                    <a:lnTo>
                      <a:pt x="27799" y="9589"/>
                    </a:lnTo>
                    <a:lnTo>
                      <a:pt x="26542" y="9647"/>
                    </a:lnTo>
                    <a:lnTo>
                      <a:pt x="25286" y="9666"/>
                    </a:lnTo>
                    <a:lnTo>
                      <a:pt x="24029" y="9686"/>
                    </a:lnTo>
                    <a:lnTo>
                      <a:pt x="22773" y="9705"/>
                    </a:lnTo>
                    <a:lnTo>
                      <a:pt x="21516" y="9686"/>
                    </a:lnTo>
                    <a:lnTo>
                      <a:pt x="19003" y="9647"/>
                    </a:lnTo>
                    <a:lnTo>
                      <a:pt x="16471" y="9570"/>
                    </a:lnTo>
                    <a:lnTo>
                      <a:pt x="13958" y="9434"/>
                    </a:lnTo>
                    <a:lnTo>
                      <a:pt x="11445" y="9299"/>
                    </a:lnTo>
                    <a:lnTo>
                      <a:pt x="8951" y="9125"/>
                    </a:lnTo>
                    <a:lnTo>
                      <a:pt x="3944" y="8758"/>
                    </a:lnTo>
                    <a:lnTo>
                      <a:pt x="3306" y="8719"/>
                    </a:lnTo>
                    <a:lnTo>
                      <a:pt x="2997" y="8680"/>
                    </a:lnTo>
                    <a:lnTo>
                      <a:pt x="2688" y="8642"/>
                    </a:lnTo>
                    <a:lnTo>
                      <a:pt x="2379" y="8564"/>
                    </a:lnTo>
                    <a:lnTo>
                      <a:pt x="2089" y="8468"/>
                    </a:lnTo>
                    <a:lnTo>
                      <a:pt x="1799" y="8352"/>
                    </a:lnTo>
                    <a:lnTo>
                      <a:pt x="1644" y="8255"/>
                    </a:lnTo>
                    <a:lnTo>
                      <a:pt x="1509" y="8159"/>
                    </a:lnTo>
                    <a:lnTo>
                      <a:pt x="1277" y="7965"/>
                    </a:lnTo>
                    <a:lnTo>
                      <a:pt x="1083" y="7772"/>
                    </a:lnTo>
                    <a:lnTo>
                      <a:pt x="929" y="7559"/>
                    </a:lnTo>
                    <a:lnTo>
                      <a:pt x="832" y="7327"/>
                    </a:lnTo>
                    <a:lnTo>
                      <a:pt x="793" y="7095"/>
                    </a:lnTo>
                    <a:lnTo>
                      <a:pt x="774" y="6844"/>
                    </a:lnTo>
                    <a:lnTo>
                      <a:pt x="774" y="6573"/>
                    </a:lnTo>
                    <a:lnTo>
                      <a:pt x="832" y="6264"/>
                    </a:lnTo>
                    <a:lnTo>
                      <a:pt x="871" y="6109"/>
                    </a:lnTo>
                    <a:lnTo>
                      <a:pt x="929" y="5955"/>
                    </a:lnTo>
                    <a:lnTo>
                      <a:pt x="987" y="5800"/>
                    </a:lnTo>
                    <a:lnTo>
                      <a:pt x="1083" y="5684"/>
                    </a:lnTo>
                    <a:lnTo>
                      <a:pt x="1161" y="5549"/>
                    </a:lnTo>
                    <a:lnTo>
                      <a:pt x="1277" y="5452"/>
                    </a:lnTo>
                    <a:lnTo>
                      <a:pt x="1509" y="5239"/>
                    </a:lnTo>
                    <a:lnTo>
                      <a:pt x="1760" y="5066"/>
                    </a:lnTo>
                    <a:lnTo>
                      <a:pt x="2031" y="4911"/>
                    </a:lnTo>
                    <a:lnTo>
                      <a:pt x="2611" y="4621"/>
                    </a:lnTo>
                    <a:lnTo>
                      <a:pt x="3248" y="4312"/>
                    </a:lnTo>
                    <a:lnTo>
                      <a:pt x="3867" y="4022"/>
                    </a:lnTo>
                    <a:lnTo>
                      <a:pt x="4524" y="3751"/>
                    </a:lnTo>
                    <a:lnTo>
                      <a:pt x="5162" y="3500"/>
                    </a:lnTo>
                    <a:lnTo>
                      <a:pt x="5800" y="3268"/>
                    </a:lnTo>
                    <a:lnTo>
                      <a:pt x="6419" y="3074"/>
                    </a:lnTo>
                    <a:lnTo>
                      <a:pt x="7057" y="2881"/>
                    </a:lnTo>
                    <a:lnTo>
                      <a:pt x="7695" y="2707"/>
                    </a:lnTo>
                    <a:lnTo>
                      <a:pt x="8333" y="2533"/>
                    </a:lnTo>
                    <a:lnTo>
                      <a:pt x="8970" y="2378"/>
                    </a:lnTo>
                    <a:lnTo>
                      <a:pt x="10266" y="2108"/>
                    </a:lnTo>
                    <a:lnTo>
                      <a:pt x="11561" y="1876"/>
                    </a:lnTo>
                    <a:lnTo>
                      <a:pt x="12856" y="1683"/>
                    </a:lnTo>
                    <a:lnTo>
                      <a:pt x="14171" y="1509"/>
                    </a:lnTo>
                    <a:lnTo>
                      <a:pt x="15485" y="1335"/>
                    </a:lnTo>
                    <a:lnTo>
                      <a:pt x="15562" y="1335"/>
                    </a:lnTo>
                    <a:lnTo>
                      <a:pt x="15620" y="1296"/>
                    </a:lnTo>
                    <a:lnTo>
                      <a:pt x="15678" y="1257"/>
                    </a:lnTo>
                    <a:lnTo>
                      <a:pt x="15736" y="1199"/>
                    </a:lnTo>
                    <a:lnTo>
                      <a:pt x="15775" y="1141"/>
                    </a:lnTo>
                    <a:lnTo>
                      <a:pt x="15794" y="1083"/>
                    </a:lnTo>
                    <a:lnTo>
                      <a:pt x="15814" y="967"/>
                    </a:lnTo>
                    <a:lnTo>
                      <a:pt x="15794" y="832"/>
                    </a:lnTo>
                    <a:lnTo>
                      <a:pt x="15775" y="774"/>
                    </a:lnTo>
                    <a:lnTo>
                      <a:pt x="15736" y="735"/>
                    </a:lnTo>
                    <a:lnTo>
                      <a:pt x="15678" y="697"/>
                    </a:lnTo>
                    <a:lnTo>
                      <a:pt x="15620" y="658"/>
                    </a:lnTo>
                    <a:lnTo>
                      <a:pt x="15562" y="639"/>
                    </a:lnTo>
                    <a:lnTo>
                      <a:pt x="15485" y="658"/>
                    </a:lnTo>
                    <a:lnTo>
                      <a:pt x="14209" y="793"/>
                    </a:lnTo>
                    <a:lnTo>
                      <a:pt x="12933" y="967"/>
                    </a:lnTo>
                    <a:lnTo>
                      <a:pt x="11657" y="1161"/>
                    </a:lnTo>
                    <a:lnTo>
                      <a:pt x="10401" y="1373"/>
                    </a:lnTo>
                    <a:lnTo>
                      <a:pt x="9144" y="1625"/>
                    </a:lnTo>
                    <a:lnTo>
                      <a:pt x="8507" y="1779"/>
                    </a:lnTo>
                    <a:lnTo>
                      <a:pt x="7888" y="1934"/>
                    </a:lnTo>
                    <a:lnTo>
                      <a:pt x="7269" y="2089"/>
                    </a:lnTo>
                    <a:lnTo>
                      <a:pt x="6651" y="2262"/>
                    </a:lnTo>
                    <a:lnTo>
                      <a:pt x="6051" y="2456"/>
                    </a:lnTo>
                    <a:lnTo>
                      <a:pt x="5433" y="2668"/>
                    </a:lnTo>
                    <a:lnTo>
                      <a:pt x="4853" y="2862"/>
                    </a:lnTo>
                    <a:lnTo>
                      <a:pt x="4292" y="3094"/>
                    </a:lnTo>
                    <a:lnTo>
                      <a:pt x="3712" y="3326"/>
                    </a:lnTo>
                    <a:lnTo>
                      <a:pt x="3152" y="3577"/>
                    </a:lnTo>
                    <a:lnTo>
                      <a:pt x="2611" y="3828"/>
                    </a:lnTo>
                    <a:lnTo>
                      <a:pt x="2050" y="4118"/>
                    </a:lnTo>
                    <a:lnTo>
                      <a:pt x="1528" y="4408"/>
                    </a:lnTo>
                    <a:lnTo>
                      <a:pt x="987" y="4737"/>
                    </a:lnTo>
                    <a:lnTo>
                      <a:pt x="851" y="4834"/>
                    </a:lnTo>
                    <a:lnTo>
                      <a:pt x="716" y="4969"/>
                    </a:lnTo>
                    <a:lnTo>
                      <a:pt x="581" y="5124"/>
                    </a:lnTo>
                    <a:lnTo>
                      <a:pt x="465" y="5297"/>
                    </a:lnTo>
                    <a:lnTo>
                      <a:pt x="349" y="5491"/>
                    </a:lnTo>
                    <a:lnTo>
                      <a:pt x="252" y="5684"/>
                    </a:lnTo>
                    <a:lnTo>
                      <a:pt x="175" y="5897"/>
                    </a:lnTo>
                    <a:lnTo>
                      <a:pt x="117" y="6109"/>
                    </a:lnTo>
                    <a:lnTo>
                      <a:pt x="59" y="6322"/>
                    </a:lnTo>
                    <a:lnTo>
                      <a:pt x="20" y="6554"/>
                    </a:lnTo>
                    <a:lnTo>
                      <a:pt x="1" y="6767"/>
                    </a:lnTo>
                    <a:lnTo>
                      <a:pt x="20" y="6979"/>
                    </a:lnTo>
                    <a:lnTo>
                      <a:pt x="39" y="7192"/>
                    </a:lnTo>
                    <a:lnTo>
                      <a:pt x="78" y="7385"/>
                    </a:lnTo>
                    <a:lnTo>
                      <a:pt x="136" y="7579"/>
                    </a:lnTo>
                    <a:lnTo>
                      <a:pt x="213" y="7733"/>
                    </a:lnTo>
                    <a:lnTo>
                      <a:pt x="349" y="7965"/>
                    </a:lnTo>
                    <a:lnTo>
                      <a:pt x="503" y="8178"/>
                    </a:lnTo>
                    <a:lnTo>
                      <a:pt x="677" y="8352"/>
                    </a:lnTo>
                    <a:lnTo>
                      <a:pt x="851" y="8526"/>
                    </a:lnTo>
                    <a:lnTo>
                      <a:pt x="1045" y="8680"/>
                    </a:lnTo>
                    <a:lnTo>
                      <a:pt x="1238" y="8796"/>
                    </a:lnTo>
                    <a:lnTo>
                      <a:pt x="1451" y="8912"/>
                    </a:lnTo>
                    <a:lnTo>
                      <a:pt x="1663" y="9009"/>
                    </a:lnTo>
                    <a:lnTo>
                      <a:pt x="1876" y="9106"/>
                    </a:lnTo>
                    <a:lnTo>
                      <a:pt x="2108" y="9183"/>
                    </a:lnTo>
                    <a:lnTo>
                      <a:pt x="2340" y="9241"/>
                    </a:lnTo>
                    <a:lnTo>
                      <a:pt x="2572" y="9299"/>
                    </a:lnTo>
                    <a:lnTo>
                      <a:pt x="3055" y="9376"/>
                    </a:lnTo>
                    <a:lnTo>
                      <a:pt x="3558" y="9415"/>
                    </a:lnTo>
                    <a:lnTo>
                      <a:pt x="6341" y="9628"/>
                    </a:lnTo>
                    <a:lnTo>
                      <a:pt x="9106" y="9821"/>
                    </a:lnTo>
                    <a:lnTo>
                      <a:pt x="11909" y="10014"/>
                    </a:lnTo>
                    <a:lnTo>
                      <a:pt x="14731" y="10169"/>
                    </a:lnTo>
                    <a:lnTo>
                      <a:pt x="17553" y="10285"/>
                    </a:lnTo>
                    <a:lnTo>
                      <a:pt x="18965" y="10324"/>
                    </a:lnTo>
                    <a:lnTo>
                      <a:pt x="20376" y="10362"/>
                    </a:lnTo>
                    <a:lnTo>
                      <a:pt x="21748" y="10382"/>
                    </a:lnTo>
                    <a:lnTo>
                      <a:pt x="23140" y="10382"/>
                    </a:lnTo>
                    <a:lnTo>
                      <a:pt x="24513" y="10362"/>
                    </a:lnTo>
                    <a:lnTo>
                      <a:pt x="25904" y="10343"/>
                    </a:lnTo>
                    <a:lnTo>
                      <a:pt x="27277" y="10285"/>
                    </a:lnTo>
                    <a:lnTo>
                      <a:pt x="28669" y="10227"/>
                    </a:lnTo>
                    <a:lnTo>
                      <a:pt x="30041" y="10150"/>
                    </a:lnTo>
                    <a:lnTo>
                      <a:pt x="31433" y="10034"/>
                    </a:lnTo>
                    <a:lnTo>
                      <a:pt x="32806" y="9918"/>
                    </a:lnTo>
                    <a:lnTo>
                      <a:pt x="34178" y="9763"/>
                    </a:lnTo>
                    <a:lnTo>
                      <a:pt x="35551" y="9589"/>
                    </a:lnTo>
                    <a:lnTo>
                      <a:pt x="36923" y="9396"/>
                    </a:lnTo>
                    <a:lnTo>
                      <a:pt x="38276" y="9164"/>
                    </a:lnTo>
                    <a:lnTo>
                      <a:pt x="39649" y="8912"/>
                    </a:lnTo>
                    <a:lnTo>
                      <a:pt x="41002" y="8642"/>
                    </a:lnTo>
                    <a:lnTo>
                      <a:pt x="42336" y="8332"/>
                    </a:lnTo>
                    <a:lnTo>
                      <a:pt x="43592" y="8023"/>
                    </a:lnTo>
                    <a:lnTo>
                      <a:pt x="44830" y="7675"/>
                    </a:lnTo>
                    <a:lnTo>
                      <a:pt x="45448" y="7521"/>
                    </a:lnTo>
                    <a:lnTo>
                      <a:pt x="46067" y="7327"/>
                    </a:lnTo>
                    <a:lnTo>
                      <a:pt x="46376" y="7231"/>
                    </a:lnTo>
                    <a:lnTo>
                      <a:pt x="46666" y="7095"/>
                    </a:lnTo>
                    <a:lnTo>
                      <a:pt x="46937" y="6941"/>
                    </a:lnTo>
                    <a:lnTo>
                      <a:pt x="47207" y="6767"/>
                    </a:lnTo>
                    <a:lnTo>
                      <a:pt x="47459" y="6535"/>
                    </a:lnTo>
                    <a:lnTo>
                      <a:pt x="47729" y="6264"/>
                    </a:lnTo>
                    <a:lnTo>
                      <a:pt x="47981" y="5955"/>
                    </a:lnTo>
                    <a:lnTo>
                      <a:pt x="48097" y="5781"/>
                    </a:lnTo>
                    <a:lnTo>
                      <a:pt x="48213" y="5607"/>
                    </a:lnTo>
                    <a:lnTo>
                      <a:pt x="48309" y="5413"/>
                    </a:lnTo>
                    <a:lnTo>
                      <a:pt x="48387" y="5239"/>
                    </a:lnTo>
                    <a:lnTo>
                      <a:pt x="48425" y="5046"/>
                    </a:lnTo>
                    <a:lnTo>
                      <a:pt x="48464" y="4872"/>
                    </a:lnTo>
                    <a:lnTo>
                      <a:pt x="48483" y="4679"/>
                    </a:lnTo>
                    <a:lnTo>
                      <a:pt x="48464" y="4505"/>
                    </a:lnTo>
                    <a:lnTo>
                      <a:pt x="48406" y="4312"/>
                    </a:lnTo>
                    <a:lnTo>
                      <a:pt x="48329" y="4157"/>
                    </a:lnTo>
                    <a:lnTo>
                      <a:pt x="48213" y="4002"/>
                    </a:lnTo>
                    <a:lnTo>
                      <a:pt x="48097" y="3848"/>
                    </a:lnTo>
                    <a:lnTo>
                      <a:pt x="47961" y="3712"/>
                    </a:lnTo>
                    <a:lnTo>
                      <a:pt x="47807" y="3577"/>
                    </a:lnTo>
                    <a:lnTo>
                      <a:pt x="47497" y="3326"/>
                    </a:lnTo>
                    <a:lnTo>
                      <a:pt x="47207" y="3074"/>
                    </a:lnTo>
                    <a:lnTo>
                      <a:pt x="46647" y="2630"/>
                    </a:lnTo>
                    <a:lnTo>
                      <a:pt x="46067" y="2204"/>
                    </a:lnTo>
                    <a:lnTo>
                      <a:pt x="45506" y="1857"/>
                    </a:lnTo>
                    <a:lnTo>
                      <a:pt x="44926" y="1547"/>
                    </a:lnTo>
                    <a:lnTo>
                      <a:pt x="44327" y="1257"/>
                    </a:lnTo>
                    <a:lnTo>
                      <a:pt x="43728" y="1006"/>
                    </a:lnTo>
                    <a:lnTo>
                      <a:pt x="43341" y="890"/>
                    </a:lnTo>
                    <a:lnTo>
                      <a:pt x="42955" y="774"/>
                    </a:lnTo>
                    <a:lnTo>
                      <a:pt x="42568" y="658"/>
                    </a:lnTo>
                    <a:lnTo>
                      <a:pt x="42162" y="581"/>
                    </a:lnTo>
                    <a:lnTo>
                      <a:pt x="41369" y="426"/>
                    </a:lnTo>
                    <a:lnTo>
                      <a:pt x="40557" y="310"/>
                    </a:lnTo>
                    <a:lnTo>
                      <a:pt x="39746" y="252"/>
                    </a:lnTo>
                    <a:lnTo>
                      <a:pt x="38934" y="194"/>
                    </a:lnTo>
                    <a:lnTo>
                      <a:pt x="38122" y="175"/>
                    </a:lnTo>
                    <a:lnTo>
                      <a:pt x="37329" y="155"/>
                    </a:lnTo>
                    <a:lnTo>
                      <a:pt x="34835" y="136"/>
                    </a:lnTo>
                    <a:lnTo>
                      <a:pt x="32361" y="117"/>
                    </a:lnTo>
                    <a:lnTo>
                      <a:pt x="29887" y="78"/>
                    </a:lnTo>
                    <a:lnTo>
                      <a:pt x="28650" y="59"/>
                    </a:lnTo>
                    <a:lnTo>
                      <a:pt x="2741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39"/>
              <p:cNvSpPr/>
              <p:nvPr/>
            </p:nvSpPr>
            <p:spPr>
              <a:xfrm>
                <a:off x="4656275" y="-3432300"/>
                <a:ext cx="164825" cy="24200"/>
              </a:xfrm>
              <a:custGeom>
                <a:rect b="b" l="l" r="r" t="t"/>
                <a:pathLst>
                  <a:path extrusionOk="0" h="968" w="6593">
                    <a:moveTo>
                      <a:pt x="5510" y="1"/>
                    </a:moveTo>
                    <a:lnTo>
                      <a:pt x="4775" y="20"/>
                    </a:lnTo>
                    <a:lnTo>
                      <a:pt x="3287" y="97"/>
                    </a:lnTo>
                    <a:lnTo>
                      <a:pt x="1798" y="175"/>
                    </a:lnTo>
                    <a:lnTo>
                      <a:pt x="329" y="271"/>
                    </a:lnTo>
                    <a:lnTo>
                      <a:pt x="252" y="291"/>
                    </a:lnTo>
                    <a:lnTo>
                      <a:pt x="174" y="310"/>
                    </a:lnTo>
                    <a:lnTo>
                      <a:pt x="116" y="349"/>
                    </a:lnTo>
                    <a:lnTo>
                      <a:pt x="78" y="407"/>
                    </a:lnTo>
                    <a:lnTo>
                      <a:pt x="39" y="465"/>
                    </a:lnTo>
                    <a:lnTo>
                      <a:pt x="20" y="523"/>
                    </a:lnTo>
                    <a:lnTo>
                      <a:pt x="0" y="658"/>
                    </a:lnTo>
                    <a:lnTo>
                      <a:pt x="20" y="774"/>
                    </a:lnTo>
                    <a:lnTo>
                      <a:pt x="39" y="832"/>
                    </a:lnTo>
                    <a:lnTo>
                      <a:pt x="78" y="890"/>
                    </a:lnTo>
                    <a:lnTo>
                      <a:pt x="116" y="929"/>
                    </a:lnTo>
                    <a:lnTo>
                      <a:pt x="174" y="948"/>
                    </a:lnTo>
                    <a:lnTo>
                      <a:pt x="252" y="967"/>
                    </a:lnTo>
                    <a:lnTo>
                      <a:pt x="329" y="967"/>
                    </a:lnTo>
                    <a:lnTo>
                      <a:pt x="1798" y="871"/>
                    </a:lnTo>
                    <a:lnTo>
                      <a:pt x="3287" y="774"/>
                    </a:lnTo>
                    <a:lnTo>
                      <a:pt x="4775" y="716"/>
                    </a:lnTo>
                    <a:lnTo>
                      <a:pt x="5510" y="697"/>
                    </a:lnTo>
                    <a:lnTo>
                      <a:pt x="6244" y="697"/>
                    </a:lnTo>
                    <a:lnTo>
                      <a:pt x="6322" y="677"/>
                    </a:lnTo>
                    <a:lnTo>
                      <a:pt x="6399" y="658"/>
                    </a:lnTo>
                    <a:lnTo>
                      <a:pt x="6457" y="639"/>
                    </a:lnTo>
                    <a:lnTo>
                      <a:pt x="6496" y="581"/>
                    </a:lnTo>
                    <a:lnTo>
                      <a:pt x="6534" y="542"/>
                    </a:lnTo>
                    <a:lnTo>
                      <a:pt x="6554" y="484"/>
                    </a:lnTo>
                    <a:lnTo>
                      <a:pt x="6592" y="349"/>
                    </a:lnTo>
                    <a:lnTo>
                      <a:pt x="6554" y="213"/>
                    </a:lnTo>
                    <a:lnTo>
                      <a:pt x="6534" y="155"/>
                    </a:lnTo>
                    <a:lnTo>
                      <a:pt x="6496" y="117"/>
                    </a:lnTo>
                    <a:lnTo>
                      <a:pt x="6457" y="59"/>
                    </a:lnTo>
                    <a:lnTo>
                      <a:pt x="6399" y="39"/>
                    </a:lnTo>
                    <a:lnTo>
                      <a:pt x="632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3" name="Google Shape;773;p39"/>
              <p:cNvSpPr/>
              <p:nvPr/>
            </p:nvSpPr>
            <p:spPr>
              <a:xfrm>
                <a:off x="4128525" y="-3313900"/>
                <a:ext cx="1208225" cy="229600"/>
              </a:xfrm>
              <a:custGeom>
                <a:rect b="b" l="l" r="r" t="t"/>
                <a:pathLst>
                  <a:path extrusionOk="0" h="9184" w="48329">
                    <a:moveTo>
                      <a:pt x="47710" y="1"/>
                    </a:moveTo>
                    <a:lnTo>
                      <a:pt x="47594" y="59"/>
                    </a:lnTo>
                    <a:lnTo>
                      <a:pt x="47555" y="98"/>
                    </a:lnTo>
                    <a:lnTo>
                      <a:pt x="47497" y="156"/>
                    </a:lnTo>
                    <a:lnTo>
                      <a:pt x="47478" y="214"/>
                    </a:lnTo>
                    <a:lnTo>
                      <a:pt x="47459" y="272"/>
                    </a:lnTo>
                    <a:lnTo>
                      <a:pt x="47459" y="349"/>
                    </a:lnTo>
                    <a:lnTo>
                      <a:pt x="47459" y="426"/>
                    </a:lnTo>
                    <a:lnTo>
                      <a:pt x="47536" y="716"/>
                    </a:lnTo>
                    <a:lnTo>
                      <a:pt x="47575" y="1025"/>
                    </a:lnTo>
                    <a:lnTo>
                      <a:pt x="47613" y="1335"/>
                    </a:lnTo>
                    <a:lnTo>
                      <a:pt x="47633" y="1663"/>
                    </a:lnTo>
                    <a:lnTo>
                      <a:pt x="47633" y="2282"/>
                    </a:lnTo>
                    <a:lnTo>
                      <a:pt x="47613" y="2901"/>
                    </a:lnTo>
                    <a:lnTo>
                      <a:pt x="47575" y="3403"/>
                    </a:lnTo>
                    <a:lnTo>
                      <a:pt x="47536" y="3906"/>
                    </a:lnTo>
                    <a:lnTo>
                      <a:pt x="47497" y="4157"/>
                    </a:lnTo>
                    <a:lnTo>
                      <a:pt x="47439" y="4389"/>
                    </a:lnTo>
                    <a:lnTo>
                      <a:pt x="47362" y="4621"/>
                    </a:lnTo>
                    <a:lnTo>
                      <a:pt x="47246" y="4853"/>
                    </a:lnTo>
                    <a:lnTo>
                      <a:pt x="47149" y="5027"/>
                    </a:lnTo>
                    <a:lnTo>
                      <a:pt x="47014" y="5201"/>
                    </a:lnTo>
                    <a:lnTo>
                      <a:pt x="46879" y="5375"/>
                    </a:lnTo>
                    <a:lnTo>
                      <a:pt x="46724" y="5510"/>
                    </a:lnTo>
                    <a:lnTo>
                      <a:pt x="46550" y="5665"/>
                    </a:lnTo>
                    <a:lnTo>
                      <a:pt x="46376" y="5781"/>
                    </a:lnTo>
                    <a:lnTo>
                      <a:pt x="46009" y="6013"/>
                    </a:lnTo>
                    <a:lnTo>
                      <a:pt x="45622" y="6226"/>
                    </a:lnTo>
                    <a:lnTo>
                      <a:pt x="45216" y="6400"/>
                    </a:lnTo>
                    <a:lnTo>
                      <a:pt x="44810" y="6554"/>
                    </a:lnTo>
                    <a:lnTo>
                      <a:pt x="44404" y="6670"/>
                    </a:lnTo>
                    <a:lnTo>
                      <a:pt x="43921" y="6825"/>
                    </a:lnTo>
                    <a:lnTo>
                      <a:pt x="43418" y="6941"/>
                    </a:lnTo>
                    <a:lnTo>
                      <a:pt x="42916" y="7057"/>
                    </a:lnTo>
                    <a:lnTo>
                      <a:pt x="42413" y="7153"/>
                    </a:lnTo>
                    <a:lnTo>
                      <a:pt x="41911" y="7250"/>
                    </a:lnTo>
                    <a:lnTo>
                      <a:pt x="41408" y="7327"/>
                    </a:lnTo>
                    <a:lnTo>
                      <a:pt x="40383" y="7443"/>
                    </a:lnTo>
                    <a:lnTo>
                      <a:pt x="39340" y="7540"/>
                    </a:lnTo>
                    <a:lnTo>
                      <a:pt x="38315" y="7598"/>
                    </a:lnTo>
                    <a:lnTo>
                      <a:pt x="36266" y="7695"/>
                    </a:lnTo>
                    <a:lnTo>
                      <a:pt x="29848" y="7946"/>
                    </a:lnTo>
                    <a:lnTo>
                      <a:pt x="26639" y="8043"/>
                    </a:lnTo>
                    <a:lnTo>
                      <a:pt x="23449" y="8139"/>
                    </a:lnTo>
                    <a:lnTo>
                      <a:pt x="21748" y="8197"/>
                    </a:lnTo>
                    <a:lnTo>
                      <a:pt x="20066" y="8275"/>
                    </a:lnTo>
                    <a:lnTo>
                      <a:pt x="16703" y="8410"/>
                    </a:lnTo>
                    <a:lnTo>
                      <a:pt x="15021" y="8468"/>
                    </a:lnTo>
                    <a:lnTo>
                      <a:pt x="13339" y="8487"/>
                    </a:lnTo>
                    <a:lnTo>
                      <a:pt x="11657" y="8487"/>
                    </a:lnTo>
                    <a:lnTo>
                      <a:pt x="10807" y="8468"/>
                    </a:lnTo>
                    <a:lnTo>
                      <a:pt x="9976" y="8449"/>
                    </a:lnTo>
                    <a:lnTo>
                      <a:pt x="9048" y="8410"/>
                    </a:lnTo>
                    <a:lnTo>
                      <a:pt x="8120" y="8333"/>
                    </a:lnTo>
                    <a:lnTo>
                      <a:pt x="7192" y="8255"/>
                    </a:lnTo>
                    <a:lnTo>
                      <a:pt x="6264" y="8159"/>
                    </a:lnTo>
                    <a:lnTo>
                      <a:pt x="5336" y="8043"/>
                    </a:lnTo>
                    <a:lnTo>
                      <a:pt x="4408" y="7869"/>
                    </a:lnTo>
                    <a:lnTo>
                      <a:pt x="3500" y="7675"/>
                    </a:lnTo>
                    <a:lnTo>
                      <a:pt x="2591" y="7443"/>
                    </a:lnTo>
                    <a:lnTo>
                      <a:pt x="2417" y="7385"/>
                    </a:lnTo>
                    <a:lnTo>
                      <a:pt x="2243" y="7327"/>
                    </a:lnTo>
                    <a:lnTo>
                      <a:pt x="2069" y="7231"/>
                    </a:lnTo>
                    <a:lnTo>
                      <a:pt x="1915" y="7153"/>
                    </a:lnTo>
                    <a:lnTo>
                      <a:pt x="1779" y="7057"/>
                    </a:lnTo>
                    <a:lnTo>
                      <a:pt x="1644" y="6941"/>
                    </a:lnTo>
                    <a:lnTo>
                      <a:pt x="1528" y="6825"/>
                    </a:lnTo>
                    <a:lnTo>
                      <a:pt x="1431" y="6689"/>
                    </a:lnTo>
                    <a:lnTo>
                      <a:pt x="1335" y="6573"/>
                    </a:lnTo>
                    <a:lnTo>
                      <a:pt x="1238" y="6419"/>
                    </a:lnTo>
                    <a:lnTo>
                      <a:pt x="1083" y="6129"/>
                    </a:lnTo>
                    <a:lnTo>
                      <a:pt x="967" y="5820"/>
                    </a:lnTo>
                    <a:lnTo>
                      <a:pt x="871" y="5472"/>
                    </a:lnTo>
                    <a:lnTo>
                      <a:pt x="793" y="5124"/>
                    </a:lnTo>
                    <a:lnTo>
                      <a:pt x="755" y="4776"/>
                    </a:lnTo>
                    <a:lnTo>
                      <a:pt x="716" y="4408"/>
                    </a:lnTo>
                    <a:lnTo>
                      <a:pt x="697" y="4041"/>
                    </a:lnTo>
                    <a:lnTo>
                      <a:pt x="697" y="3326"/>
                    </a:lnTo>
                    <a:lnTo>
                      <a:pt x="697" y="2649"/>
                    </a:lnTo>
                    <a:lnTo>
                      <a:pt x="697" y="2572"/>
                    </a:lnTo>
                    <a:lnTo>
                      <a:pt x="658" y="2495"/>
                    </a:lnTo>
                    <a:lnTo>
                      <a:pt x="639" y="2437"/>
                    </a:lnTo>
                    <a:lnTo>
                      <a:pt x="581" y="2398"/>
                    </a:lnTo>
                    <a:lnTo>
                      <a:pt x="542" y="2359"/>
                    </a:lnTo>
                    <a:lnTo>
                      <a:pt x="484" y="2321"/>
                    </a:lnTo>
                    <a:lnTo>
                      <a:pt x="349" y="2301"/>
                    </a:lnTo>
                    <a:lnTo>
                      <a:pt x="213" y="2321"/>
                    </a:lnTo>
                    <a:lnTo>
                      <a:pt x="155" y="2359"/>
                    </a:lnTo>
                    <a:lnTo>
                      <a:pt x="117" y="2398"/>
                    </a:lnTo>
                    <a:lnTo>
                      <a:pt x="59" y="2437"/>
                    </a:lnTo>
                    <a:lnTo>
                      <a:pt x="39" y="2495"/>
                    </a:lnTo>
                    <a:lnTo>
                      <a:pt x="1" y="2572"/>
                    </a:lnTo>
                    <a:lnTo>
                      <a:pt x="1" y="2649"/>
                    </a:lnTo>
                    <a:lnTo>
                      <a:pt x="1" y="3828"/>
                    </a:lnTo>
                    <a:lnTo>
                      <a:pt x="20" y="4447"/>
                    </a:lnTo>
                    <a:lnTo>
                      <a:pt x="78" y="5066"/>
                    </a:lnTo>
                    <a:lnTo>
                      <a:pt x="117" y="5375"/>
                    </a:lnTo>
                    <a:lnTo>
                      <a:pt x="175" y="5665"/>
                    </a:lnTo>
                    <a:lnTo>
                      <a:pt x="252" y="5955"/>
                    </a:lnTo>
                    <a:lnTo>
                      <a:pt x="349" y="6245"/>
                    </a:lnTo>
                    <a:lnTo>
                      <a:pt x="465" y="6515"/>
                    </a:lnTo>
                    <a:lnTo>
                      <a:pt x="600" y="6786"/>
                    </a:lnTo>
                    <a:lnTo>
                      <a:pt x="774" y="7037"/>
                    </a:lnTo>
                    <a:lnTo>
                      <a:pt x="967" y="7269"/>
                    </a:lnTo>
                    <a:lnTo>
                      <a:pt x="1083" y="7385"/>
                    </a:lnTo>
                    <a:lnTo>
                      <a:pt x="1199" y="7501"/>
                    </a:lnTo>
                    <a:lnTo>
                      <a:pt x="1451" y="7695"/>
                    </a:lnTo>
                    <a:lnTo>
                      <a:pt x="1741" y="7869"/>
                    </a:lnTo>
                    <a:lnTo>
                      <a:pt x="2031" y="7985"/>
                    </a:lnTo>
                    <a:lnTo>
                      <a:pt x="2340" y="8101"/>
                    </a:lnTo>
                    <a:lnTo>
                      <a:pt x="2649" y="8178"/>
                    </a:lnTo>
                    <a:lnTo>
                      <a:pt x="3287" y="8333"/>
                    </a:lnTo>
                    <a:lnTo>
                      <a:pt x="4118" y="8507"/>
                    </a:lnTo>
                    <a:lnTo>
                      <a:pt x="4950" y="8642"/>
                    </a:lnTo>
                    <a:lnTo>
                      <a:pt x="5781" y="8777"/>
                    </a:lnTo>
                    <a:lnTo>
                      <a:pt x="6612" y="8874"/>
                    </a:lnTo>
                    <a:lnTo>
                      <a:pt x="7521" y="8971"/>
                    </a:lnTo>
                    <a:lnTo>
                      <a:pt x="8410" y="9048"/>
                    </a:lnTo>
                    <a:lnTo>
                      <a:pt x="9318" y="9106"/>
                    </a:lnTo>
                    <a:lnTo>
                      <a:pt x="10227" y="9145"/>
                    </a:lnTo>
                    <a:lnTo>
                      <a:pt x="11136" y="9164"/>
                    </a:lnTo>
                    <a:lnTo>
                      <a:pt x="12044" y="9183"/>
                    </a:lnTo>
                    <a:lnTo>
                      <a:pt x="13861" y="9164"/>
                    </a:lnTo>
                    <a:lnTo>
                      <a:pt x="15678" y="9125"/>
                    </a:lnTo>
                    <a:lnTo>
                      <a:pt x="17495" y="9048"/>
                    </a:lnTo>
                    <a:lnTo>
                      <a:pt x="21130" y="8913"/>
                    </a:lnTo>
                    <a:lnTo>
                      <a:pt x="23159" y="8835"/>
                    </a:lnTo>
                    <a:lnTo>
                      <a:pt x="25209" y="8797"/>
                    </a:lnTo>
                    <a:lnTo>
                      <a:pt x="29287" y="8700"/>
                    </a:lnTo>
                    <a:lnTo>
                      <a:pt x="30911" y="8642"/>
                    </a:lnTo>
                    <a:lnTo>
                      <a:pt x="32535" y="8565"/>
                    </a:lnTo>
                    <a:lnTo>
                      <a:pt x="35802" y="8410"/>
                    </a:lnTo>
                    <a:lnTo>
                      <a:pt x="37986" y="8313"/>
                    </a:lnTo>
                    <a:lnTo>
                      <a:pt x="39088" y="8236"/>
                    </a:lnTo>
                    <a:lnTo>
                      <a:pt x="40190" y="8159"/>
                    </a:lnTo>
                    <a:lnTo>
                      <a:pt x="41292" y="8043"/>
                    </a:lnTo>
                    <a:lnTo>
                      <a:pt x="41833" y="7965"/>
                    </a:lnTo>
                    <a:lnTo>
                      <a:pt x="42394" y="7869"/>
                    </a:lnTo>
                    <a:lnTo>
                      <a:pt x="42935" y="7772"/>
                    </a:lnTo>
                    <a:lnTo>
                      <a:pt x="43457" y="7656"/>
                    </a:lnTo>
                    <a:lnTo>
                      <a:pt x="43998" y="7521"/>
                    </a:lnTo>
                    <a:lnTo>
                      <a:pt x="44520" y="7366"/>
                    </a:lnTo>
                    <a:lnTo>
                      <a:pt x="44984" y="7211"/>
                    </a:lnTo>
                    <a:lnTo>
                      <a:pt x="45468" y="7037"/>
                    </a:lnTo>
                    <a:lnTo>
                      <a:pt x="45931" y="6844"/>
                    </a:lnTo>
                    <a:lnTo>
                      <a:pt x="46376" y="6593"/>
                    </a:lnTo>
                    <a:lnTo>
                      <a:pt x="46589" y="6477"/>
                    </a:lnTo>
                    <a:lnTo>
                      <a:pt x="46801" y="6322"/>
                    </a:lnTo>
                    <a:lnTo>
                      <a:pt x="47014" y="6187"/>
                    </a:lnTo>
                    <a:lnTo>
                      <a:pt x="47188" y="6013"/>
                    </a:lnTo>
                    <a:lnTo>
                      <a:pt x="47381" y="5839"/>
                    </a:lnTo>
                    <a:lnTo>
                      <a:pt x="47536" y="5665"/>
                    </a:lnTo>
                    <a:lnTo>
                      <a:pt x="47691" y="5452"/>
                    </a:lnTo>
                    <a:lnTo>
                      <a:pt x="47826" y="5240"/>
                    </a:lnTo>
                    <a:lnTo>
                      <a:pt x="47961" y="5008"/>
                    </a:lnTo>
                    <a:lnTo>
                      <a:pt x="48058" y="4737"/>
                    </a:lnTo>
                    <a:lnTo>
                      <a:pt x="48135" y="4486"/>
                    </a:lnTo>
                    <a:lnTo>
                      <a:pt x="48193" y="4196"/>
                    </a:lnTo>
                    <a:lnTo>
                      <a:pt x="48232" y="3925"/>
                    </a:lnTo>
                    <a:lnTo>
                      <a:pt x="48251" y="3654"/>
                    </a:lnTo>
                    <a:lnTo>
                      <a:pt x="48290" y="3094"/>
                    </a:lnTo>
                    <a:lnTo>
                      <a:pt x="48329" y="2379"/>
                    </a:lnTo>
                    <a:lnTo>
                      <a:pt x="48329" y="2031"/>
                    </a:lnTo>
                    <a:lnTo>
                      <a:pt x="48329" y="1663"/>
                    </a:lnTo>
                    <a:lnTo>
                      <a:pt x="48309" y="1296"/>
                    </a:lnTo>
                    <a:lnTo>
                      <a:pt x="48271" y="948"/>
                    </a:lnTo>
                    <a:lnTo>
                      <a:pt x="48213" y="581"/>
                    </a:lnTo>
                    <a:lnTo>
                      <a:pt x="48135" y="233"/>
                    </a:lnTo>
                    <a:lnTo>
                      <a:pt x="48116" y="156"/>
                    </a:lnTo>
                    <a:lnTo>
                      <a:pt x="48077" y="98"/>
                    </a:lnTo>
                    <a:lnTo>
                      <a:pt x="48019" y="59"/>
                    </a:lnTo>
                    <a:lnTo>
                      <a:pt x="47961" y="20"/>
                    </a:lnTo>
                    <a:lnTo>
                      <a:pt x="47903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4" name="Google Shape;774;p39"/>
              <p:cNvSpPr/>
              <p:nvPr/>
            </p:nvSpPr>
            <p:spPr>
              <a:xfrm>
                <a:off x="4232450" y="-3208050"/>
                <a:ext cx="21750" cy="68175"/>
              </a:xfrm>
              <a:custGeom>
                <a:rect b="b" l="l" r="r" t="t"/>
                <a:pathLst>
                  <a:path extrusionOk="0" h="2727" w="870">
                    <a:moveTo>
                      <a:pt x="348" y="0"/>
                    </a:moveTo>
                    <a:lnTo>
                      <a:pt x="290" y="20"/>
                    </a:lnTo>
                    <a:lnTo>
                      <a:pt x="213" y="39"/>
                    </a:lnTo>
                    <a:lnTo>
                      <a:pt x="155" y="58"/>
                    </a:lnTo>
                    <a:lnTo>
                      <a:pt x="116" y="116"/>
                    </a:lnTo>
                    <a:lnTo>
                      <a:pt x="77" y="155"/>
                    </a:lnTo>
                    <a:lnTo>
                      <a:pt x="39" y="213"/>
                    </a:lnTo>
                    <a:lnTo>
                      <a:pt x="19" y="271"/>
                    </a:lnTo>
                    <a:lnTo>
                      <a:pt x="0" y="348"/>
                    </a:lnTo>
                    <a:lnTo>
                      <a:pt x="19" y="890"/>
                    </a:lnTo>
                    <a:lnTo>
                      <a:pt x="77" y="1412"/>
                    </a:lnTo>
                    <a:lnTo>
                      <a:pt x="135" y="1953"/>
                    </a:lnTo>
                    <a:lnTo>
                      <a:pt x="213" y="2475"/>
                    </a:lnTo>
                    <a:lnTo>
                      <a:pt x="232" y="2533"/>
                    </a:lnTo>
                    <a:lnTo>
                      <a:pt x="251" y="2591"/>
                    </a:lnTo>
                    <a:lnTo>
                      <a:pt x="309" y="2649"/>
                    </a:lnTo>
                    <a:lnTo>
                      <a:pt x="367" y="2687"/>
                    </a:lnTo>
                    <a:lnTo>
                      <a:pt x="425" y="2707"/>
                    </a:lnTo>
                    <a:lnTo>
                      <a:pt x="503" y="2726"/>
                    </a:lnTo>
                    <a:lnTo>
                      <a:pt x="638" y="2726"/>
                    </a:lnTo>
                    <a:lnTo>
                      <a:pt x="696" y="2687"/>
                    </a:lnTo>
                    <a:lnTo>
                      <a:pt x="754" y="2649"/>
                    </a:lnTo>
                    <a:lnTo>
                      <a:pt x="812" y="2610"/>
                    </a:lnTo>
                    <a:lnTo>
                      <a:pt x="831" y="2552"/>
                    </a:lnTo>
                    <a:lnTo>
                      <a:pt x="870" y="2436"/>
                    </a:lnTo>
                    <a:lnTo>
                      <a:pt x="870" y="2301"/>
                    </a:lnTo>
                    <a:lnTo>
                      <a:pt x="831" y="2050"/>
                    </a:lnTo>
                    <a:lnTo>
                      <a:pt x="831" y="1934"/>
                    </a:lnTo>
                    <a:lnTo>
                      <a:pt x="812" y="1876"/>
                    </a:lnTo>
                    <a:lnTo>
                      <a:pt x="812" y="1856"/>
                    </a:lnTo>
                    <a:lnTo>
                      <a:pt x="754" y="1392"/>
                    </a:lnTo>
                    <a:lnTo>
                      <a:pt x="715" y="870"/>
                    </a:lnTo>
                    <a:lnTo>
                      <a:pt x="696" y="348"/>
                    </a:lnTo>
                    <a:lnTo>
                      <a:pt x="696" y="290"/>
                    </a:lnTo>
                    <a:lnTo>
                      <a:pt x="677" y="213"/>
                    </a:lnTo>
                    <a:lnTo>
                      <a:pt x="638" y="155"/>
                    </a:lnTo>
                    <a:lnTo>
                      <a:pt x="599" y="97"/>
                    </a:lnTo>
                    <a:lnTo>
                      <a:pt x="541" y="58"/>
                    </a:lnTo>
                    <a:lnTo>
                      <a:pt x="483" y="20"/>
                    </a:lnTo>
                    <a:lnTo>
                      <a:pt x="425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5" name="Google Shape;775;p39"/>
              <p:cNvSpPr/>
              <p:nvPr/>
            </p:nvSpPr>
            <p:spPr>
              <a:xfrm>
                <a:off x="4375975" y="-3200800"/>
                <a:ext cx="21775" cy="79775"/>
              </a:xfrm>
              <a:custGeom>
                <a:rect b="b" l="l" r="r" t="t"/>
                <a:pathLst>
                  <a:path extrusionOk="0" h="3191" w="871">
                    <a:moveTo>
                      <a:pt x="252" y="0"/>
                    </a:moveTo>
                    <a:lnTo>
                      <a:pt x="194" y="39"/>
                    </a:lnTo>
                    <a:lnTo>
                      <a:pt x="136" y="58"/>
                    </a:lnTo>
                    <a:lnTo>
                      <a:pt x="78" y="116"/>
                    </a:lnTo>
                    <a:lnTo>
                      <a:pt x="58" y="174"/>
                    </a:lnTo>
                    <a:lnTo>
                      <a:pt x="20" y="232"/>
                    </a:lnTo>
                    <a:lnTo>
                      <a:pt x="0" y="290"/>
                    </a:lnTo>
                    <a:lnTo>
                      <a:pt x="0" y="368"/>
                    </a:lnTo>
                    <a:lnTo>
                      <a:pt x="20" y="426"/>
                    </a:lnTo>
                    <a:lnTo>
                      <a:pt x="58" y="735"/>
                    </a:lnTo>
                    <a:lnTo>
                      <a:pt x="78" y="1025"/>
                    </a:lnTo>
                    <a:lnTo>
                      <a:pt x="97" y="1644"/>
                    </a:lnTo>
                    <a:lnTo>
                      <a:pt x="97" y="1953"/>
                    </a:lnTo>
                    <a:lnTo>
                      <a:pt x="116" y="2281"/>
                    </a:lnTo>
                    <a:lnTo>
                      <a:pt x="136" y="2610"/>
                    </a:lnTo>
                    <a:lnTo>
                      <a:pt x="194" y="2919"/>
                    </a:lnTo>
                    <a:lnTo>
                      <a:pt x="213" y="2997"/>
                    </a:lnTo>
                    <a:lnTo>
                      <a:pt x="252" y="3055"/>
                    </a:lnTo>
                    <a:lnTo>
                      <a:pt x="310" y="3093"/>
                    </a:lnTo>
                    <a:lnTo>
                      <a:pt x="368" y="3132"/>
                    </a:lnTo>
                    <a:lnTo>
                      <a:pt x="426" y="3171"/>
                    </a:lnTo>
                    <a:lnTo>
                      <a:pt x="484" y="3171"/>
                    </a:lnTo>
                    <a:lnTo>
                      <a:pt x="561" y="3190"/>
                    </a:lnTo>
                    <a:lnTo>
                      <a:pt x="619" y="3171"/>
                    </a:lnTo>
                    <a:lnTo>
                      <a:pt x="696" y="3151"/>
                    </a:lnTo>
                    <a:lnTo>
                      <a:pt x="754" y="3113"/>
                    </a:lnTo>
                    <a:lnTo>
                      <a:pt x="793" y="3055"/>
                    </a:lnTo>
                    <a:lnTo>
                      <a:pt x="832" y="2997"/>
                    </a:lnTo>
                    <a:lnTo>
                      <a:pt x="851" y="2939"/>
                    </a:lnTo>
                    <a:lnTo>
                      <a:pt x="870" y="2881"/>
                    </a:lnTo>
                    <a:lnTo>
                      <a:pt x="870" y="2803"/>
                    </a:lnTo>
                    <a:lnTo>
                      <a:pt x="870" y="2745"/>
                    </a:lnTo>
                    <a:lnTo>
                      <a:pt x="812" y="2436"/>
                    </a:lnTo>
                    <a:lnTo>
                      <a:pt x="793" y="2146"/>
                    </a:lnTo>
                    <a:lnTo>
                      <a:pt x="793" y="1547"/>
                    </a:lnTo>
                    <a:lnTo>
                      <a:pt x="793" y="1218"/>
                    </a:lnTo>
                    <a:lnTo>
                      <a:pt x="774" y="890"/>
                    </a:lnTo>
                    <a:lnTo>
                      <a:pt x="735" y="561"/>
                    </a:lnTo>
                    <a:lnTo>
                      <a:pt x="677" y="252"/>
                    </a:lnTo>
                    <a:lnTo>
                      <a:pt x="658" y="174"/>
                    </a:lnTo>
                    <a:lnTo>
                      <a:pt x="619" y="116"/>
                    </a:lnTo>
                    <a:lnTo>
                      <a:pt x="580" y="78"/>
                    </a:lnTo>
                    <a:lnTo>
                      <a:pt x="522" y="39"/>
                    </a:lnTo>
                    <a:lnTo>
                      <a:pt x="464" y="2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6" name="Google Shape;776;p39"/>
              <p:cNvSpPr/>
              <p:nvPr/>
            </p:nvSpPr>
            <p:spPr>
              <a:xfrm>
                <a:off x="4484700" y="-3189700"/>
                <a:ext cx="19850" cy="49825"/>
              </a:xfrm>
              <a:custGeom>
                <a:rect b="b" l="l" r="r" t="t"/>
                <a:pathLst>
                  <a:path extrusionOk="0" h="1993" w="794">
                    <a:moveTo>
                      <a:pt x="349" y="1"/>
                    </a:moveTo>
                    <a:lnTo>
                      <a:pt x="271" y="20"/>
                    </a:lnTo>
                    <a:lnTo>
                      <a:pt x="213" y="40"/>
                    </a:lnTo>
                    <a:lnTo>
                      <a:pt x="155" y="78"/>
                    </a:lnTo>
                    <a:lnTo>
                      <a:pt x="97" y="117"/>
                    </a:lnTo>
                    <a:lnTo>
                      <a:pt x="59" y="156"/>
                    </a:lnTo>
                    <a:lnTo>
                      <a:pt x="20" y="214"/>
                    </a:lnTo>
                    <a:lnTo>
                      <a:pt x="1" y="291"/>
                    </a:lnTo>
                    <a:lnTo>
                      <a:pt x="1" y="349"/>
                    </a:lnTo>
                    <a:lnTo>
                      <a:pt x="1" y="697"/>
                    </a:lnTo>
                    <a:lnTo>
                      <a:pt x="20" y="1045"/>
                    </a:lnTo>
                    <a:lnTo>
                      <a:pt x="40" y="1393"/>
                    </a:lnTo>
                    <a:lnTo>
                      <a:pt x="97" y="1741"/>
                    </a:lnTo>
                    <a:lnTo>
                      <a:pt x="136" y="1799"/>
                    </a:lnTo>
                    <a:lnTo>
                      <a:pt x="155" y="1857"/>
                    </a:lnTo>
                    <a:lnTo>
                      <a:pt x="213" y="1915"/>
                    </a:lnTo>
                    <a:lnTo>
                      <a:pt x="271" y="1953"/>
                    </a:lnTo>
                    <a:lnTo>
                      <a:pt x="329" y="1973"/>
                    </a:lnTo>
                    <a:lnTo>
                      <a:pt x="387" y="1992"/>
                    </a:lnTo>
                    <a:lnTo>
                      <a:pt x="523" y="1992"/>
                    </a:lnTo>
                    <a:lnTo>
                      <a:pt x="600" y="1953"/>
                    </a:lnTo>
                    <a:lnTo>
                      <a:pt x="658" y="1915"/>
                    </a:lnTo>
                    <a:lnTo>
                      <a:pt x="697" y="1876"/>
                    </a:lnTo>
                    <a:lnTo>
                      <a:pt x="735" y="1818"/>
                    </a:lnTo>
                    <a:lnTo>
                      <a:pt x="774" y="1760"/>
                    </a:lnTo>
                    <a:lnTo>
                      <a:pt x="774" y="1702"/>
                    </a:lnTo>
                    <a:lnTo>
                      <a:pt x="793" y="1625"/>
                    </a:lnTo>
                    <a:lnTo>
                      <a:pt x="774" y="1567"/>
                    </a:lnTo>
                    <a:lnTo>
                      <a:pt x="735" y="1412"/>
                    </a:lnTo>
                    <a:lnTo>
                      <a:pt x="735" y="1354"/>
                    </a:lnTo>
                    <a:lnTo>
                      <a:pt x="716" y="1296"/>
                    </a:lnTo>
                    <a:lnTo>
                      <a:pt x="735" y="1335"/>
                    </a:lnTo>
                    <a:lnTo>
                      <a:pt x="697" y="1026"/>
                    </a:lnTo>
                    <a:lnTo>
                      <a:pt x="697" y="349"/>
                    </a:lnTo>
                    <a:lnTo>
                      <a:pt x="677" y="291"/>
                    </a:lnTo>
                    <a:lnTo>
                      <a:pt x="658" y="233"/>
                    </a:lnTo>
                    <a:lnTo>
                      <a:pt x="639" y="156"/>
                    </a:lnTo>
                    <a:lnTo>
                      <a:pt x="581" y="117"/>
                    </a:lnTo>
                    <a:lnTo>
                      <a:pt x="542" y="59"/>
                    </a:lnTo>
                    <a:lnTo>
                      <a:pt x="484" y="40"/>
                    </a:lnTo>
                    <a:lnTo>
                      <a:pt x="407" y="20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7" name="Google Shape;777;p39"/>
              <p:cNvSpPr/>
              <p:nvPr/>
            </p:nvSpPr>
            <p:spPr>
              <a:xfrm>
                <a:off x="4639850" y="-3189700"/>
                <a:ext cx="19350" cy="63825"/>
              </a:xfrm>
              <a:custGeom>
                <a:rect b="b" l="l" r="r" t="t"/>
                <a:pathLst>
                  <a:path extrusionOk="0" h="2553" w="774">
                    <a:moveTo>
                      <a:pt x="329" y="1"/>
                    </a:moveTo>
                    <a:lnTo>
                      <a:pt x="271" y="20"/>
                    </a:lnTo>
                    <a:lnTo>
                      <a:pt x="213" y="40"/>
                    </a:lnTo>
                    <a:lnTo>
                      <a:pt x="155" y="78"/>
                    </a:lnTo>
                    <a:lnTo>
                      <a:pt x="97" y="117"/>
                    </a:lnTo>
                    <a:lnTo>
                      <a:pt x="58" y="156"/>
                    </a:lnTo>
                    <a:lnTo>
                      <a:pt x="19" y="214"/>
                    </a:lnTo>
                    <a:lnTo>
                      <a:pt x="0" y="291"/>
                    </a:lnTo>
                    <a:lnTo>
                      <a:pt x="0" y="349"/>
                    </a:lnTo>
                    <a:lnTo>
                      <a:pt x="0" y="852"/>
                    </a:lnTo>
                    <a:lnTo>
                      <a:pt x="0" y="1335"/>
                    </a:lnTo>
                    <a:lnTo>
                      <a:pt x="39" y="1818"/>
                    </a:lnTo>
                    <a:lnTo>
                      <a:pt x="97" y="2301"/>
                    </a:lnTo>
                    <a:lnTo>
                      <a:pt x="116" y="2359"/>
                    </a:lnTo>
                    <a:lnTo>
                      <a:pt x="155" y="2417"/>
                    </a:lnTo>
                    <a:lnTo>
                      <a:pt x="193" y="2475"/>
                    </a:lnTo>
                    <a:lnTo>
                      <a:pt x="251" y="2514"/>
                    </a:lnTo>
                    <a:lnTo>
                      <a:pt x="329" y="2533"/>
                    </a:lnTo>
                    <a:lnTo>
                      <a:pt x="387" y="2553"/>
                    </a:lnTo>
                    <a:lnTo>
                      <a:pt x="464" y="2553"/>
                    </a:lnTo>
                    <a:lnTo>
                      <a:pt x="522" y="2533"/>
                    </a:lnTo>
                    <a:lnTo>
                      <a:pt x="599" y="2514"/>
                    </a:lnTo>
                    <a:lnTo>
                      <a:pt x="638" y="2475"/>
                    </a:lnTo>
                    <a:lnTo>
                      <a:pt x="696" y="2437"/>
                    </a:lnTo>
                    <a:lnTo>
                      <a:pt x="735" y="2379"/>
                    </a:lnTo>
                    <a:lnTo>
                      <a:pt x="773" y="2263"/>
                    </a:lnTo>
                    <a:lnTo>
                      <a:pt x="773" y="2108"/>
                    </a:lnTo>
                    <a:lnTo>
                      <a:pt x="754" y="2108"/>
                    </a:lnTo>
                    <a:lnTo>
                      <a:pt x="754" y="2050"/>
                    </a:lnTo>
                    <a:lnTo>
                      <a:pt x="735" y="1915"/>
                    </a:lnTo>
                    <a:lnTo>
                      <a:pt x="715" y="1721"/>
                    </a:lnTo>
                    <a:lnTo>
                      <a:pt x="696" y="1258"/>
                    </a:lnTo>
                    <a:lnTo>
                      <a:pt x="677" y="349"/>
                    </a:lnTo>
                    <a:lnTo>
                      <a:pt x="677" y="291"/>
                    </a:lnTo>
                    <a:lnTo>
                      <a:pt x="657" y="233"/>
                    </a:lnTo>
                    <a:lnTo>
                      <a:pt x="619" y="156"/>
                    </a:lnTo>
                    <a:lnTo>
                      <a:pt x="580" y="117"/>
                    </a:lnTo>
                    <a:lnTo>
                      <a:pt x="522" y="59"/>
                    </a:lnTo>
                    <a:lnTo>
                      <a:pt x="464" y="40"/>
                    </a:lnTo>
                    <a:lnTo>
                      <a:pt x="406" y="20"/>
                    </a:lnTo>
                    <a:lnTo>
                      <a:pt x="329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8" name="Google Shape;778;p39"/>
              <p:cNvSpPr/>
              <p:nvPr/>
            </p:nvSpPr>
            <p:spPr>
              <a:xfrm>
                <a:off x="4782900" y="-3182450"/>
                <a:ext cx="17425" cy="38225"/>
              </a:xfrm>
              <a:custGeom>
                <a:rect b="b" l="l" r="r" t="t"/>
                <a:pathLst>
                  <a:path extrusionOk="0" h="1529" w="697">
                    <a:moveTo>
                      <a:pt x="290" y="1"/>
                    </a:moveTo>
                    <a:lnTo>
                      <a:pt x="213" y="20"/>
                    </a:lnTo>
                    <a:lnTo>
                      <a:pt x="155" y="59"/>
                    </a:lnTo>
                    <a:lnTo>
                      <a:pt x="116" y="98"/>
                    </a:lnTo>
                    <a:lnTo>
                      <a:pt x="58" y="156"/>
                    </a:lnTo>
                    <a:lnTo>
                      <a:pt x="39" y="214"/>
                    </a:lnTo>
                    <a:lnTo>
                      <a:pt x="19" y="272"/>
                    </a:lnTo>
                    <a:lnTo>
                      <a:pt x="0" y="349"/>
                    </a:lnTo>
                    <a:lnTo>
                      <a:pt x="0" y="1180"/>
                    </a:lnTo>
                    <a:lnTo>
                      <a:pt x="19" y="1238"/>
                    </a:lnTo>
                    <a:lnTo>
                      <a:pt x="39" y="1315"/>
                    </a:lnTo>
                    <a:lnTo>
                      <a:pt x="58" y="1373"/>
                    </a:lnTo>
                    <a:lnTo>
                      <a:pt x="97" y="1412"/>
                    </a:lnTo>
                    <a:lnTo>
                      <a:pt x="155" y="1470"/>
                    </a:lnTo>
                    <a:lnTo>
                      <a:pt x="213" y="1489"/>
                    </a:lnTo>
                    <a:lnTo>
                      <a:pt x="290" y="1509"/>
                    </a:lnTo>
                    <a:lnTo>
                      <a:pt x="348" y="1528"/>
                    </a:lnTo>
                    <a:lnTo>
                      <a:pt x="425" y="1509"/>
                    </a:lnTo>
                    <a:lnTo>
                      <a:pt x="483" y="1489"/>
                    </a:lnTo>
                    <a:lnTo>
                      <a:pt x="541" y="1470"/>
                    </a:lnTo>
                    <a:lnTo>
                      <a:pt x="599" y="1412"/>
                    </a:lnTo>
                    <a:lnTo>
                      <a:pt x="638" y="1373"/>
                    </a:lnTo>
                    <a:lnTo>
                      <a:pt x="677" y="1315"/>
                    </a:lnTo>
                    <a:lnTo>
                      <a:pt x="696" y="1238"/>
                    </a:lnTo>
                    <a:lnTo>
                      <a:pt x="696" y="1180"/>
                    </a:lnTo>
                    <a:lnTo>
                      <a:pt x="696" y="349"/>
                    </a:lnTo>
                    <a:lnTo>
                      <a:pt x="696" y="272"/>
                    </a:lnTo>
                    <a:lnTo>
                      <a:pt x="677" y="214"/>
                    </a:lnTo>
                    <a:lnTo>
                      <a:pt x="638" y="156"/>
                    </a:lnTo>
                    <a:lnTo>
                      <a:pt x="599" y="98"/>
                    </a:lnTo>
                    <a:lnTo>
                      <a:pt x="541" y="59"/>
                    </a:lnTo>
                    <a:lnTo>
                      <a:pt x="483" y="20"/>
                    </a:lnTo>
                    <a:lnTo>
                      <a:pt x="425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9" name="Google Shape;779;p39"/>
              <p:cNvSpPr/>
              <p:nvPr/>
            </p:nvSpPr>
            <p:spPr>
              <a:xfrm>
                <a:off x="4963625" y="-3203225"/>
                <a:ext cx="19375" cy="63350"/>
              </a:xfrm>
              <a:custGeom>
                <a:rect b="b" l="l" r="r" t="t"/>
                <a:pathLst>
                  <a:path extrusionOk="0" h="2534" w="775">
                    <a:moveTo>
                      <a:pt x="368" y="1"/>
                    </a:moveTo>
                    <a:lnTo>
                      <a:pt x="291" y="20"/>
                    </a:lnTo>
                    <a:lnTo>
                      <a:pt x="233" y="59"/>
                    </a:lnTo>
                    <a:lnTo>
                      <a:pt x="194" y="97"/>
                    </a:lnTo>
                    <a:lnTo>
                      <a:pt x="136" y="155"/>
                    </a:lnTo>
                    <a:lnTo>
                      <a:pt x="117" y="213"/>
                    </a:lnTo>
                    <a:lnTo>
                      <a:pt x="98" y="271"/>
                    </a:lnTo>
                    <a:lnTo>
                      <a:pt x="78" y="349"/>
                    </a:lnTo>
                    <a:lnTo>
                      <a:pt x="78" y="1257"/>
                    </a:lnTo>
                    <a:lnTo>
                      <a:pt x="40" y="1683"/>
                    </a:lnTo>
                    <a:lnTo>
                      <a:pt x="20" y="1915"/>
                    </a:lnTo>
                    <a:lnTo>
                      <a:pt x="20" y="2011"/>
                    </a:lnTo>
                    <a:lnTo>
                      <a:pt x="1" y="2088"/>
                    </a:lnTo>
                    <a:lnTo>
                      <a:pt x="1" y="2108"/>
                    </a:lnTo>
                    <a:lnTo>
                      <a:pt x="1" y="2243"/>
                    </a:lnTo>
                    <a:lnTo>
                      <a:pt x="40" y="2359"/>
                    </a:lnTo>
                    <a:lnTo>
                      <a:pt x="78" y="2417"/>
                    </a:lnTo>
                    <a:lnTo>
                      <a:pt x="117" y="2475"/>
                    </a:lnTo>
                    <a:lnTo>
                      <a:pt x="175" y="2494"/>
                    </a:lnTo>
                    <a:lnTo>
                      <a:pt x="252" y="2533"/>
                    </a:lnTo>
                    <a:lnTo>
                      <a:pt x="368" y="2533"/>
                    </a:lnTo>
                    <a:lnTo>
                      <a:pt x="446" y="2514"/>
                    </a:lnTo>
                    <a:lnTo>
                      <a:pt x="504" y="2494"/>
                    </a:lnTo>
                    <a:lnTo>
                      <a:pt x="562" y="2456"/>
                    </a:lnTo>
                    <a:lnTo>
                      <a:pt x="620" y="2417"/>
                    </a:lnTo>
                    <a:lnTo>
                      <a:pt x="658" y="2359"/>
                    </a:lnTo>
                    <a:lnTo>
                      <a:pt x="678" y="2282"/>
                    </a:lnTo>
                    <a:lnTo>
                      <a:pt x="736" y="1799"/>
                    </a:lnTo>
                    <a:lnTo>
                      <a:pt x="755" y="1315"/>
                    </a:lnTo>
                    <a:lnTo>
                      <a:pt x="774" y="832"/>
                    </a:lnTo>
                    <a:lnTo>
                      <a:pt x="774" y="349"/>
                    </a:lnTo>
                    <a:lnTo>
                      <a:pt x="774" y="271"/>
                    </a:lnTo>
                    <a:lnTo>
                      <a:pt x="755" y="213"/>
                    </a:lnTo>
                    <a:lnTo>
                      <a:pt x="716" y="155"/>
                    </a:lnTo>
                    <a:lnTo>
                      <a:pt x="678" y="97"/>
                    </a:lnTo>
                    <a:lnTo>
                      <a:pt x="620" y="59"/>
                    </a:lnTo>
                    <a:lnTo>
                      <a:pt x="562" y="20"/>
                    </a:lnTo>
                    <a:lnTo>
                      <a:pt x="504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0" name="Google Shape;780;p39"/>
              <p:cNvSpPr/>
              <p:nvPr/>
            </p:nvSpPr>
            <p:spPr>
              <a:xfrm>
                <a:off x="5076725" y="-3214825"/>
                <a:ext cx="26600" cy="61400"/>
              </a:xfrm>
              <a:custGeom>
                <a:rect b="b" l="l" r="r" t="t"/>
                <a:pathLst>
                  <a:path extrusionOk="0" h="2456" w="1064">
                    <a:moveTo>
                      <a:pt x="252" y="1"/>
                    </a:moveTo>
                    <a:lnTo>
                      <a:pt x="194" y="39"/>
                    </a:lnTo>
                    <a:lnTo>
                      <a:pt x="136" y="78"/>
                    </a:lnTo>
                    <a:lnTo>
                      <a:pt x="78" y="117"/>
                    </a:lnTo>
                    <a:lnTo>
                      <a:pt x="39" y="175"/>
                    </a:lnTo>
                    <a:lnTo>
                      <a:pt x="0" y="291"/>
                    </a:lnTo>
                    <a:lnTo>
                      <a:pt x="20" y="445"/>
                    </a:lnTo>
                    <a:lnTo>
                      <a:pt x="78" y="890"/>
                    </a:lnTo>
                    <a:lnTo>
                      <a:pt x="155" y="1315"/>
                    </a:lnTo>
                    <a:lnTo>
                      <a:pt x="252" y="1760"/>
                    </a:lnTo>
                    <a:lnTo>
                      <a:pt x="387" y="2185"/>
                    </a:lnTo>
                    <a:lnTo>
                      <a:pt x="406" y="2263"/>
                    </a:lnTo>
                    <a:lnTo>
                      <a:pt x="445" y="2321"/>
                    </a:lnTo>
                    <a:lnTo>
                      <a:pt x="484" y="2359"/>
                    </a:lnTo>
                    <a:lnTo>
                      <a:pt x="542" y="2398"/>
                    </a:lnTo>
                    <a:lnTo>
                      <a:pt x="600" y="2437"/>
                    </a:lnTo>
                    <a:lnTo>
                      <a:pt x="677" y="2456"/>
                    </a:lnTo>
                    <a:lnTo>
                      <a:pt x="735" y="2456"/>
                    </a:lnTo>
                    <a:lnTo>
                      <a:pt x="812" y="2437"/>
                    </a:lnTo>
                    <a:lnTo>
                      <a:pt x="870" y="2417"/>
                    </a:lnTo>
                    <a:lnTo>
                      <a:pt x="928" y="2379"/>
                    </a:lnTo>
                    <a:lnTo>
                      <a:pt x="967" y="2321"/>
                    </a:lnTo>
                    <a:lnTo>
                      <a:pt x="1025" y="2263"/>
                    </a:lnTo>
                    <a:lnTo>
                      <a:pt x="1044" y="2205"/>
                    </a:lnTo>
                    <a:lnTo>
                      <a:pt x="1064" y="2147"/>
                    </a:lnTo>
                    <a:lnTo>
                      <a:pt x="1064" y="2069"/>
                    </a:lnTo>
                    <a:lnTo>
                      <a:pt x="1044" y="2011"/>
                    </a:lnTo>
                    <a:lnTo>
                      <a:pt x="928" y="1586"/>
                    </a:lnTo>
                    <a:lnTo>
                      <a:pt x="832" y="1141"/>
                    </a:lnTo>
                    <a:lnTo>
                      <a:pt x="754" y="697"/>
                    </a:lnTo>
                    <a:lnTo>
                      <a:pt x="677" y="252"/>
                    </a:lnTo>
                    <a:lnTo>
                      <a:pt x="658" y="194"/>
                    </a:lnTo>
                    <a:lnTo>
                      <a:pt x="619" y="136"/>
                    </a:lnTo>
                    <a:lnTo>
                      <a:pt x="580" y="78"/>
                    </a:lnTo>
                    <a:lnTo>
                      <a:pt x="522" y="39"/>
                    </a:lnTo>
                    <a:lnTo>
                      <a:pt x="445" y="20"/>
                    </a:lnTo>
                    <a:lnTo>
                      <a:pt x="387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5234275" y="-3247200"/>
                <a:ext cx="19350" cy="58975"/>
              </a:xfrm>
              <a:custGeom>
                <a:rect b="b" l="l" r="r" t="t"/>
                <a:pathLst>
                  <a:path extrusionOk="0" h="2359" w="774">
                    <a:moveTo>
                      <a:pt x="232" y="1"/>
                    </a:moveTo>
                    <a:lnTo>
                      <a:pt x="174" y="39"/>
                    </a:lnTo>
                    <a:lnTo>
                      <a:pt x="116" y="78"/>
                    </a:lnTo>
                    <a:lnTo>
                      <a:pt x="78" y="117"/>
                    </a:lnTo>
                    <a:lnTo>
                      <a:pt x="39" y="175"/>
                    </a:lnTo>
                    <a:lnTo>
                      <a:pt x="20" y="233"/>
                    </a:lnTo>
                    <a:lnTo>
                      <a:pt x="0" y="291"/>
                    </a:lnTo>
                    <a:lnTo>
                      <a:pt x="0" y="445"/>
                    </a:lnTo>
                    <a:lnTo>
                      <a:pt x="20" y="542"/>
                    </a:lnTo>
                    <a:lnTo>
                      <a:pt x="20" y="581"/>
                    </a:lnTo>
                    <a:lnTo>
                      <a:pt x="39" y="793"/>
                    </a:lnTo>
                    <a:lnTo>
                      <a:pt x="58" y="1199"/>
                    </a:lnTo>
                    <a:lnTo>
                      <a:pt x="78" y="2011"/>
                    </a:lnTo>
                    <a:lnTo>
                      <a:pt x="78" y="2069"/>
                    </a:lnTo>
                    <a:lnTo>
                      <a:pt x="97" y="2146"/>
                    </a:lnTo>
                    <a:lnTo>
                      <a:pt x="136" y="2204"/>
                    </a:lnTo>
                    <a:lnTo>
                      <a:pt x="174" y="2262"/>
                    </a:lnTo>
                    <a:lnTo>
                      <a:pt x="232" y="2301"/>
                    </a:lnTo>
                    <a:lnTo>
                      <a:pt x="290" y="2340"/>
                    </a:lnTo>
                    <a:lnTo>
                      <a:pt x="348" y="2359"/>
                    </a:lnTo>
                    <a:lnTo>
                      <a:pt x="426" y="2359"/>
                    </a:lnTo>
                    <a:lnTo>
                      <a:pt x="503" y="2340"/>
                    </a:lnTo>
                    <a:lnTo>
                      <a:pt x="561" y="2320"/>
                    </a:lnTo>
                    <a:lnTo>
                      <a:pt x="619" y="2301"/>
                    </a:lnTo>
                    <a:lnTo>
                      <a:pt x="677" y="2243"/>
                    </a:lnTo>
                    <a:lnTo>
                      <a:pt x="716" y="2204"/>
                    </a:lnTo>
                    <a:lnTo>
                      <a:pt x="754" y="2146"/>
                    </a:lnTo>
                    <a:lnTo>
                      <a:pt x="774" y="2088"/>
                    </a:lnTo>
                    <a:lnTo>
                      <a:pt x="774" y="2011"/>
                    </a:lnTo>
                    <a:lnTo>
                      <a:pt x="774" y="1566"/>
                    </a:lnTo>
                    <a:lnTo>
                      <a:pt x="754" y="1122"/>
                    </a:lnTo>
                    <a:lnTo>
                      <a:pt x="716" y="697"/>
                    </a:lnTo>
                    <a:lnTo>
                      <a:pt x="677" y="252"/>
                    </a:lnTo>
                    <a:lnTo>
                      <a:pt x="638" y="194"/>
                    </a:lnTo>
                    <a:lnTo>
                      <a:pt x="619" y="136"/>
                    </a:lnTo>
                    <a:lnTo>
                      <a:pt x="561" y="78"/>
                    </a:lnTo>
                    <a:lnTo>
                      <a:pt x="503" y="39"/>
                    </a:lnTo>
                    <a:lnTo>
                      <a:pt x="445" y="20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4352300" y="-4463600"/>
                <a:ext cx="630700" cy="1199025"/>
              </a:xfrm>
              <a:custGeom>
                <a:rect b="b" l="l" r="r" t="t"/>
                <a:pathLst>
                  <a:path extrusionOk="0" h="47961" w="25228">
                    <a:moveTo>
                      <a:pt x="23565" y="0"/>
                    </a:moveTo>
                    <a:lnTo>
                      <a:pt x="23487" y="19"/>
                    </a:lnTo>
                    <a:lnTo>
                      <a:pt x="22018" y="599"/>
                    </a:lnTo>
                    <a:lnTo>
                      <a:pt x="20549" y="1160"/>
                    </a:lnTo>
                    <a:lnTo>
                      <a:pt x="17611" y="2300"/>
                    </a:lnTo>
                    <a:lnTo>
                      <a:pt x="16142" y="2880"/>
                    </a:lnTo>
                    <a:lnTo>
                      <a:pt x="14692" y="3480"/>
                    </a:lnTo>
                    <a:lnTo>
                      <a:pt x="13242" y="4118"/>
                    </a:lnTo>
                    <a:lnTo>
                      <a:pt x="11811" y="4794"/>
                    </a:lnTo>
                    <a:lnTo>
                      <a:pt x="10903" y="5239"/>
                    </a:lnTo>
                    <a:lnTo>
                      <a:pt x="9994" y="5703"/>
                    </a:lnTo>
                    <a:lnTo>
                      <a:pt x="9105" y="6186"/>
                    </a:lnTo>
                    <a:lnTo>
                      <a:pt x="8216" y="6689"/>
                    </a:lnTo>
                    <a:lnTo>
                      <a:pt x="7346" y="7191"/>
                    </a:lnTo>
                    <a:lnTo>
                      <a:pt x="6495" y="7752"/>
                    </a:lnTo>
                    <a:lnTo>
                      <a:pt x="5645" y="8312"/>
                    </a:lnTo>
                    <a:lnTo>
                      <a:pt x="4833" y="8912"/>
                    </a:lnTo>
                    <a:lnTo>
                      <a:pt x="4195" y="9414"/>
                    </a:lnTo>
                    <a:lnTo>
                      <a:pt x="3557" y="9936"/>
                    </a:lnTo>
                    <a:lnTo>
                      <a:pt x="2938" y="10478"/>
                    </a:lnTo>
                    <a:lnTo>
                      <a:pt x="2359" y="11077"/>
                    </a:lnTo>
                    <a:lnTo>
                      <a:pt x="2088" y="11367"/>
                    </a:lnTo>
                    <a:lnTo>
                      <a:pt x="1817" y="11676"/>
                    </a:lnTo>
                    <a:lnTo>
                      <a:pt x="1566" y="12005"/>
                    </a:lnTo>
                    <a:lnTo>
                      <a:pt x="1315" y="12333"/>
                    </a:lnTo>
                    <a:lnTo>
                      <a:pt x="1083" y="12662"/>
                    </a:lnTo>
                    <a:lnTo>
                      <a:pt x="870" y="13010"/>
                    </a:lnTo>
                    <a:lnTo>
                      <a:pt x="677" y="13377"/>
                    </a:lnTo>
                    <a:lnTo>
                      <a:pt x="503" y="13744"/>
                    </a:lnTo>
                    <a:lnTo>
                      <a:pt x="387" y="13957"/>
                    </a:lnTo>
                    <a:lnTo>
                      <a:pt x="309" y="14189"/>
                    </a:lnTo>
                    <a:lnTo>
                      <a:pt x="174" y="14653"/>
                    </a:lnTo>
                    <a:lnTo>
                      <a:pt x="77" y="15117"/>
                    </a:lnTo>
                    <a:lnTo>
                      <a:pt x="19" y="15562"/>
                    </a:lnTo>
                    <a:lnTo>
                      <a:pt x="0" y="16026"/>
                    </a:lnTo>
                    <a:lnTo>
                      <a:pt x="19" y="16509"/>
                    </a:lnTo>
                    <a:lnTo>
                      <a:pt x="58" y="16992"/>
                    </a:lnTo>
                    <a:lnTo>
                      <a:pt x="97" y="17475"/>
                    </a:lnTo>
                    <a:lnTo>
                      <a:pt x="174" y="18171"/>
                    </a:lnTo>
                    <a:lnTo>
                      <a:pt x="290" y="18867"/>
                    </a:lnTo>
                    <a:lnTo>
                      <a:pt x="522" y="20278"/>
                    </a:lnTo>
                    <a:lnTo>
                      <a:pt x="793" y="21651"/>
                    </a:lnTo>
                    <a:lnTo>
                      <a:pt x="1083" y="23043"/>
                    </a:lnTo>
                    <a:lnTo>
                      <a:pt x="1469" y="24841"/>
                    </a:lnTo>
                    <a:lnTo>
                      <a:pt x="1895" y="26638"/>
                    </a:lnTo>
                    <a:lnTo>
                      <a:pt x="2339" y="28417"/>
                    </a:lnTo>
                    <a:lnTo>
                      <a:pt x="2784" y="30215"/>
                    </a:lnTo>
                    <a:lnTo>
                      <a:pt x="3267" y="31993"/>
                    </a:lnTo>
                    <a:lnTo>
                      <a:pt x="3750" y="33772"/>
                    </a:lnTo>
                    <a:lnTo>
                      <a:pt x="4717" y="37329"/>
                    </a:lnTo>
                    <a:lnTo>
                      <a:pt x="5664" y="40692"/>
                    </a:lnTo>
                    <a:lnTo>
                      <a:pt x="6611" y="44036"/>
                    </a:lnTo>
                    <a:lnTo>
                      <a:pt x="7153" y="45873"/>
                    </a:lnTo>
                    <a:lnTo>
                      <a:pt x="7404" y="46781"/>
                    </a:lnTo>
                    <a:lnTo>
                      <a:pt x="7617" y="47709"/>
                    </a:lnTo>
                    <a:lnTo>
                      <a:pt x="7636" y="47787"/>
                    </a:lnTo>
                    <a:lnTo>
                      <a:pt x="7675" y="47845"/>
                    </a:lnTo>
                    <a:lnTo>
                      <a:pt x="7733" y="47883"/>
                    </a:lnTo>
                    <a:lnTo>
                      <a:pt x="7771" y="47922"/>
                    </a:lnTo>
                    <a:lnTo>
                      <a:pt x="7829" y="47941"/>
                    </a:lnTo>
                    <a:lnTo>
                      <a:pt x="7907" y="47961"/>
                    </a:lnTo>
                    <a:lnTo>
                      <a:pt x="8023" y="47941"/>
                    </a:lnTo>
                    <a:lnTo>
                      <a:pt x="8139" y="47883"/>
                    </a:lnTo>
                    <a:lnTo>
                      <a:pt x="8197" y="47845"/>
                    </a:lnTo>
                    <a:lnTo>
                      <a:pt x="8235" y="47787"/>
                    </a:lnTo>
                    <a:lnTo>
                      <a:pt x="8274" y="47729"/>
                    </a:lnTo>
                    <a:lnTo>
                      <a:pt x="8293" y="47671"/>
                    </a:lnTo>
                    <a:lnTo>
                      <a:pt x="8293" y="47593"/>
                    </a:lnTo>
                    <a:lnTo>
                      <a:pt x="8293" y="47516"/>
                    </a:lnTo>
                    <a:lnTo>
                      <a:pt x="8042" y="46453"/>
                    </a:lnTo>
                    <a:lnTo>
                      <a:pt x="7771" y="45390"/>
                    </a:lnTo>
                    <a:lnTo>
                      <a:pt x="7481" y="44326"/>
                    </a:lnTo>
                    <a:lnTo>
                      <a:pt x="7172" y="43263"/>
                    </a:lnTo>
                    <a:lnTo>
                      <a:pt x="6534" y="41156"/>
                    </a:lnTo>
                    <a:lnTo>
                      <a:pt x="5915" y="39049"/>
                    </a:lnTo>
                    <a:lnTo>
                      <a:pt x="4949" y="35589"/>
                    </a:lnTo>
                    <a:lnTo>
                      <a:pt x="4021" y="32128"/>
                    </a:lnTo>
                    <a:lnTo>
                      <a:pt x="3557" y="30408"/>
                    </a:lnTo>
                    <a:lnTo>
                      <a:pt x="3112" y="28668"/>
                    </a:lnTo>
                    <a:lnTo>
                      <a:pt x="2687" y="26928"/>
                    </a:lnTo>
                    <a:lnTo>
                      <a:pt x="2262" y="25189"/>
                    </a:lnTo>
                    <a:lnTo>
                      <a:pt x="1914" y="23642"/>
                    </a:lnTo>
                    <a:lnTo>
                      <a:pt x="1585" y="22096"/>
                    </a:lnTo>
                    <a:lnTo>
                      <a:pt x="1276" y="20549"/>
                    </a:lnTo>
                    <a:lnTo>
                      <a:pt x="1005" y="18983"/>
                    </a:lnTo>
                    <a:lnTo>
                      <a:pt x="851" y="18036"/>
                    </a:lnTo>
                    <a:lnTo>
                      <a:pt x="773" y="17553"/>
                    </a:lnTo>
                    <a:lnTo>
                      <a:pt x="715" y="17069"/>
                    </a:lnTo>
                    <a:lnTo>
                      <a:pt x="677" y="16567"/>
                    </a:lnTo>
                    <a:lnTo>
                      <a:pt x="657" y="16084"/>
                    </a:lnTo>
                    <a:lnTo>
                      <a:pt x="677" y="15600"/>
                    </a:lnTo>
                    <a:lnTo>
                      <a:pt x="735" y="15136"/>
                    </a:lnTo>
                    <a:lnTo>
                      <a:pt x="812" y="14788"/>
                    </a:lnTo>
                    <a:lnTo>
                      <a:pt x="909" y="14460"/>
                    </a:lnTo>
                    <a:lnTo>
                      <a:pt x="1044" y="14131"/>
                    </a:lnTo>
                    <a:lnTo>
                      <a:pt x="1179" y="13802"/>
                    </a:lnTo>
                    <a:lnTo>
                      <a:pt x="1353" y="13474"/>
                    </a:lnTo>
                    <a:lnTo>
                      <a:pt x="1547" y="13165"/>
                    </a:lnTo>
                    <a:lnTo>
                      <a:pt x="1740" y="12855"/>
                    </a:lnTo>
                    <a:lnTo>
                      <a:pt x="1972" y="12565"/>
                    </a:lnTo>
                    <a:lnTo>
                      <a:pt x="2204" y="12275"/>
                    </a:lnTo>
                    <a:lnTo>
                      <a:pt x="2436" y="11985"/>
                    </a:lnTo>
                    <a:lnTo>
                      <a:pt x="2938" y="11463"/>
                    </a:lnTo>
                    <a:lnTo>
                      <a:pt x="3460" y="10961"/>
                    </a:lnTo>
                    <a:lnTo>
                      <a:pt x="3982" y="10497"/>
                    </a:lnTo>
                    <a:lnTo>
                      <a:pt x="4717" y="9878"/>
                    </a:lnTo>
                    <a:lnTo>
                      <a:pt x="5471" y="9298"/>
                    </a:lnTo>
                    <a:lnTo>
                      <a:pt x="6244" y="8738"/>
                    </a:lnTo>
                    <a:lnTo>
                      <a:pt x="7056" y="8196"/>
                    </a:lnTo>
                    <a:lnTo>
                      <a:pt x="7868" y="7694"/>
                    </a:lnTo>
                    <a:lnTo>
                      <a:pt x="8699" y="7211"/>
                    </a:lnTo>
                    <a:lnTo>
                      <a:pt x="9530" y="6727"/>
                    </a:lnTo>
                    <a:lnTo>
                      <a:pt x="10381" y="6283"/>
                    </a:lnTo>
                    <a:lnTo>
                      <a:pt x="11193" y="5877"/>
                    </a:lnTo>
                    <a:lnTo>
                      <a:pt x="12005" y="5471"/>
                    </a:lnTo>
                    <a:lnTo>
                      <a:pt x="12817" y="5084"/>
                    </a:lnTo>
                    <a:lnTo>
                      <a:pt x="13648" y="4717"/>
                    </a:lnTo>
                    <a:lnTo>
                      <a:pt x="15291" y="4002"/>
                    </a:lnTo>
                    <a:lnTo>
                      <a:pt x="16953" y="3306"/>
                    </a:lnTo>
                    <a:lnTo>
                      <a:pt x="18635" y="2648"/>
                    </a:lnTo>
                    <a:lnTo>
                      <a:pt x="20317" y="1991"/>
                    </a:lnTo>
                    <a:lnTo>
                      <a:pt x="21999" y="1334"/>
                    </a:lnTo>
                    <a:lnTo>
                      <a:pt x="23373" y="797"/>
                    </a:lnTo>
                    <a:lnTo>
                      <a:pt x="23449" y="1025"/>
                    </a:lnTo>
                    <a:lnTo>
                      <a:pt x="23623" y="1624"/>
                    </a:lnTo>
                    <a:lnTo>
                      <a:pt x="23777" y="2242"/>
                    </a:lnTo>
                    <a:lnTo>
                      <a:pt x="23893" y="2842"/>
                    </a:lnTo>
                    <a:lnTo>
                      <a:pt x="24029" y="3460"/>
                    </a:lnTo>
                    <a:lnTo>
                      <a:pt x="24183" y="4060"/>
                    </a:lnTo>
                    <a:lnTo>
                      <a:pt x="24338" y="4659"/>
                    </a:lnTo>
                    <a:lnTo>
                      <a:pt x="24436" y="4934"/>
                    </a:lnTo>
                    <a:lnTo>
                      <a:pt x="22888" y="5471"/>
                    </a:lnTo>
                    <a:lnTo>
                      <a:pt x="20994" y="6128"/>
                    </a:lnTo>
                    <a:lnTo>
                      <a:pt x="19119" y="6843"/>
                    </a:lnTo>
                    <a:lnTo>
                      <a:pt x="18171" y="7211"/>
                    </a:lnTo>
                    <a:lnTo>
                      <a:pt x="17243" y="7597"/>
                    </a:lnTo>
                    <a:lnTo>
                      <a:pt x="16316" y="7984"/>
                    </a:lnTo>
                    <a:lnTo>
                      <a:pt x="15388" y="8390"/>
                    </a:lnTo>
                    <a:lnTo>
                      <a:pt x="14479" y="8815"/>
                    </a:lnTo>
                    <a:lnTo>
                      <a:pt x="13590" y="9260"/>
                    </a:lnTo>
                    <a:lnTo>
                      <a:pt x="12681" y="9704"/>
                    </a:lnTo>
                    <a:lnTo>
                      <a:pt x="11811" y="10188"/>
                    </a:lnTo>
                    <a:lnTo>
                      <a:pt x="10942" y="10671"/>
                    </a:lnTo>
                    <a:lnTo>
                      <a:pt x="10072" y="11193"/>
                    </a:lnTo>
                    <a:lnTo>
                      <a:pt x="9395" y="11618"/>
                    </a:lnTo>
                    <a:lnTo>
                      <a:pt x="8738" y="12063"/>
                    </a:lnTo>
                    <a:lnTo>
                      <a:pt x="8061" y="12546"/>
                    </a:lnTo>
                    <a:lnTo>
                      <a:pt x="7423" y="13049"/>
                    </a:lnTo>
                    <a:lnTo>
                      <a:pt x="7114" y="13300"/>
                    </a:lnTo>
                    <a:lnTo>
                      <a:pt x="6824" y="13570"/>
                    </a:lnTo>
                    <a:lnTo>
                      <a:pt x="6534" y="13860"/>
                    </a:lnTo>
                    <a:lnTo>
                      <a:pt x="6244" y="14150"/>
                    </a:lnTo>
                    <a:lnTo>
                      <a:pt x="5973" y="14440"/>
                    </a:lnTo>
                    <a:lnTo>
                      <a:pt x="5722" y="14750"/>
                    </a:lnTo>
                    <a:lnTo>
                      <a:pt x="5471" y="15059"/>
                    </a:lnTo>
                    <a:lnTo>
                      <a:pt x="5239" y="15388"/>
                    </a:lnTo>
                    <a:lnTo>
                      <a:pt x="5104" y="15620"/>
                    </a:lnTo>
                    <a:lnTo>
                      <a:pt x="4968" y="15852"/>
                    </a:lnTo>
                    <a:lnTo>
                      <a:pt x="4852" y="16064"/>
                    </a:lnTo>
                    <a:lnTo>
                      <a:pt x="4756" y="16296"/>
                    </a:lnTo>
                    <a:lnTo>
                      <a:pt x="4659" y="16528"/>
                    </a:lnTo>
                    <a:lnTo>
                      <a:pt x="4582" y="16760"/>
                    </a:lnTo>
                    <a:lnTo>
                      <a:pt x="4524" y="16992"/>
                    </a:lnTo>
                    <a:lnTo>
                      <a:pt x="4466" y="17243"/>
                    </a:lnTo>
                    <a:lnTo>
                      <a:pt x="4388" y="17707"/>
                    </a:lnTo>
                    <a:lnTo>
                      <a:pt x="4350" y="18210"/>
                    </a:lnTo>
                    <a:lnTo>
                      <a:pt x="4369" y="18713"/>
                    </a:lnTo>
                    <a:lnTo>
                      <a:pt x="4408" y="19235"/>
                    </a:lnTo>
                    <a:lnTo>
                      <a:pt x="4485" y="19679"/>
                    </a:lnTo>
                    <a:lnTo>
                      <a:pt x="4562" y="20143"/>
                    </a:lnTo>
                    <a:lnTo>
                      <a:pt x="4659" y="20588"/>
                    </a:lnTo>
                    <a:lnTo>
                      <a:pt x="4775" y="21032"/>
                    </a:lnTo>
                    <a:lnTo>
                      <a:pt x="5007" y="21922"/>
                    </a:lnTo>
                    <a:lnTo>
                      <a:pt x="5258" y="22811"/>
                    </a:lnTo>
                    <a:lnTo>
                      <a:pt x="5664" y="24106"/>
                    </a:lnTo>
                    <a:lnTo>
                      <a:pt x="6070" y="25401"/>
                    </a:lnTo>
                    <a:lnTo>
                      <a:pt x="6495" y="26696"/>
                    </a:lnTo>
                    <a:lnTo>
                      <a:pt x="6940" y="27972"/>
                    </a:lnTo>
                    <a:lnTo>
                      <a:pt x="7965" y="30911"/>
                    </a:lnTo>
                    <a:lnTo>
                      <a:pt x="9028" y="33830"/>
                    </a:lnTo>
                    <a:lnTo>
                      <a:pt x="10110" y="36749"/>
                    </a:lnTo>
                    <a:lnTo>
                      <a:pt x="11212" y="39648"/>
                    </a:lnTo>
                    <a:lnTo>
                      <a:pt x="11947" y="41601"/>
                    </a:lnTo>
                    <a:lnTo>
                      <a:pt x="12701" y="43572"/>
                    </a:lnTo>
                    <a:lnTo>
                      <a:pt x="13068" y="44539"/>
                    </a:lnTo>
                    <a:lnTo>
                      <a:pt x="13474" y="45506"/>
                    </a:lnTo>
                    <a:lnTo>
                      <a:pt x="13880" y="46472"/>
                    </a:lnTo>
                    <a:lnTo>
                      <a:pt x="14324" y="47419"/>
                    </a:lnTo>
                    <a:lnTo>
                      <a:pt x="14363" y="47477"/>
                    </a:lnTo>
                    <a:lnTo>
                      <a:pt x="14402" y="47535"/>
                    </a:lnTo>
                    <a:lnTo>
                      <a:pt x="14460" y="47574"/>
                    </a:lnTo>
                    <a:lnTo>
                      <a:pt x="14518" y="47593"/>
                    </a:lnTo>
                    <a:lnTo>
                      <a:pt x="14634" y="47593"/>
                    </a:lnTo>
                    <a:lnTo>
                      <a:pt x="14750" y="47555"/>
                    </a:lnTo>
                    <a:lnTo>
                      <a:pt x="14866" y="47458"/>
                    </a:lnTo>
                    <a:lnTo>
                      <a:pt x="14904" y="47400"/>
                    </a:lnTo>
                    <a:lnTo>
                      <a:pt x="14924" y="47342"/>
                    </a:lnTo>
                    <a:lnTo>
                      <a:pt x="14943" y="47284"/>
                    </a:lnTo>
                    <a:lnTo>
                      <a:pt x="14943" y="47207"/>
                    </a:lnTo>
                    <a:lnTo>
                      <a:pt x="14943" y="47149"/>
                    </a:lnTo>
                    <a:lnTo>
                      <a:pt x="14924" y="47071"/>
                    </a:lnTo>
                    <a:lnTo>
                      <a:pt x="14556" y="46298"/>
                    </a:lnTo>
                    <a:lnTo>
                      <a:pt x="14228" y="45525"/>
                    </a:lnTo>
                    <a:lnTo>
                      <a:pt x="13919" y="44732"/>
                    </a:lnTo>
                    <a:lnTo>
                      <a:pt x="13590" y="43959"/>
                    </a:lnTo>
                    <a:lnTo>
                      <a:pt x="12391" y="40789"/>
                    </a:lnTo>
                    <a:lnTo>
                      <a:pt x="11328" y="38024"/>
                    </a:lnTo>
                    <a:lnTo>
                      <a:pt x="10284" y="35260"/>
                    </a:lnTo>
                    <a:lnTo>
                      <a:pt x="9260" y="32476"/>
                    </a:lnTo>
                    <a:lnTo>
                      <a:pt x="8254" y="29693"/>
                    </a:lnTo>
                    <a:lnTo>
                      <a:pt x="7443" y="27334"/>
                    </a:lnTo>
                    <a:lnTo>
                      <a:pt x="7037" y="26155"/>
                    </a:lnTo>
                    <a:lnTo>
                      <a:pt x="6631" y="24976"/>
                    </a:lnTo>
                    <a:lnTo>
                      <a:pt x="6263" y="23797"/>
                    </a:lnTo>
                    <a:lnTo>
                      <a:pt x="5896" y="22598"/>
                    </a:lnTo>
                    <a:lnTo>
                      <a:pt x="5587" y="21400"/>
                    </a:lnTo>
                    <a:lnTo>
                      <a:pt x="5297" y="20182"/>
                    </a:lnTo>
                    <a:lnTo>
                      <a:pt x="5200" y="19795"/>
                    </a:lnTo>
                    <a:lnTo>
                      <a:pt x="5142" y="19389"/>
                    </a:lnTo>
                    <a:lnTo>
                      <a:pt x="5084" y="18983"/>
                    </a:lnTo>
                    <a:lnTo>
                      <a:pt x="5046" y="18577"/>
                    </a:lnTo>
                    <a:lnTo>
                      <a:pt x="5026" y="18171"/>
                    </a:lnTo>
                    <a:lnTo>
                      <a:pt x="5065" y="17765"/>
                    </a:lnTo>
                    <a:lnTo>
                      <a:pt x="5123" y="17359"/>
                    </a:lnTo>
                    <a:lnTo>
                      <a:pt x="5162" y="17166"/>
                    </a:lnTo>
                    <a:lnTo>
                      <a:pt x="5220" y="16973"/>
                    </a:lnTo>
                    <a:lnTo>
                      <a:pt x="5355" y="16625"/>
                    </a:lnTo>
                    <a:lnTo>
                      <a:pt x="5509" y="16296"/>
                    </a:lnTo>
                    <a:lnTo>
                      <a:pt x="5683" y="15987"/>
                    </a:lnTo>
                    <a:lnTo>
                      <a:pt x="5877" y="15678"/>
                    </a:lnTo>
                    <a:lnTo>
                      <a:pt x="6089" y="15368"/>
                    </a:lnTo>
                    <a:lnTo>
                      <a:pt x="6321" y="15078"/>
                    </a:lnTo>
                    <a:lnTo>
                      <a:pt x="6553" y="14808"/>
                    </a:lnTo>
                    <a:lnTo>
                      <a:pt x="6824" y="14537"/>
                    </a:lnTo>
                    <a:lnTo>
                      <a:pt x="7075" y="14266"/>
                    </a:lnTo>
                    <a:lnTo>
                      <a:pt x="7365" y="14015"/>
                    </a:lnTo>
                    <a:lnTo>
                      <a:pt x="7926" y="13532"/>
                    </a:lnTo>
                    <a:lnTo>
                      <a:pt x="8506" y="13087"/>
                    </a:lnTo>
                    <a:lnTo>
                      <a:pt x="9086" y="12662"/>
                    </a:lnTo>
                    <a:lnTo>
                      <a:pt x="9994" y="12063"/>
                    </a:lnTo>
                    <a:lnTo>
                      <a:pt x="10903" y="11483"/>
                    </a:lnTo>
                    <a:lnTo>
                      <a:pt x="11850" y="10922"/>
                    </a:lnTo>
                    <a:lnTo>
                      <a:pt x="12797" y="10400"/>
                    </a:lnTo>
                    <a:lnTo>
                      <a:pt x="13783" y="9898"/>
                    </a:lnTo>
                    <a:lnTo>
                      <a:pt x="14769" y="9414"/>
                    </a:lnTo>
                    <a:lnTo>
                      <a:pt x="15755" y="8950"/>
                    </a:lnTo>
                    <a:lnTo>
                      <a:pt x="16760" y="8506"/>
                    </a:lnTo>
                    <a:lnTo>
                      <a:pt x="17785" y="8100"/>
                    </a:lnTo>
                    <a:lnTo>
                      <a:pt x="18809" y="7694"/>
                    </a:lnTo>
                    <a:lnTo>
                      <a:pt x="19834" y="7288"/>
                    </a:lnTo>
                    <a:lnTo>
                      <a:pt x="20858" y="6921"/>
                    </a:lnTo>
                    <a:lnTo>
                      <a:pt x="22927" y="6186"/>
                    </a:lnTo>
                    <a:lnTo>
                      <a:pt x="24976" y="5490"/>
                    </a:lnTo>
                    <a:lnTo>
                      <a:pt x="25092" y="5432"/>
                    </a:lnTo>
                    <a:lnTo>
                      <a:pt x="25150" y="5374"/>
                    </a:lnTo>
                    <a:lnTo>
                      <a:pt x="25189" y="5316"/>
                    </a:lnTo>
                    <a:lnTo>
                      <a:pt x="25208" y="5258"/>
                    </a:lnTo>
                    <a:lnTo>
                      <a:pt x="25227" y="5200"/>
                    </a:lnTo>
                    <a:lnTo>
                      <a:pt x="25227" y="5142"/>
                    </a:lnTo>
                    <a:lnTo>
                      <a:pt x="25208" y="5065"/>
                    </a:lnTo>
                    <a:lnTo>
                      <a:pt x="25015" y="4466"/>
                    </a:lnTo>
                    <a:lnTo>
                      <a:pt x="24841" y="3866"/>
                    </a:lnTo>
                    <a:lnTo>
                      <a:pt x="24705" y="3267"/>
                    </a:lnTo>
                    <a:lnTo>
                      <a:pt x="24570" y="2668"/>
                    </a:lnTo>
                    <a:lnTo>
                      <a:pt x="24435" y="2049"/>
                    </a:lnTo>
                    <a:lnTo>
                      <a:pt x="24299" y="1450"/>
                    </a:lnTo>
                    <a:lnTo>
                      <a:pt x="24125" y="851"/>
                    </a:lnTo>
                    <a:lnTo>
                      <a:pt x="23913" y="251"/>
                    </a:lnTo>
                    <a:lnTo>
                      <a:pt x="23855" y="135"/>
                    </a:lnTo>
                    <a:lnTo>
                      <a:pt x="23758" y="39"/>
                    </a:lnTo>
                    <a:lnTo>
                      <a:pt x="23700" y="19"/>
                    </a:lnTo>
                    <a:lnTo>
                      <a:pt x="23623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39"/>
              <p:cNvSpPr/>
              <p:nvPr/>
            </p:nvSpPr>
            <p:spPr>
              <a:xfrm>
                <a:off x="4374050" y="-4133050"/>
                <a:ext cx="114075" cy="89425"/>
              </a:xfrm>
              <a:custGeom>
                <a:rect b="b" l="l" r="r" t="t"/>
                <a:pathLst>
                  <a:path extrusionOk="0" h="3577" w="4563">
                    <a:moveTo>
                      <a:pt x="309" y="1"/>
                    </a:moveTo>
                    <a:lnTo>
                      <a:pt x="232" y="20"/>
                    </a:lnTo>
                    <a:lnTo>
                      <a:pt x="174" y="39"/>
                    </a:lnTo>
                    <a:lnTo>
                      <a:pt x="135" y="78"/>
                    </a:lnTo>
                    <a:lnTo>
                      <a:pt x="39" y="175"/>
                    </a:lnTo>
                    <a:lnTo>
                      <a:pt x="0" y="290"/>
                    </a:lnTo>
                    <a:lnTo>
                      <a:pt x="0" y="368"/>
                    </a:lnTo>
                    <a:lnTo>
                      <a:pt x="0" y="426"/>
                    </a:lnTo>
                    <a:lnTo>
                      <a:pt x="19" y="484"/>
                    </a:lnTo>
                    <a:lnTo>
                      <a:pt x="39" y="542"/>
                    </a:lnTo>
                    <a:lnTo>
                      <a:pt x="97" y="600"/>
                    </a:lnTo>
                    <a:lnTo>
                      <a:pt x="155" y="658"/>
                    </a:lnTo>
                    <a:lnTo>
                      <a:pt x="657" y="986"/>
                    </a:lnTo>
                    <a:lnTo>
                      <a:pt x="1160" y="1334"/>
                    </a:lnTo>
                    <a:lnTo>
                      <a:pt x="1624" y="1702"/>
                    </a:lnTo>
                    <a:lnTo>
                      <a:pt x="2107" y="2088"/>
                    </a:lnTo>
                    <a:lnTo>
                      <a:pt x="2571" y="2456"/>
                    </a:lnTo>
                    <a:lnTo>
                      <a:pt x="3054" y="2842"/>
                    </a:lnTo>
                    <a:lnTo>
                      <a:pt x="3538" y="3190"/>
                    </a:lnTo>
                    <a:lnTo>
                      <a:pt x="4040" y="3519"/>
                    </a:lnTo>
                    <a:lnTo>
                      <a:pt x="4118" y="3557"/>
                    </a:lnTo>
                    <a:lnTo>
                      <a:pt x="4176" y="3577"/>
                    </a:lnTo>
                    <a:lnTo>
                      <a:pt x="4253" y="3577"/>
                    </a:lnTo>
                    <a:lnTo>
                      <a:pt x="4311" y="3557"/>
                    </a:lnTo>
                    <a:lnTo>
                      <a:pt x="4369" y="3538"/>
                    </a:lnTo>
                    <a:lnTo>
                      <a:pt x="4427" y="3499"/>
                    </a:lnTo>
                    <a:lnTo>
                      <a:pt x="4504" y="3383"/>
                    </a:lnTo>
                    <a:lnTo>
                      <a:pt x="4543" y="3267"/>
                    </a:lnTo>
                    <a:lnTo>
                      <a:pt x="4562" y="3210"/>
                    </a:lnTo>
                    <a:lnTo>
                      <a:pt x="4562" y="3152"/>
                    </a:lnTo>
                    <a:lnTo>
                      <a:pt x="4543" y="3074"/>
                    </a:lnTo>
                    <a:lnTo>
                      <a:pt x="4504" y="3016"/>
                    </a:lnTo>
                    <a:lnTo>
                      <a:pt x="4466" y="2958"/>
                    </a:lnTo>
                    <a:lnTo>
                      <a:pt x="4388" y="2920"/>
                    </a:lnTo>
                    <a:lnTo>
                      <a:pt x="3886" y="2591"/>
                    </a:lnTo>
                    <a:lnTo>
                      <a:pt x="3402" y="2243"/>
                    </a:lnTo>
                    <a:lnTo>
                      <a:pt x="2919" y="1856"/>
                    </a:lnTo>
                    <a:lnTo>
                      <a:pt x="2455" y="1489"/>
                    </a:lnTo>
                    <a:lnTo>
                      <a:pt x="1972" y="1102"/>
                    </a:lnTo>
                    <a:lnTo>
                      <a:pt x="1508" y="735"/>
                    </a:lnTo>
                    <a:lnTo>
                      <a:pt x="1005" y="387"/>
                    </a:lnTo>
                    <a:lnTo>
                      <a:pt x="503" y="59"/>
                    </a:lnTo>
                    <a:lnTo>
                      <a:pt x="445" y="20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Google Shape;784;p39"/>
              <p:cNvSpPr/>
              <p:nvPr/>
            </p:nvSpPr>
            <p:spPr>
              <a:xfrm>
                <a:off x="4422375" y="-4188150"/>
                <a:ext cx="93775" cy="98150"/>
              </a:xfrm>
              <a:custGeom>
                <a:rect b="b" l="l" r="r" t="t"/>
                <a:pathLst>
                  <a:path extrusionOk="0" h="3926" w="3751">
                    <a:moveTo>
                      <a:pt x="251" y="1"/>
                    </a:moveTo>
                    <a:lnTo>
                      <a:pt x="193" y="39"/>
                    </a:lnTo>
                    <a:lnTo>
                      <a:pt x="135" y="78"/>
                    </a:lnTo>
                    <a:lnTo>
                      <a:pt x="58" y="175"/>
                    </a:lnTo>
                    <a:lnTo>
                      <a:pt x="0" y="291"/>
                    </a:lnTo>
                    <a:lnTo>
                      <a:pt x="0" y="349"/>
                    </a:lnTo>
                    <a:lnTo>
                      <a:pt x="0" y="426"/>
                    </a:lnTo>
                    <a:lnTo>
                      <a:pt x="19" y="484"/>
                    </a:lnTo>
                    <a:lnTo>
                      <a:pt x="58" y="542"/>
                    </a:lnTo>
                    <a:lnTo>
                      <a:pt x="97" y="600"/>
                    </a:lnTo>
                    <a:lnTo>
                      <a:pt x="174" y="639"/>
                    </a:lnTo>
                    <a:lnTo>
                      <a:pt x="406" y="774"/>
                    </a:lnTo>
                    <a:lnTo>
                      <a:pt x="619" y="929"/>
                    </a:lnTo>
                    <a:lnTo>
                      <a:pt x="831" y="1103"/>
                    </a:lnTo>
                    <a:lnTo>
                      <a:pt x="1044" y="1277"/>
                    </a:lnTo>
                    <a:lnTo>
                      <a:pt x="1431" y="1663"/>
                    </a:lnTo>
                    <a:lnTo>
                      <a:pt x="1798" y="2069"/>
                    </a:lnTo>
                    <a:lnTo>
                      <a:pt x="2146" y="2475"/>
                    </a:lnTo>
                    <a:lnTo>
                      <a:pt x="2455" y="2881"/>
                    </a:lnTo>
                    <a:lnTo>
                      <a:pt x="3093" y="3751"/>
                    </a:lnTo>
                    <a:lnTo>
                      <a:pt x="3190" y="3848"/>
                    </a:lnTo>
                    <a:lnTo>
                      <a:pt x="3306" y="3906"/>
                    </a:lnTo>
                    <a:lnTo>
                      <a:pt x="3364" y="3925"/>
                    </a:lnTo>
                    <a:lnTo>
                      <a:pt x="3441" y="3925"/>
                    </a:lnTo>
                    <a:lnTo>
                      <a:pt x="3499" y="3906"/>
                    </a:lnTo>
                    <a:lnTo>
                      <a:pt x="3576" y="3867"/>
                    </a:lnTo>
                    <a:lnTo>
                      <a:pt x="3615" y="3828"/>
                    </a:lnTo>
                    <a:lnTo>
                      <a:pt x="3673" y="3790"/>
                    </a:lnTo>
                    <a:lnTo>
                      <a:pt x="3712" y="3732"/>
                    </a:lnTo>
                    <a:lnTo>
                      <a:pt x="3731" y="3654"/>
                    </a:lnTo>
                    <a:lnTo>
                      <a:pt x="3750" y="3596"/>
                    </a:lnTo>
                    <a:lnTo>
                      <a:pt x="3750" y="3519"/>
                    </a:lnTo>
                    <a:lnTo>
                      <a:pt x="3731" y="3461"/>
                    </a:lnTo>
                    <a:lnTo>
                      <a:pt x="3692" y="3403"/>
                    </a:lnTo>
                    <a:lnTo>
                      <a:pt x="3016" y="2475"/>
                    </a:lnTo>
                    <a:lnTo>
                      <a:pt x="2648" y="2011"/>
                    </a:lnTo>
                    <a:lnTo>
                      <a:pt x="2281" y="1567"/>
                    </a:lnTo>
                    <a:lnTo>
                      <a:pt x="1895" y="1141"/>
                    </a:lnTo>
                    <a:lnTo>
                      <a:pt x="1682" y="929"/>
                    </a:lnTo>
                    <a:lnTo>
                      <a:pt x="1469" y="716"/>
                    </a:lnTo>
                    <a:lnTo>
                      <a:pt x="1237" y="523"/>
                    </a:lnTo>
                    <a:lnTo>
                      <a:pt x="1005" y="349"/>
                    </a:lnTo>
                    <a:lnTo>
                      <a:pt x="773" y="194"/>
                    </a:lnTo>
                    <a:lnTo>
                      <a:pt x="522" y="39"/>
                    </a:lnTo>
                    <a:lnTo>
                      <a:pt x="445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5" name="Google Shape;785;p39"/>
              <p:cNvSpPr/>
              <p:nvPr/>
            </p:nvSpPr>
            <p:spPr>
              <a:xfrm>
                <a:off x="4482775" y="-4252900"/>
                <a:ext cx="81700" cy="118900"/>
              </a:xfrm>
              <a:custGeom>
                <a:rect b="b" l="l" r="r" t="t"/>
                <a:pathLst>
                  <a:path extrusionOk="0" h="4756" w="3268">
                    <a:moveTo>
                      <a:pt x="213" y="0"/>
                    </a:moveTo>
                    <a:lnTo>
                      <a:pt x="155" y="39"/>
                    </a:lnTo>
                    <a:lnTo>
                      <a:pt x="97" y="78"/>
                    </a:lnTo>
                    <a:lnTo>
                      <a:pt x="59" y="136"/>
                    </a:lnTo>
                    <a:lnTo>
                      <a:pt x="20" y="194"/>
                    </a:lnTo>
                    <a:lnTo>
                      <a:pt x="1" y="252"/>
                    </a:lnTo>
                    <a:lnTo>
                      <a:pt x="1" y="387"/>
                    </a:lnTo>
                    <a:lnTo>
                      <a:pt x="39" y="503"/>
                    </a:lnTo>
                    <a:lnTo>
                      <a:pt x="155" y="793"/>
                    </a:lnTo>
                    <a:lnTo>
                      <a:pt x="310" y="1044"/>
                    </a:lnTo>
                    <a:lnTo>
                      <a:pt x="619" y="1566"/>
                    </a:lnTo>
                    <a:lnTo>
                      <a:pt x="967" y="2069"/>
                    </a:lnTo>
                    <a:lnTo>
                      <a:pt x="1334" y="2552"/>
                    </a:lnTo>
                    <a:lnTo>
                      <a:pt x="1682" y="3035"/>
                    </a:lnTo>
                    <a:lnTo>
                      <a:pt x="2030" y="3519"/>
                    </a:lnTo>
                    <a:lnTo>
                      <a:pt x="2340" y="4041"/>
                    </a:lnTo>
                    <a:lnTo>
                      <a:pt x="2494" y="4311"/>
                    </a:lnTo>
                    <a:lnTo>
                      <a:pt x="2630" y="4582"/>
                    </a:lnTo>
                    <a:lnTo>
                      <a:pt x="2649" y="4640"/>
                    </a:lnTo>
                    <a:lnTo>
                      <a:pt x="2707" y="4679"/>
                    </a:lnTo>
                    <a:lnTo>
                      <a:pt x="2765" y="4717"/>
                    </a:lnTo>
                    <a:lnTo>
                      <a:pt x="2823" y="4737"/>
                    </a:lnTo>
                    <a:lnTo>
                      <a:pt x="2900" y="4756"/>
                    </a:lnTo>
                    <a:lnTo>
                      <a:pt x="2978" y="4756"/>
                    </a:lnTo>
                    <a:lnTo>
                      <a:pt x="3035" y="4737"/>
                    </a:lnTo>
                    <a:lnTo>
                      <a:pt x="3093" y="4698"/>
                    </a:lnTo>
                    <a:lnTo>
                      <a:pt x="3151" y="4659"/>
                    </a:lnTo>
                    <a:lnTo>
                      <a:pt x="3209" y="4621"/>
                    </a:lnTo>
                    <a:lnTo>
                      <a:pt x="3229" y="4563"/>
                    </a:lnTo>
                    <a:lnTo>
                      <a:pt x="3248" y="4485"/>
                    </a:lnTo>
                    <a:lnTo>
                      <a:pt x="3267" y="4369"/>
                    </a:lnTo>
                    <a:lnTo>
                      <a:pt x="3229" y="4234"/>
                    </a:lnTo>
                    <a:lnTo>
                      <a:pt x="3093" y="3963"/>
                    </a:lnTo>
                    <a:lnTo>
                      <a:pt x="2939" y="3693"/>
                    </a:lnTo>
                    <a:lnTo>
                      <a:pt x="2630" y="3171"/>
                    </a:lnTo>
                    <a:lnTo>
                      <a:pt x="2282" y="2687"/>
                    </a:lnTo>
                    <a:lnTo>
                      <a:pt x="1934" y="2204"/>
                    </a:lnTo>
                    <a:lnTo>
                      <a:pt x="1566" y="1702"/>
                    </a:lnTo>
                    <a:lnTo>
                      <a:pt x="1218" y="1218"/>
                    </a:lnTo>
                    <a:lnTo>
                      <a:pt x="909" y="696"/>
                    </a:lnTo>
                    <a:lnTo>
                      <a:pt x="754" y="426"/>
                    </a:lnTo>
                    <a:lnTo>
                      <a:pt x="638" y="155"/>
                    </a:lnTo>
                    <a:lnTo>
                      <a:pt x="600" y="97"/>
                    </a:lnTo>
                    <a:lnTo>
                      <a:pt x="542" y="58"/>
                    </a:lnTo>
                    <a:lnTo>
                      <a:pt x="484" y="20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6" name="Google Shape;786;p39"/>
              <p:cNvSpPr/>
              <p:nvPr/>
            </p:nvSpPr>
            <p:spPr>
              <a:xfrm>
                <a:off x="4360025" y="-4044600"/>
                <a:ext cx="112150" cy="37700"/>
              </a:xfrm>
              <a:custGeom>
                <a:rect b="b" l="l" r="r" t="t"/>
                <a:pathLst>
                  <a:path extrusionOk="0" h="1508" w="4486">
                    <a:moveTo>
                      <a:pt x="290" y="0"/>
                    </a:moveTo>
                    <a:lnTo>
                      <a:pt x="174" y="39"/>
                    </a:lnTo>
                    <a:lnTo>
                      <a:pt x="116" y="58"/>
                    </a:lnTo>
                    <a:lnTo>
                      <a:pt x="58" y="116"/>
                    </a:lnTo>
                    <a:lnTo>
                      <a:pt x="39" y="174"/>
                    </a:lnTo>
                    <a:lnTo>
                      <a:pt x="0" y="232"/>
                    </a:lnTo>
                    <a:lnTo>
                      <a:pt x="0" y="309"/>
                    </a:lnTo>
                    <a:lnTo>
                      <a:pt x="0" y="367"/>
                    </a:lnTo>
                    <a:lnTo>
                      <a:pt x="20" y="445"/>
                    </a:lnTo>
                    <a:lnTo>
                      <a:pt x="39" y="503"/>
                    </a:lnTo>
                    <a:lnTo>
                      <a:pt x="78" y="561"/>
                    </a:lnTo>
                    <a:lnTo>
                      <a:pt x="116" y="599"/>
                    </a:lnTo>
                    <a:lnTo>
                      <a:pt x="174" y="638"/>
                    </a:lnTo>
                    <a:lnTo>
                      <a:pt x="252" y="657"/>
                    </a:lnTo>
                    <a:lnTo>
                      <a:pt x="1199" y="812"/>
                    </a:lnTo>
                    <a:lnTo>
                      <a:pt x="2166" y="967"/>
                    </a:lnTo>
                    <a:lnTo>
                      <a:pt x="2649" y="1063"/>
                    </a:lnTo>
                    <a:lnTo>
                      <a:pt x="3113" y="1179"/>
                    </a:lnTo>
                    <a:lnTo>
                      <a:pt x="3577" y="1334"/>
                    </a:lnTo>
                    <a:lnTo>
                      <a:pt x="4041" y="1489"/>
                    </a:lnTo>
                    <a:lnTo>
                      <a:pt x="4099" y="1508"/>
                    </a:lnTo>
                    <a:lnTo>
                      <a:pt x="4176" y="1508"/>
                    </a:lnTo>
                    <a:lnTo>
                      <a:pt x="4234" y="1489"/>
                    </a:lnTo>
                    <a:lnTo>
                      <a:pt x="4292" y="1469"/>
                    </a:lnTo>
                    <a:lnTo>
                      <a:pt x="4350" y="1431"/>
                    </a:lnTo>
                    <a:lnTo>
                      <a:pt x="4408" y="1373"/>
                    </a:lnTo>
                    <a:lnTo>
                      <a:pt x="4447" y="1315"/>
                    </a:lnTo>
                    <a:lnTo>
                      <a:pt x="4466" y="1257"/>
                    </a:lnTo>
                    <a:lnTo>
                      <a:pt x="4485" y="1179"/>
                    </a:lnTo>
                    <a:lnTo>
                      <a:pt x="4466" y="1121"/>
                    </a:lnTo>
                    <a:lnTo>
                      <a:pt x="4466" y="1044"/>
                    </a:lnTo>
                    <a:lnTo>
                      <a:pt x="4427" y="986"/>
                    </a:lnTo>
                    <a:lnTo>
                      <a:pt x="4350" y="889"/>
                    </a:lnTo>
                    <a:lnTo>
                      <a:pt x="4215" y="831"/>
                    </a:lnTo>
                    <a:lnTo>
                      <a:pt x="3770" y="657"/>
                    </a:lnTo>
                    <a:lnTo>
                      <a:pt x="3306" y="522"/>
                    </a:lnTo>
                    <a:lnTo>
                      <a:pt x="2823" y="406"/>
                    </a:lnTo>
                    <a:lnTo>
                      <a:pt x="2359" y="290"/>
                    </a:lnTo>
                    <a:lnTo>
                      <a:pt x="1392" y="135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7" name="Google Shape;787;p39"/>
              <p:cNvSpPr/>
              <p:nvPr/>
            </p:nvSpPr>
            <p:spPr>
              <a:xfrm>
                <a:off x="4371625" y="-3957125"/>
                <a:ext cx="107300" cy="24175"/>
              </a:xfrm>
              <a:custGeom>
                <a:rect b="b" l="l" r="r" t="t"/>
                <a:pathLst>
                  <a:path extrusionOk="0" h="967" w="4292">
                    <a:moveTo>
                      <a:pt x="3983" y="0"/>
                    </a:moveTo>
                    <a:lnTo>
                      <a:pt x="3847" y="19"/>
                    </a:lnTo>
                    <a:lnTo>
                      <a:pt x="2977" y="135"/>
                    </a:lnTo>
                    <a:lnTo>
                      <a:pt x="2107" y="213"/>
                    </a:lnTo>
                    <a:lnTo>
                      <a:pt x="1218" y="251"/>
                    </a:lnTo>
                    <a:lnTo>
                      <a:pt x="329" y="271"/>
                    </a:lnTo>
                    <a:lnTo>
                      <a:pt x="252" y="290"/>
                    </a:lnTo>
                    <a:lnTo>
                      <a:pt x="194" y="309"/>
                    </a:lnTo>
                    <a:lnTo>
                      <a:pt x="136" y="348"/>
                    </a:lnTo>
                    <a:lnTo>
                      <a:pt x="78" y="387"/>
                    </a:lnTo>
                    <a:lnTo>
                      <a:pt x="58" y="445"/>
                    </a:lnTo>
                    <a:lnTo>
                      <a:pt x="20" y="503"/>
                    </a:lnTo>
                    <a:lnTo>
                      <a:pt x="0" y="619"/>
                    </a:lnTo>
                    <a:lnTo>
                      <a:pt x="20" y="754"/>
                    </a:lnTo>
                    <a:lnTo>
                      <a:pt x="58" y="812"/>
                    </a:lnTo>
                    <a:lnTo>
                      <a:pt x="78" y="870"/>
                    </a:lnTo>
                    <a:lnTo>
                      <a:pt x="136" y="909"/>
                    </a:lnTo>
                    <a:lnTo>
                      <a:pt x="194" y="947"/>
                    </a:lnTo>
                    <a:lnTo>
                      <a:pt x="252" y="967"/>
                    </a:lnTo>
                    <a:lnTo>
                      <a:pt x="329" y="967"/>
                    </a:lnTo>
                    <a:lnTo>
                      <a:pt x="1257" y="947"/>
                    </a:lnTo>
                    <a:lnTo>
                      <a:pt x="2185" y="889"/>
                    </a:lnTo>
                    <a:lnTo>
                      <a:pt x="3113" y="812"/>
                    </a:lnTo>
                    <a:lnTo>
                      <a:pt x="4041" y="677"/>
                    </a:lnTo>
                    <a:lnTo>
                      <a:pt x="4099" y="657"/>
                    </a:lnTo>
                    <a:lnTo>
                      <a:pt x="4157" y="619"/>
                    </a:lnTo>
                    <a:lnTo>
                      <a:pt x="4215" y="580"/>
                    </a:lnTo>
                    <a:lnTo>
                      <a:pt x="4253" y="522"/>
                    </a:lnTo>
                    <a:lnTo>
                      <a:pt x="4273" y="445"/>
                    </a:lnTo>
                    <a:lnTo>
                      <a:pt x="4292" y="387"/>
                    </a:lnTo>
                    <a:lnTo>
                      <a:pt x="4292" y="309"/>
                    </a:lnTo>
                    <a:lnTo>
                      <a:pt x="4273" y="251"/>
                    </a:lnTo>
                    <a:lnTo>
                      <a:pt x="4253" y="193"/>
                    </a:lnTo>
                    <a:lnTo>
                      <a:pt x="4215" y="135"/>
                    </a:lnTo>
                    <a:lnTo>
                      <a:pt x="4176" y="77"/>
                    </a:lnTo>
                    <a:lnTo>
                      <a:pt x="4118" y="39"/>
                    </a:lnTo>
                    <a:lnTo>
                      <a:pt x="3983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8" name="Google Shape;788;p39"/>
              <p:cNvSpPr/>
              <p:nvPr/>
            </p:nvSpPr>
            <p:spPr>
              <a:xfrm>
                <a:off x="4389975" y="-3906400"/>
                <a:ext cx="107325" cy="35800"/>
              </a:xfrm>
              <a:custGeom>
                <a:rect b="b" l="l" r="r" t="t"/>
                <a:pathLst>
                  <a:path extrusionOk="0" h="1432" w="4293">
                    <a:moveTo>
                      <a:pt x="3944" y="1"/>
                    </a:moveTo>
                    <a:lnTo>
                      <a:pt x="3867" y="20"/>
                    </a:lnTo>
                    <a:lnTo>
                      <a:pt x="2997" y="252"/>
                    </a:lnTo>
                    <a:lnTo>
                      <a:pt x="2127" y="503"/>
                    </a:lnTo>
                    <a:lnTo>
                      <a:pt x="1683" y="600"/>
                    </a:lnTo>
                    <a:lnTo>
                      <a:pt x="1238" y="677"/>
                    </a:lnTo>
                    <a:lnTo>
                      <a:pt x="794" y="716"/>
                    </a:lnTo>
                    <a:lnTo>
                      <a:pt x="349" y="735"/>
                    </a:lnTo>
                    <a:lnTo>
                      <a:pt x="272" y="755"/>
                    </a:lnTo>
                    <a:lnTo>
                      <a:pt x="194" y="774"/>
                    </a:lnTo>
                    <a:lnTo>
                      <a:pt x="136" y="813"/>
                    </a:lnTo>
                    <a:lnTo>
                      <a:pt x="98" y="851"/>
                    </a:lnTo>
                    <a:lnTo>
                      <a:pt x="59" y="909"/>
                    </a:lnTo>
                    <a:lnTo>
                      <a:pt x="20" y="967"/>
                    </a:lnTo>
                    <a:lnTo>
                      <a:pt x="1" y="1083"/>
                    </a:lnTo>
                    <a:lnTo>
                      <a:pt x="20" y="1219"/>
                    </a:lnTo>
                    <a:lnTo>
                      <a:pt x="59" y="1277"/>
                    </a:lnTo>
                    <a:lnTo>
                      <a:pt x="98" y="1335"/>
                    </a:lnTo>
                    <a:lnTo>
                      <a:pt x="136" y="1373"/>
                    </a:lnTo>
                    <a:lnTo>
                      <a:pt x="194" y="1412"/>
                    </a:lnTo>
                    <a:lnTo>
                      <a:pt x="272" y="1431"/>
                    </a:lnTo>
                    <a:lnTo>
                      <a:pt x="349" y="1431"/>
                    </a:lnTo>
                    <a:lnTo>
                      <a:pt x="813" y="1412"/>
                    </a:lnTo>
                    <a:lnTo>
                      <a:pt x="1277" y="1354"/>
                    </a:lnTo>
                    <a:lnTo>
                      <a:pt x="1760" y="1277"/>
                    </a:lnTo>
                    <a:lnTo>
                      <a:pt x="2224" y="1180"/>
                    </a:lnTo>
                    <a:lnTo>
                      <a:pt x="2669" y="1064"/>
                    </a:lnTo>
                    <a:lnTo>
                      <a:pt x="3133" y="948"/>
                    </a:lnTo>
                    <a:lnTo>
                      <a:pt x="4041" y="677"/>
                    </a:lnTo>
                    <a:lnTo>
                      <a:pt x="4118" y="658"/>
                    </a:lnTo>
                    <a:lnTo>
                      <a:pt x="4176" y="619"/>
                    </a:lnTo>
                    <a:lnTo>
                      <a:pt x="4215" y="561"/>
                    </a:lnTo>
                    <a:lnTo>
                      <a:pt x="4254" y="523"/>
                    </a:lnTo>
                    <a:lnTo>
                      <a:pt x="4273" y="445"/>
                    </a:lnTo>
                    <a:lnTo>
                      <a:pt x="4292" y="387"/>
                    </a:lnTo>
                    <a:lnTo>
                      <a:pt x="4273" y="271"/>
                    </a:lnTo>
                    <a:lnTo>
                      <a:pt x="4215" y="136"/>
                    </a:lnTo>
                    <a:lnTo>
                      <a:pt x="4176" y="98"/>
                    </a:lnTo>
                    <a:lnTo>
                      <a:pt x="4138" y="59"/>
                    </a:lnTo>
                    <a:lnTo>
                      <a:pt x="4080" y="20"/>
                    </a:lnTo>
                    <a:lnTo>
                      <a:pt x="400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9" name="Google Shape;789;p39"/>
              <p:cNvSpPr/>
              <p:nvPr/>
            </p:nvSpPr>
            <p:spPr>
              <a:xfrm>
                <a:off x="4467800" y="-3355925"/>
                <a:ext cx="312225" cy="96675"/>
              </a:xfrm>
              <a:custGeom>
                <a:rect b="b" l="l" r="r" t="t"/>
                <a:pathLst>
                  <a:path extrusionOk="0" h="3867" w="12489">
                    <a:moveTo>
                      <a:pt x="8680" y="0"/>
                    </a:moveTo>
                    <a:lnTo>
                      <a:pt x="8622" y="39"/>
                    </a:lnTo>
                    <a:lnTo>
                      <a:pt x="8564" y="77"/>
                    </a:lnTo>
                    <a:lnTo>
                      <a:pt x="8525" y="116"/>
                    </a:lnTo>
                    <a:lnTo>
                      <a:pt x="8467" y="251"/>
                    </a:lnTo>
                    <a:lnTo>
                      <a:pt x="8467" y="367"/>
                    </a:lnTo>
                    <a:lnTo>
                      <a:pt x="8467" y="445"/>
                    </a:lnTo>
                    <a:lnTo>
                      <a:pt x="8487" y="503"/>
                    </a:lnTo>
                    <a:lnTo>
                      <a:pt x="8525" y="561"/>
                    </a:lnTo>
                    <a:lnTo>
                      <a:pt x="8564" y="599"/>
                    </a:lnTo>
                    <a:lnTo>
                      <a:pt x="8622" y="657"/>
                    </a:lnTo>
                    <a:lnTo>
                      <a:pt x="8699" y="677"/>
                    </a:lnTo>
                    <a:lnTo>
                      <a:pt x="8912" y="735"/>
                    </a:lnTo>
                    <a:lnTo>
                      <a:pt x="9125" y="773"/>
                    </a:lnTo>
                    <a:lnTo>
                      <a:pt x="9337" y="793"/>
                    </a:lnTo>
                    <a:lnTo>
                      <a:pt x="9569" y="793"/>
                    </a:lnTo>
                    <a:lnTo>
                      <a:pt x="10014" y="773"/>
                    </a:lnTo>
                    <a:lnTo>
                      <a:pt x="10458" y="773"/>
                    </a:lnTo>
                    <a:lnTo>
                      <a:pt x="10632" y="793"/>
                    </a:lnTo>
                    <a:lnTo>
                      <a:pt x="10864" y="831"/>
                    </a:lnTo>
                    <a:lnTo>
                      <a:pt x="11116" y="889"/>
                    </a:lnTo>
                    <a:lnTo>
                      <a:pt x="11367" y="967"/>
                    </a:lnTo>
                    <a:lnTo>
                      <a:pt x="11483" y="1025"/>
                    </a:lnTo>
                    <a:lnTo>
                      <a:pt x="11580" y="1083"/>
                    </a:lnTo>
                    <a:lnTo>
                      <a:pt x="11657" y="1141"/>
                    </a:lnTo>
                    <a:lnTo>
                      <a:pt x="11715" y="1218"/>
                    </a:lnTo>
                    <a:lnTo>
                      <a:pt x="11754" y="1295"/>
                    </a:lnTo>
                    <a:lnTo>
                      <a:pt x="11773" y="1392"/>
                    </a:lnTo>
                    <a:lnTo>
                      <a:pt x="11754" y="1489"/>
                    </a:lnTo>
                    <a:lnTo>
                      <a:pt x="11696" y="1585"/>
                    </a:lnTo>
                    <a:lnTo>
                      <a:pt x="11560" y="1759"/>
                    </a:lnTo>
                    <a:lnTo>
                      <a:pt x="11386" y="1933"/>
                    </a:lnTo>
                    <a:lnTo>
                      <a:pt x="11174" y="2069"/>
                    </a:lnTo>
                    <a:lnTo>
                      <a:pt x="10961" y="2204"/>
                    </a:lnTo>
                    <a:lnTo>
                      <a:pt x="10729" y="2300"/>
                    </a:lnTo>
                    <a:lnTo>
                      <a:pt x="10497" y="2397"/>
                    </a:lnTo>
                    <a:lnTo>
                      <a:pt x="10052" y="2552"/>
                    </a:lnTo>
                    <a:lnTo>
                      <a:pt x="9453" y="2726"/>
                    </a:lnTo>
                    <a:lnTo>
                      <a:pt x="8873" y="2842"/>
                    </a:lnTo>
                    <a:lnTo>
                      <a:pt x="8255" y="2938"/>
                    </a:lnTo>
                    <a:lnTo>
                      <a:pt x="7655" y="3016"/>
                    </a:lnTo>
                    <a:lnTo>
                      <a:pt x="6805" y="3093"/>
                    </a:lnTo>
                    <a:lnTo>
                      <a:pt x="5935" y="3132"/>
                    </a:lnTo>
                    <a:lnTo>
                      <a:pt x="5084" y="3151"/>
                    </a:lnTo>
                    <a:lnTo>
                      <a:pt x="3441" y="3151"/>
                    </a:lnTo>
                    <a:lnTo>
                      <a:pt x="3035" y="3132"/>
                    </a:lnTo>
                    <a:lnTo>
                      <a:pt x="2629" y="3093"/>
                    </a:lnTo>
                    <a:lnTo>
                      <a:pt x="2243" y="3054"/>
                    </a:lnTo>
                    <a:lnTo>
                      <a:pt x="1856" y="2977"/>
                    </a:lnTo>
                    <a:lnTo>
                      <a:pt x="1489" y="2861"/>
                    </a:lnTo>
                    <a:lnTo>
                      <a:pt x="1295" y="2784"/>
                    </a:lnTo>
                    <a:lnTo>
                      <a:pt x="1121" y="2706"/>
                    </a:lnTo>
                    <a:lnTo>
                      <a:pt x="909" y="2571"/>
                    </a:lnTo>
                    <a:lnTo>
                      <a:pt x="831" y="2494"/>
                    </a:lnTo>
                    <a:lnTo>
                      <a:pt x="773" y="2416"/>
                    </a:lnTo>
                    <a:lnTo>
                      <a:pt x="735" y="2358"/>
                    </a:lnTo>
                    <a:lnTo>
                      <a:pt x="696" y="2281"/>
                    </a:lnTo>
                    <a:lnTo>
                      <a:pt x="696" y="2223"/>
                    </a:lnTo>
                    <a:lnTo>
                      <a:pt x="696" y="2146"/>
                    </a:lnTo>
                    <a:lnTo>
                      <a:pt x="716" y="2088"/>
                    </a:lnTo>
                    <a:lnTo>
                      <a:pt x="754" y="2030"/>
                    </a:lnTo>
                    <a:lnTo>
                      <a:pt x="851" y="1895"/>
                    </a:lnTo>
                    <a:lnTo>
                      <a:pt x="986" y="1779"/>
                    </a:lnTo>
                    <a:lnTo>
                      <a:pt x="1160" y="1663"/>
                    </a:lnTo>
                    <a:lnTo>
                      <a:pt x="1353" y="1547"/>
                    </a:lnTo>
                    <a:lnTo>
                      <a:pt x="1566" y="1450"/>
                    </a:lnTo>
                    <a:lnTo>
                      <a:pt x="1991" y="1276"/>
                    </a:lnTo>
                    <a:lnTo>
                      <a:pt x="2397" y="1141"/>
                    </a:lnTo>
                    <a:lnTo>
                      <a:pt x="2687" y="1044"/>
                    </a:lnTo>
                    <a:lnTo>
                      <a:pt x="2765" y="1025"/>
                    </a:lnTo>
                    <a:lnTo>
                      <a:pt x="2823" y="986"/>
                    </a:lnTo>
                    <a:lnTo>
                      <a:pt x="2861" y="947"/>
                    </a:lnTo>
                    <a:lnTo>
                      <a:pt x="2900" y="889"/>
                    </a:lnTo>
                    <a:lnTo>
                      <a:pt x="2919" y="831"/>
                    </a:lnTo>
                    <a:lnTo>
                      <a:pt x="2939" y="754"/>
                    </a:lnTo>
                    <a:lnTo>
                      <a:pt x="2919" y="638"/>
                    </a:lnTo>
                    <a:lnTo>
                      <a:pt x="2861" y="522"/>
                    </a:lnTo>
                    <a:lnTo>
                      <a:pt x="2823" y="464"/>
                    </a:lnTo>
                    <a:lnTo>
                      <a:pt x="2784" y="425"/>
                    </a:lnTo>
                    <a:lnTo>
                      <a:pt x="2726" y="387"/>
                    </a:lnTo>
                    <a:lnTo>
                      <a:pt x="2649" y="367"/>
                    </a:lnTo>
                    <a:lnTo>
                      <a:pt x="2571" y="367"/>
                    </a:lnTo>
                    <a:lnTo>
                      <a:pt x="2494" y="387"/>
                    </a:lnTo>
                    <a:lnTo>
                      <a:pt x="2107" y="483"/>
                    </a:lnTo>
                    <a:lnTo>
                      <a:pt x="1663" y="619"/>
                    </a:lnTo>
                    <a:lnTo>
                      <a:pt x="1431" y="715"/>
                    </a:lnTo>
                    <a:lnTo>
                      <a:pt x="1199" y="812"/>
                    </a:lnTo>
                    <a:lnTo>
                      <a:pt x="967" y="909"/>
                    </a:lnTo>
                    <a:lnTo>
                      <a:pt x="754" y="1044"/>
                    </a:lnTo>
                    <a:lnTo>
                      <a:pt x="561" y="1179"/>
                    </a:lnTo>
                    <a:lnTo>
                      <a:pt x="387" y="1315"/>
                    </a:lnTo>
                    <a:lnTo>
                      <a:pt x="232" y="1489"/>
                    </a:lnTo>
                    <a:lnTo>
                      <a:pt x="116" y="1663"/>
                    </a:lnTo>
                    <a:lnTo>
                      <a:pt x="39" y="1856"/>
                    </a:lnTo>
                    <a:lnTo>
                      <a:pt x="0" y="1953"/>
                    </a:lnTo>
                    <a:lnTo>
                      <a:pt x="0" y="2069"/>
                    </a:lnTo>
                    <a:lnTo>
                      <a:pt x="0" y="2184"/>
                    </a:lnTo>
                    <a:lnTo>
                      <a:pt x="0" y="2300"/>
                    </a:lnTo>
                    <a:lnTo>
                      <a:pt x="20" y="2416"/>
                    </a:lnTo>
                    <a:lnTo>
                      <a:pt x="58" y="2552"/>
                    </a:lnTo>
                    <a:lnTo>
                      <a:pt x="155" y="2745"/>
                    </a:lnTo>
                    <a:lnTo>
                      <a:pt x="271" y="2919"/>
                    </a:lnTo>
                    <a:lnTo>
                      <a:pt x="426" y="3074"/>
                    </a:lnTo>
                    <a:lnTo>
                      <a:pt x="580" y="3209"/>
                    </a:lnTo>
                    <a:lnTo>
                      <a:pt x="773" y="3325"/>
                    </a:lnTo>
                    <a:lnTo>
                      <a:pt x="986" y="3422"/>
                    </a:lnTo>
                    <a:lnTo>
                      <a:pt x="1199" y="3518"/>
                    </a:lnTo>
                    <a:lnTo>
                      <a:pt x="1431" y="3576"/>
                    </a:lnTo>
                    <a:lnTo>
                      <a:pt x="1663" y="3634"/>
                    </a:lnTo>
                    <a:lnTo>
                      <a:pt x="1895" y="3692"/>
                    </a:lnTo>
                    <a:lnTo>
                      <a:pt x="2378" y="3750"/>
                    </a:lnTo>
                    <a:lnTo>
                      <a:pt x="2823" y="3789"/>
                    </a:lnTo>
                    <a:lnTo>
                      <a:pt x="3229" y="3808"/>
                    </a:lnTo>
                    <a:lnTo>
                      <a:pt x="4330" y="3866"/>
                    </a:lnTo>
                    <a:lnTo>
                      <a:pt x="5452" y="3847"/>
                    </a:lnTo>
                    <a:lnTo>
                      <a:pt x="6553" y="3808"/>
                    </a:lnTo>
                    <a:lnTo>
                      <a:pt x="7114" y="3770"/>
                    </a:lnTo>
                    <a:lnTo>
                      <a:pt x="7655" y="3712"/>
                    </a:lnTo>
                    <a:lnTo>
                      <a:pt x="8390" y="3615"/>
                    </a:lnTo>
                    <a:lnTo>
                      <a:pt x="9105" y="3499"/>
                    </a:lnTo>
                    <a:lnTo>
                      <a:pt x="9472" y="3441"/>
                    </a:lnTo>
                    <a:lnTo>
                      <a:pt x="9820" y="3344"/>
                    </a:lnTo>
                    <a:lnTo>
                      <a:pt x="10168" y="3248"/>
                    </a:lnTo>
                    <a:lnTo>
                      <a:pt x="10516" y="3132"/>
                    </a:lnTo>
                    <a:lnTo>
                      <a:pt x="11019" y="2919"/>
                    </a:lnTo>
                    <a:lnTo>
                      <a:pt x="11290" y="2803"/>
                    </a:lnTo>
                    <a:lnTo>
                      <a:pt x="11541" y="2648"/>
                    </a:lnTo>
                    <a:lnTo>
                      <a:pt x="11773" y="2494"/>
                    </a:lnTo>
                    <a:lnTo>
                      <a:pt x="11986" y="2320"/>
                    </a:lnTo>
                    <a:lnTo>
                      <a:pt x="12179" y="2107"/>
                    </a:lnTo>
                    <a:lnTo>
                      <a:pt x="12333" y="1895"/>
                    </a:lnTo>
                    <a:lnTo>
                      <a:pt x="12411" y="1759"/>
                    </a:lnTo>
                    <a:lnTo>
                      <a:pt x="12449" y="1624"/>
                    </a:lnTo>
                    <a:lnTo>
                      <a:pt x="12469" y="1508"/>
                    </a:lnTo>
                    <a:lnTo>
                      <a:pt x="12488" y="1373"/>
                    </a:lnTo>
                    <a:lnTo>
                      <a:pt x="12469" y="1257"/>
                    </a:lnTo>
                    <a:lnTo>
                      <a:pt x="12430" y="1141"/>
                    </a:lnTo>
                    <a:lnTo>
                      <a:pt x="12391" y="1044"/>
                    </a:lnTo>
                    <a:lnTo>
                      <a:pt x="12333" y="928"/>
                    </a:lnTo>
                    <a:lnTo>
                      <a:pt x="12275" y="831"/>
                    </a:lnTo>
                    <a:lnTo>
                      <a:pt x="12198" y="735"/>
                    </a:lnTo>
                    <a:lnTo>
                      <a:pt x="12005" y="561"/>
                    </a:lnTo>
                    <a:lnTo>
                      <a:pt x="11792" y="425"/>
                    </a:lnTo>
                    <a:lnTo>
                      <a:pt x="11541" y="309"/>
                    </a:lnTo>
                    <a:lnTo>
                      <a:pt x="11386" y="232"/>
                    </a:lnTo>
                    <a:lnTo>
                      <a:pt x="11212" y="193"/>
                    </a:lnTo>
                    <a:lnTo>
                      <a:pt x="11058" y="155"/>
                    </a:lnTo>
                    <a:lnTo>
                      <a:pt x="10884" y="135"/>
                    </a:lnTo>
                    <a:lnTo>
                      <a:pt x="10555" y="116"/>
                    </a:lnTo>
                    <a:lnTo>
                      <a:pt x="9550" y="116"/>
                    </a:lnTo>
                    <a:lnTo>
                      <a:pt x="9202" y="97"/>
                    </a:lnTo>
                    <a:lnTo>
                      <a:pt x="9047" y="58"/>
                    </a:lnTo>
                    <a:lnTo>
                      <a:pt x="8893" y="19"/>
                    </a:lnTo>
                    <a:lnTo>
                      <a:pt x="8815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4146900" y="-3247200"/>
                <a:ext cx="1235750" cy="1384150"/>
              </a:xfrm>
              <a:custGeom>
                <a:rect b="b" l="l" r="r" t="t"/>
                <a:pathLst>
                  <a:path extrusionOk="0" h="55366" w="49430">
                    <a:moveTo>
                      <a:pt x="47362" y="1"/>
                    </a:moveTo>
                    <a:lnTo>
                      <a:pt x="47226" y="39"/>
                    </a:lnTo>
                    <a:lnTo>
                      <a:pt x="47168" y="59"/>
                    </a:lnTo>
                    <a:lnTo>
                      <a:pt x="47130" y="97"/>
                    </a:lnTo>
                    <a:lnTo>
                      <a:pt x="47072" y="136"/>
                    </a:lnTo>
                    <a:lnTo>
                      <a:pt x="47033" y="194"/>
                    </a:lnTo>
                    <a:lnTo>
                      <a:pt x="47014" y="271"/>
                    </a:lnTo>
                    <a:lnTo>
                      <a:pt x="46994" y="349"/>
                    </a:lnTo>
                    <a:lnTo>
                      <a:pt x="46975" y="909"/>
                    </a:lnTo>
                    <a:lnTo>
                      <a:pt x="46956" y="1489"/>
                    </a:lnTo>
                    <a:lnTo>
                      <a:pt x="46956" y="2649"/>
                    </a:lnTo>
                    <a:lnTo>
                      <a:pt x="46994" y="3809"/>
                    </a:lnTo>
                    <a:lnTo>
                      <a:pt x="47052" y="4949"/>
                    </a:lnTo>
                    <a:lnTo>
                      <a:pt x="47130" y="6863"/>
                    </a:lnTo>
                    <a:lnTo>
                      <a:pt x="47207" y="8777"/>
                    </a:lnTo>
                    <a:lnTo>
                      <a:pt x="47420" y="12605"/>
                    </a:lnTo>
                    <a:lnTo>
                      <a:pt x="47961" y="22173"/>
                    </a:lnTo>
                    <a:lnTo>
                      <a:pt x="48212" y="26968"/>
                    </a:lnTo>
                    <a:lnTo>
                      <a:pt x="48425" y="31762"/>
                    </a:lnTo>
                    <a:lnTo>
                      <a:pt x="48599" y="35647"/>
                    </a:lnTo>
                    <a:lnTo>
                      <a:pt x="48676" y="37600"/>
                    </a:lnTo>
                    <a:lnTo>
                      <a:pt x="48734" y="39533"/>
                    </a:lnTo>
                    <a:lnTo>
                      <a:pt x="48773" y="41485"/>
                    </a:lnTo>
                    <a:lnTo>
                      <a:pt x="48753" y="43438"/>
                    </a:lnTo>
                    <a:lnTo>
                      <a:pt x="48734" y="44404"/>
                    </a:lnTo>
                    <a:lnTo>
                      <a:pt x="48715" y="45371"/>
                    </a:lnTo>
                    <a:lnTo>
                      <a:pt x="48657" y="46357"/>
                    </a:lnTo>
                    <a:lnTo>
                      <a:pt x="48599" y="47323"/>
                    </a:lnTo>
                    <a:lnTo>
                      <a:pt x="48560" y="47787"/>
                    </a:lnTo>
                    <a:lnTo>
                      <a:pt x="48502" y="48232"/>
                    </a:lnTo>
                    <a:lnTo>
                      <a:pt x="48425" y="48638"/>
                    </a:lnTo>
                    <a:lnTo>
                      <a:pt x="48367" y="48831"/>
                    </a:lnTo>
                    <a:lnTo>
                      <a:pt x="48309" y="49024"/>
                    </a:lnTo>
                    <a:lnTo>
                      <a:pt x="48231" y="49218"/>
                    </a:lnTo>
                    <a:lnTo>
                      <a:pt x="48154" y="49392"/>
                    </a:lnTo>
                    <a:lnTo>
                      <a:pt x="48038" y="49566"/>
                    </a:lnTo>
                    <a:lnTo>
                      <a:pt x="47922" y="49740"/>
                    </a:lnTo>
                    <a:lnTo>
                      <a:pt x="47787" y="49914"/>
                    </a:lnTo>
                    <a:lnTo>
                      <a:pt x="47652" y="50088"/>
                    </a:lnTo>
                    <a:lnTo>
                      <a:pt x="47478" y="50242"/>
                    </a:lnTo>
                    <a:lnTo>
                      <a:pt x="47284" y="50397"/>
                    </a:lnTo>
                    <a:lnTo>
                      <a:pt x="47052" y="50590"/>
                    </a:lnTo>
                    <a:lnTo>
                      <a:pt x="46801" y="50745"/>
                    </a:lnTo>
                    <a:lnTo>
                      <a:pt x="46279" y="51074"/>
                    </a:lnTo>
                    <a:lnTo>
                      <a:pt x="45757" y="51344"/>
                    </a:lnTo>
                    <a:lnTo>
                      <a:pt x="45196" y="51596"/>
                    </a:lnTo>
                    <a:lnTo>
                      <a:pt x="44636" y="51827"/>
                    </a:lnTo>
                    <a:lnTo>
                      <a:pt x="44075" y="52021"/>
                    </a:lnTo>
                    <a:lnTo>
                      <a:pt x="43495" y="52214"/>
                    </a:lnTo>
                    <a:lnTo>
                      <a:pt x="42935" y="52388"/>
                    </a:lnTo>
                    <a:lnTo>
                      <a:pt x="42065" y="52620"/>
                    </a:lnTo>
                    <a:lnTo>
                      <a:pt x="41195" y="52852"/>
                    </a:lnTo>
                    <a:lnTo>
                      <a:pt x="40306" y="53065"/>
                    </a:lnTo>
                    <a:lnTo>
                      <a:pt x="39417" y="53239"/>
                    </a:lnTo>
                    <a:lnTo>
                      <a:pt x="38527" y="53413"/>
                    </a:lnTo>
                    <a:lnTo>
                      <a:pt x="37638" y="53567"/>
                    </a:lnTo>
                    <a:lnTo>
                      <a:pt x="36749" y="53703"/>
                    </a:lnTo>
                    <a:lnTo>
                      <a:pt x="35840" y="53838"/>
                    </a:lnTo>
                    <a:lnTo>
                      <a:pt x="34951" y="53954"/>
                    </a:lnTo>
                    <a:lnTo>
                      <a:pt x="34042" y="54051"/>
                    </a:lnTo>
                    <a:lnTo>
                      <a:pt x="32245" y="54225"/>
                    </a:lnTo>
                    <a:lnTo>
                      <a:pt x="30447" y="54360"/>
                    </a:lnTo>
                    <a:lnTo>
                      <a:pt x="28649" y="54476"/>
                    </a:lnTo>
                    <a:lnTo>
                      <a:pt x="26677" y="54573"/>
                    </a:lnTo>
                    <a:lnTo>
                      <a:pt x="24725" y="54631"/>
                    </a:lnTo>
                    <a:lnTo>
                      <a:pt x="22753" y="54669"/>
                    </a:lnTo>
                    <a:lnTo>
                      <a:pt x="20801" y="54669"/>
                    </a:lnTo>
                    <a:lnTo>
                      <a:pt x="18829" y="54650"/>
                    </a:lnTo>
                    <a:lnTo>
                      <a:pt x="16876" y="54592"/>
                    </a:lnTo>
                    <a:lnTo>
                      <a:pt x="14905" y="54476"/>
                    </a:lnTo>
                    <a:lnTo>
                      <a:pt x="12952" y="54341"/>
                    </a:lnTo>
                    <a:lnTo>
                      <a:pt x="11406" y="54205"/>
                    </a:lnTo>
                    <a:lnTo>
                      <a:pt x="9879" y="54051"/>
                    </a:lnTo>
                    <a:lnTo>
                      <a:pt x="9105" y="53954"/>
                    </a:lnTo>
                    <a:lnTo>
                      <a:pt x="8351" y="53838"/>
                    </a:lnTo>
                    <a:lnTo>
                      <a:pt x="7578" y="53703"/>
                    </a:lnTo>
                    <a:lnTo>
                      <a:pt x="6824" y="53567"/>
                    </a:lnTo>
                    <a:lnTo>
                      <a:pt x="5877" y="53374"/>
                    </a:lnTo>
                    <a:lnTo>
                      <a:pt x="5394" y="53258"/>
                    </a:lnTo>
                    <a:lnTo>
                      <a:pt x="4911" y="53142"/>
                    </a:lnTo>
                    <a:lnTo>
                      <a:pt x="4427" y="52987"/>
                    </a:lnTo>
                    <a:lnTo>
                      <a:pt x="3963" y="52813"/>
                    </a:lnTo>
                    <a:lnTo>
                      <a:pt x="3519" y="52601"/>
                    </a:lnTo>
                    <a:lnTo>
                      <a:pt x="3306" y="52485"/>
                    </a:lnTo>
                    <a:lnTo>
                      <a:pt x="3113" y="52369"/>
                    </a:lnTo>
                    <a:lnTo>
                      <a:pt x="2900" y="52233"/>
                    </a:lnTo>
                    <a:lnTo>
                      <a:pt x="2745" y="52079"/>
                    </a:lnTo>
                    <a:lnTo>
                      <a:pt x="2629" y="51924"/>
                    </a:lnTo>
                    <a:lnTo>
                      <a:pt x="2571" y="51847"/>
                    </a:lnTo>
                    <a:lnTo>
                      <a:pt x="2552" y="51769"/>
                    </a:lnTo>
                    <a:lnTo>
                      <a:pt x="2513" y="51499"/>
                    </a:lnTo>
                    <a:lnTo>
                      <a:pt x="2475" y="51132"/>
                    </a:lnTo>
                    <a:lnTo>
                      <a:pt x="2436" y="50416"/>
                    </a:lnTo>
                    <a:lnTo>
                      <a:pt x="2301" y="48715"/>
                    </a:lnTo>
                    <a:lnTo>
                      <a:pt x="2165" y="46589"/>
                    </a:lnTo>
                    <a:lnTo>
                      <a:pt x="2050" y="44482"/>
                    </a:lnTo>
                    <a:lnTo>
                      <a:pt x="1856" y="40229"/>
                    </a:lnTo>
                    <a:lnTo>
                      <a:pt x="1663" y="35241"/>
                    </a:lnTo>
                    <a:lnTo>
                      <a:pt x="1489" y="30254"/>
                    </a:lnTo>
                    <a:lnTo>
                      <a:pt x="1354" y="25266"/>
                    </a:lnTo>
                    <a:lnTo>
                      <a:pt x="1218" y="20279"/>
                    </a:lnTo>
                    <a:lnTo>
                      <a:pt x="1044" y="13068"/>
                    </a:lnTo>
                    <a:lnTo>
                      <a:pt x="928" y="9454"/>
                    </a:lnTo>
                    <a:lnTo>
                      <a:pt x="870" y="7656"/>
                    </a:lnTo>
                    <a:lnTo>
                      <a:pt x="793" y="5839"/>
                    </a:lnTo>
                    <a:lnTo>
                      <a:pt x="754" y="5123"/>
                    </a:lnTo>
                    <a:lnTo>
                      <a:pt x="696" y="4408"/>
                    </a:lnTo>
                    <a:lnTo>
                      <a:pt x="677" y="4331"/>
                    </a:lnTo>
                    <a:lnTo>
                      <a:pt x="658" y="4273"/>
                    </a:lnTo>
                    <a:lnTo>
                      <a:pt x="619" y="4215"/>
                    </a:lnTo>
                    <a:lnTo>
                      <a:pt x="561" y="4157"/>
                    </a:lnTo>
                    <a:lnTo>
                      <a:pt x="503" y="4137"/>
                    </a:lnTo>
                    <a:lnTo>
                      <a:pt x="445" y="4099"/>
                    </a:lnTo>
                    <a:lnTo>
                      <a:pt x="329" y="4079"/>
                    </a:lnTo>
                    <a:lnTo>
                      <a:pt x="194" y="4099"/>
                    </a:lnTo>
                    <a:lnTo>
                      <a:pt x="136" y="4118"/>
                    </a:lnTo>
                    <a:lnTo>
                      <a:pt x="97" y="4157"/>
                    </a:lnTo>
                    <a:lnTo>
                      <a:pt x="58" y="4215"/>
                    </a:lnTo>
                    <a:lnTo>
                      <a:pt x="20" y="4273"/>
                    </a:lnTo>
                    <a:lnTo>
                      <a:pt x="0" y="4331"/>
                    </a:lnTo>
                    <a:lnTo>
                      <a:pt x="0" y="4408"/>
                    </a:lnTo>
                    <a:lnTo>
                      <a:pt x="97" y="5433"/>
                    </a:lnTo>
                    <a:lnTo>
                      <a:pt x="136" y="6457"/>
                    </a:lnTo>
                    <a:lnTo>
                      <a:pt x="194" y="8506"/>
                    </a:lnTo>
                    <a:lnTo>
                      <a:pt x="310" y="12315"/>
                    </a:lnTo>
                    <a:lnTo>
                      <a:pt x="426" y="16142"/>
                    </a:lnTo>
                    <a:lnTo>
                      <a:pt x="677" y="26214"/>
                    </a:lnTo>
                    <a:lnTo>
                      <a:pt x="832" y="31240"/>
                    </a:lnTo>
                    <a:lnTo>
                      <a:pt x="1006" y="36285"/>
                    </a:lnTo>
                    <a:lnTo>
                      <a:pt x="1199" y="40983"/>
                    </a:lnTo>
                    <a:lnTo>
                      <a:pt x="1296" y="43322"/>
                    </a:lnTo>
                    <a:lnTo>
                      <a:pt x="1431" y="45680"/>
                    </a:lnTo>
                    <a:lnTo>
                      <a:pt x="1528" y="47613"/>
                    </a:lnTo>
                    <a:lnTo>
                      <a:pt x="1663" y="49566"/>
                    </a:lnTo>
                    <a:lnTo>
                      <a:pt x="1702" y="50184"/>
                    </a:lnTo>
                    <a:lnTo>
                      <a:pt x="1721" y="50861"/>
                    </a:lnTo>
                    <a:lnTo>
                      <a:pt x="1740" y="51190"/>
                    </a:lnTo>
                    <a:lnTo>
                      <a:pt x="1779" y="51518"/>
                    </a:lnTo>
                    <a:lnTo>
                      <a:pt x="1837" y="51827"/>
                    </a:lnTo>
                    <a:lnTo>
                      <a:pt x="1934" y="52117"/>
                    </a:lnTo>
                    <a:lnTo>
                      <a:pt x="2011" y="52272"/>
                    </a:lnTo>
                    <a:lnTo>
                      <a:pt x="2107" y="52427"/>
                    </a:lnTo>
                    <a:lnTo>
                      <a:pt x="2223" y="52562"/>
                    </a:lnTo>
                    <a:lnTo>
                      <a:pt x="2359" y="52697"/>
                    </a:lnTo>
                    <a:lnTo>
                      <a:pt x="2494" y="52813"/>
                    </a:lnTo>
                    <a:lnTo>
                      <a:pt x="2649" y="52929"/>
                    </a:lnTo>
                    <a:lnTo>
                      <a:pt x="2977" y="53123"/>
                    </a:lnTo>
                    <a:lnTo>
                      <a:pt x="3325" y="53297"/>
                    </a:lnTo>
                    <a:lnTo>
                      <a:pt x="3673" y="53432"/>
                    </a:lnTo>
                    <a:lnTo>
                      <a:pt x="4350" y="53664"/>
                    </a:lnTo>
                    <a:lnTo>
                      <a:pt x="4968" y="53857"/>
                    </a:lnTo>
                    <a:lnTo>
                      <a:pt x="5606" y="54012"/>
                    </a:lnTo>
                    <a:lnTo>
                      <a:pt x="6244" y="54167"/>
                    </a:lnTo>
                    <a:lnTo>
                      <a:pt x="6902" y="54283"/>
                    </a:lnTo>
                    <a:lnTo>
                      <a:pt x="7540" y="54399"/>
                    </a:lnTo>
                    <a:lnTo>
                      <a:pt x="8197" y="54515"/>
                    </a:lnTo>
                    <a:lnTo>
                      <a:pt x="9492" y="54688"/>
                    </a:lnTo>
                    <a:lnTo>
                      <a:pt x="10439" y="54804"/>
                    </a:lnTo>
                    <a:lnTo>
                      <a:pt x="11367" y="54901"/>
                    </a:lnTo>
                    <a:lnTo>
                      <a:pt x="13262" y="55075"/>
                    </a:lnTo>
                    <a:lnTo>
                      <a:pt x="15156" y="55210"/>
                    </a:lnTo>
                    <a:lnTo>
                      <a:pt x="17050" y="55288"/>
                    </a:lnTo>
                    <a:lnTo>
                      <a:pt x="18945" y="55346"/>
                    </a:lnTo>
                    <a:lnTo>
                      <a:pt x="20859" y="55365"/>
                    </a:lnTo>
                    <a:lnTo>
                      <a:pt x="22753" y="55365"/>
                    </a:lnTo>
                    <a:lnTo>
                      <a:pt x="24648" y="55326"/>
                    </a:lnTo>
                    <a:lnTo>
                      <a:pt x="26581" y="55268"/>
                    </a:lnTo>
                    <a:lnTo>
                      <a:pt x="28533" y="55172"/>
                    </a:lnTo>
                    <a:lnTo>
                      <a:pt x="30486" y="55056"/>
                    </a:lnTo>
                    <a:lnTo>
                      <a:pt x="32438" y="54901"/>
                    </a:lnTo>
                    <a:lnTo>
                      <a:pt x="33405" y="54804"/>
                    </a:lnTo>
                    <a:lnTo>
                      <a:pt x="34390" y="54708"/>
                    </a:lnTo>
                    <a:lnTo>
                      <a:pt x="35357" y="54573"/>
                    </a:lnTo>
                    <a:lnTo>
                      <a:pt x="36324" y="54457"/>
                    </a:lnTo>
                    <a:lnTo>
                      <a:pt x="37290" y="54302"/>
                    </a:lnTo>
                    <a:lnTo>
                      <a:pt x="38257" y="54147"/>
                    </a:lnTo>
                    <a:lnTo>
                      <a:pt x="39204" y="53973"/>
                    </a:lnTo>
                    <a:lnTo>
                      <a:pt x="40170" y="53780"/>
                    </a:lnTo>
                    <a:lnTo>
                      <a:pt x="40886" y="53625"/>
                    </a:lnTo>
                    <a:lnTo>
                      <a:pt x="41601" y="53451"/>
                    </a:lnTo>
                    <a:lnTo>
                      <a:pt x="42316" y="53277"/>
                    </a:lnTo>
                    <a:lnTo>
                      <a:pt x="43031" y="53084"/>
                    </a:lnTo>
                    <a:lnTo>
                      <a:pt x="43727" y="52871"/>
                    </a:lnTo>
                    <a:lnTo>
                      <a:pt x="44423" y="52620"/>
                    </a:lnTo>
                    <a:lnTo>
                      <a:pt x="45119" y="52369"/>
                    </a:lnTo>
                    <a:lnTo>
                      <a:pt x="45796" y="52079"/>
                    </a:lnTo>
                    <a:lnTo>
                      <a:pt x="46240" y="51866"/>
                    </a:lnTo>
                    <a:lnTo>
                      <a:pt x="46666" y="51634"/>
                    </a:lnTo>
                    <a:lnTo>
                      <a:pt x="47110" y="51383"/>
                    </a:lnTo>
                    <a:lnTo>
                      <a:pt x="47516" y="51093"/>
                    </a:lnTo>
                    <a:lnTo>
                      <a:pt x="47922" y="50784"/>
                    </a:lnTo>
                    <a:lnTo>
                      <a:pt x="48096" y="50629"/>
                    </a:lnTo>
                    <a:lnTo>
                      <a:pt x="48270" y="50455"/>
                    </a:lnTo>
                    <a:lnTo>
                      <a:pt x="48444" y="50262"/>
                    </a:lnTo>
                    <a:lnTo>
                      <a:pt x="48599" y="50068"/>
                    </a:lnTo>
                    <a:lnTo>
                      <a:pt x="48734" y="49856"/>
                    </a:lnTo>
                    <a:lnTo>
                      <a:pt x="48850" y="49643"/>
                    </a:lnTo>
                    <a:lnTo>
                      <a:pt x="48947" y="49430"/>
                    </a:lnTo>
                    <a:lnTo>
                      <a:pt x="49024" y="49218"/>
                    </a:lnTo>
                    <a:lnTo>
                      <a:pt x="49101" y="49005"/>
                    </a:lnTo>
                    <a:lnTo>
                      <a:pt x="49140" y="48773"/>
                    </a:lnTo>
                    <a:lnTo>
                      <a:pt x="49198" y="48329"/>
                    </a:lnTo>
                    <a:lnTo>
                      <a:pt x="49256" y="47865"/>
                    </a:lnTo>
                    <a:lnTo>
                      <a:pt x="49314" y="47149"/>
                    </a:lnTo>
                    <a:lnTo>
                      <a:pt x="49353" y="46434"/>
                    </a:lnTo>
                    <a:lnTo>
                      <a:pt x="49391" y="44984"/>
                    </a:lnTo>
                    <a:lnTo>
                      <a:pt x="49430" y="42993"/>
                    </a:lnTo>
                    <a:lnTo>
                      <a:pt x="49411" y="41002"/>
                    </a:lnTo>
                    <a:lnTo>
                      <a:pt x="49372" y="39011"/>
                    </a:lnTo>
                    <a:lnTo>
                      <a:pt x="49314" y="37020"/>
                    </a:lnTo>
                    <a:lnTo>
                      <a:pt x="49237" y="34565"/>
                    </a:lnTo>
                    <a:lnTo>
                      <a:pt x="49140" y="32129"/>
                    </a:lnTo>
                    <a:lnTo>
                      <a:pt x="48908" y="27238"/>
                    </a:lnTo>
                    <a:lnTo>
                      <a:pt x="48657" y="22347"/>
                    </a:lnTo>
                    <a:lnTo>
                      <a:pt x="48386" y="17476"/>
                    </a:lnTo>
                    <a:lnTo>
                      <a:pt x="48154" y="13648"/>
                    </a:lnTo>
                    <a:lnTo>
                      <a:pt x="47942" y="9840"/>
                    </a:lnTo>
                    <a:lnTo>
                      <a:pt x="47845" y="7926"/>
                    </a:lnTo>
                    <a:lnTo>
                      <a:pt x="47768" y="6013"/>
                    </a:lnTo>
                    <a:lnTo>
                      <a:pt x="47690" y="4099"/>
                    </a:lnTo>
                    <a:lnTo>
                      <a:pt x="47652" y="2185"/>
                    </a:lnTo>
                    <a:lnTo>
                      <a:pt x="47652" y="1257"/>
                    </a:lnTo>
                    <a:lnTo>
                      <a:pt x="47671" y="812"/>
                    </a:lnTo>
                    <a:lnTo>
                      <a:pt x="47690" y="349"/>
                    </a:lnTo>
                    <a:lnTo>
                      <a:pt x="47690" y="271"/>
                    </a:lnTo>
                    <a:lnTo>
                      <a:pt x="47671" y="194"/>
                    </a:lnTo>
                    <a:lnTo>
                      <a:pt x="47632" y="136"/>
                    </a:lnTo>
                    <a:lnTo>
                      <a:pt x="47594" y="97"/>
                    </a:lnTo>
                    <a:lnTo>
                      <a:pt x="47555" y="59"/>
                    </a:lnTo>
                    <a:lnTo>
                      <a:pt x="47497" y="39"/>
                    </a:lnTo>
                    <a:lnTo>
                      <a:pt x="4736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4470700" y="-2894400"/>
                <a:ext cx="619575" cy="643750"/>
              </a:xfrm>
              <a:custGeom>
                <a:rect b="b" l="l" r="r" t="t"/>
                <a:pathLst>
                  <a:path extrusionOk="0" h="25750" w="24783">
                    <a:moveTo>
                      <a:pt x="13725" y="696"/>
                    </a:moveTo>
                    <a:lnTo>
                      <a:pt x="14209" y="716"/>
                    </a:lnTo>
                    <a:lnTo>
                      <a:pt x="14692" y="774"/>
                    </a:lnTo>
                    <a:lnTo>
                      <a:pt x="15156" y="851"/>
                    </a:lnTo>
                    <a:lnTo>
                      <a:pt x="15639" y="948"/>
                    </a:lnTo>
                    <a:lnTo>
                      <a:pt x="16103" y="1083"/>
                    </a:lnTo>
                    <a:lnTo>
                      <a:pt x="16490" y="1218"/>
                    </a:lnTo>
                    <a:lnTo>
                      <a:pt x="16857" y="1354"/>
                    </a:lnTo>
                    <a:lnTo>
                      <a:pt x="17224" y="1528"/>
                    </a:lnTo>
                    <a:lnTo>
                      <a:pt x="17572" y="1701"/>
                    </a:lnTo>
                    <a:lnTo>
                      <a:pt x="17939" y="1895"/>
                    </a:lnTo>
                    <a:lnTo>
                      <a:pt x="18268" y="2107"/>
                    </a:lnTo>
                    <a:lnTo>
                      <a:pt x="18597" y="2320"/>
                    </a:lnTo>
                    <a:lnTo>
                      <a:pt x="18925" y="2571"/>
                    </a:lnTo>
                    <a:lnTo>
                      <a:pt x="19235" y="2803"/>
                    </a:lnTo>
                    <a:lnTo>
                      <a:pt x="19544" y="3074"/>
                    </a:lnTo>
                    <a:lnTo>
                      <a:pt x="19834" y="3345"/>
                    </a:lnTo>
                    <a:lnTo>
                      <a:pt x="20124" y="3615"/>
                    </a:lnTo>
                    <a:lnTo>
                      <a:pt x="20395" y="3925"/>
                    </a:lnTo>
                    <a:lnTo>
                      <a:pt x="20665" y="4215"/>
                    </a:lnTo>
                    <a:lnTo>
                      <a:pt x="20916" y="4524"/>
                    </a:lnTo>
                    <a:lnTo>
                      <a:pt x="21148" y="4852"/>
                    </a:lnTo>
                    <a:lnTo>
                      <a:pt x="21593" y="5471"/>
                    </a:lnTo>
                    <a:lnTo>
                      <a:pt x="21999" y="6109"/>
                    </a:lnTo>
                    <a:lnTo>
                      <a:pt x="22366" y="6766"/>
                    </a:lnTo>
                    <a:lnTo>
                      <a:pt x="22695" y="7462"/>
                    </a:lnTo>
                    <a:lnTo>
                      <a:pt x="23004" y="8158"/>
                    </a:lnTo>
                    <a:lnTo>
                      <a:pt x="23275" y="8873"/>
                    </a:lnTo>
                    <a:lnTo>
                      <a:pt x="23507" y="9589"/>
                    </a:lnTo>
                    <a:lnTo>
                      <a:pt x="23700" y="10323"/>
                    </a:lnTo>
                    <a:lnTo>
                      <a:pt x="23835" y="10922"/>
                    </a:lnTo>
                    <a:lnTo>
                      <a:pt x="23951" y="11522"/>
                    </a:lnTo>
                    <a:lnTo>
                      <a:pt x="24048" y="12140"/>
                    </a:lnTo>
                    <a:lnTo>
                      <a:pt x="24106" y="12759"/>
                    </a:lnTo>
                    <a:lnTo>
                      <a:pt x="24125" y="13378"/>
                    </a:lnTo>
                    <a:lnTo>
                      <a:pt x="24106" y="13996"/>
                    </a:lnTo>
                    <a:lnTo>
                      <a:pt x="24087" y="14305"/>
                    </a:lnTo>
                    <a:lnTo>
                      <a:pt x="24048" y="14615"/>
                    </a:lnTo>
                    <a:lnTo>
                      <a:pt x="23990" y="14905"/>
                    </a:lnTo>
                    <a:lnTo>
                      <a:pt x="23932" y="15214"/>
                    </a:lnTo>
                    <a:lnTo>
                      <a:pt x="23797" y="15678"/>
                    </a:lnTo>
                    <a:lnTo>
                      <a:pt x="23661" y="16123"/>
                    </a:lnTo>
                    <a:lnTo>
                      <a:pt x="23488" y="16587"/>
                    </a:lnTo>
                    <a:lnTo>
                      <a:pt x="23314" y="17031"/>
                    </a:lnTo>
                    <a:lnTo>
                      <a:pt x="23120" y="17476"/>
                    </a:lnTo>
                    <a:lnTo>
                      <a:pt x="22927" y="17901"/>
                    </a:lnTo>
                    <a:lnTo>
                      <a:pt x="22695" y="18326"/>
                    </a:lnTo>
                    <a:lnTo>
                      <a:pt x="22463" y="18732"/>
                    </a:lnTo>
                    <a:lnTo>
                      <a:pt x="22192" y="19138"/>
                    </a:lnTo>
                    <a:lnTo>
                      <a:pt x="21922" y="19544"/>
                    </a:lnTo>
                    <a:lnTo>
                      <a:pt x="21651" y="19931"/>
                    </a:lnTo>
                    <a:lnTo>
                      <a:pt x="21361" y="20317"/>
                    </a:lnTo>
                    <a:lnTo>
                      <a:pt x="21052" y="20685"/>
                    </a:lnTo>
                    <a:lnTo>
                      <a:pt x="20723" y="21033"/>
                    </a:lnTo>
                    <a:lnTo>
                      <a:pt x="20395" y="21381"/>
                    </a:lnTo>
                    <a:lnTo>
                      <a:pt x="20047" y="21709"/>
                    </a:lnTo>
                    <a:lnTo>
                      <a:pt x="19679" y="22019"/>
                    </a:lnTo>
                    <a:lnTo>
                      <a:pt x="19312" y="22328"/>
                    </a:lnTo>
                    <a:lnTo>
                      <a:pt x="18945" y="22618"/>
                    </a:lnTo>
                    <a:lnTo>
                      <a:pt x="18558" y="22908"/>
                    </a:lnTo>
                    <a:lnTo>
                      <a:pt x="18152" y="23159"/>
                    </a:lnTo>
                    <a:lnTo>
                      <a:pt x="17746" y="23410"/>
                    </a:lnTo>
                    <a:lnTo>
                      <a:pt x="17321" y="23642"/>
                    </a:lnTo>
                    <a:lnTo>
                      <a:pt x="16915" y="23874"/>
                    </a:lnTo>
                    <a:lnTo>
                      <a:pt x="16470" y="24068"/>
                    </a:lnTo>
                    <a:lnTo>
                      <a:pt x="16026" y="24242"/>
                    </a:lnTo>
                    <a:lnTo>
                      <a:pt x="15581" y="24416"/>
                    </a:lnTo>
                    <a:lnTo>
                      <a:pt x="15136" y="24570"/>
                    </a:lnTo>
                    <a:lnTo>
                      <a:pt x="14673" y="24686"/>
                    </a:lnTo>
                    <a:lnTo>
                      <a:pt x="14189" y="24802"/>
                    </a:lnTo>
                    <a:lnTo>
                      <a:pt x="13725" y="24899"/>
                    </a:lnTo>
                    <a:lnTo>
                      <a:pt x="13242" y="24957"/>
                    </a:lnTo>
                    <a:lnTo>
                      <a:pt x="12759" y="25015"/>
                    </a:lnTo>
                    <a:lnTo>
                      <a:pt x="12275" y="25034"/>
                    </a:lnTo>
                    <a:lnTo>
                      <a:pt x="11773" y="25034"/>
                    </a:lnTo>
                    <a:lnTo>
                      <a:pt x="11290" y="25015"/>
                    </a:lnTo>
                    <a:lnTo>
                      <a:pt x="10806" y="24976"/>
                    </a:lnTo>
                    <a:lnTo>
                      <a:pt x="10323" y="24918"/>
                    </a:lnTo>
                    <a:lnTo>
                      <a:pt x="9840" y="24841"/>
                    </a:lnTo>
                    <a:lnTo>
                      <a:pt x="9356" y="24725"/>
                    </a:lnTo>
                    <a:lnTo>
                      <a:pt x="8873" y="24609"/>
                    </a:lnTo>
                    <a:lnTo>
                      <a:pt x="8409" y="24454"/>
                    </a:lnTo>
                    <a:lnTo>
                      <a:pt x="7945" y="24300"/>
                    </a:lnTo>
                    <a:lnTo>
                      <a:pt x="7501" y="24106"/>
                    </a:lnTo>
                    <a:lnTo>
                      <a:pt x="7056" y="23913"/>
                    </a:lnTo>
                    <a:lnTo>
                      <a:pt x="6611" y="23681"/>
                    </a:lnTo>
                    <a:lnTo>
                      <a:pt x="6186" y="23449"/>
                    </a:lnTo>
                    <a:lnTo>
                      <a:pt x="5761" y="23178"/>
                    </a:lnTo>
                    <a:lnTo>
                      <a:pt x="5355" y="22908"/>
                    </a:lnTo>
                    <a:lnTo>
                      <a:pt x="4968" y="22618"/>
                    </a:lnTo>
                    <a:lnTo>
                      <a:pt x="4582" y="22328"/>
                    </a:lnTo>
                    <a:lnTo>
                      <a:pt x="4214" y="21999"/>
                    </a:lnTo>
                    <a:lnTo>
                      <a:pt x="3847" y="21651"/>
                    </a:lnTo>
                    <a:lnTo>
                      <a:pt x="3518" y="21303"/>
                    </a:lnTo>
                    <a:lnTo>
                      <a:pt x="3190" y="20936"/>
                    </a:lnTo>
                    <a:lnTo>
                      <a:pt x="2881" y="20569"/>
                    </a:lnTo>
                    <a:lnTo>
                      <a:pt x="2591" y="20163"/>
                    </a:lnTo>
                    <a:lnTo>
                      <a:pt x="2320" y="19757"/>
                    </a:lnTo>
                    <a:lnTo>
                      <a:pt x="2069" y="19351"/>
                    </a:lnTo>
                    <a:lnTo>
                      <a:pt x="1837" y="18906"/>
                    </a:lnTo>
                    <a:lnTo>
                      <a:pt x="1605" y="18481"/>
                    </a:lnTo>
                    <a:lnTo>
                      <a:pt x="1431" y="18017"/>
                    </a:lnTo>
                    <a:lnTo>
                      <a:pt x="1257" y="17553"/>
                    </a:lnTo>
                    <a:lnTo>
                      <a:pt x="1102" y="17089"/>
                    </a:lnTo>
                    <a:lnTo>
                      <a:pt x="967" y="16529"/>
                    </a:lnTo>
                    <a:lnTo>
                      <a:pt x="851" y="15968"/>
                    </a:lnTo>
                    <a:lnTo>
                      <a:pt x="773" y="15407"/>
                    </a:lnTo>
                    <a:lnTo>
                      <a:pt x="715" y="14847"/>
                    </a:lnTo>
                    <a:lnTo>
                      <a:pt x="696" y="14267"/>
                    </a:lnTo>
                    <a:lnTo>
                      <a:pt x="696" y="13687"/>
                    </a:lnTo>
                    <a:lnTo>
                      <a:pt x="715" y="13107"/>
                    </a:lnTo>
                    <a:lnTo>
                      <a:pt x="773" y="12527"/>
                    </a:lnTo>
                    <a:lnTo>
                      <a:pt x="851" y="11966"/>
                    </a:lnTo>
                    <a:lnTo>
                      <a:pt x="947" y="11386"/>
                    </a:lnTo>
                    <a:lnTo>
                      <a:pt x="1083" y="10806"/>
                    </a:lnTo>
                    <a:lnTo>
                      <a:pt x="1237" y="10246"/>
                    </a:lnTo>
                    <a:lnTo>
                      <a:pt x="1411" y="9666"/>
                    </a:lnTo>
                    <a:lnTo>
                      <a:pt x="1605" y="9125"/>
                    </a:lnTo>
                    <a:lnTo>
                      <a:pt x="1837" y="8564"/>
                    </a:lnTo>
                    <a:lnTo>
                      <a:pt x="2069" y="8023"/>
                    </a:lnTo>
                    <a:lnTo>
                      <a:pt x="2339" y="7501"/>
                    </a:lnTo>
                    <a:lnTo>
                      <a:pt x="2629" y="6979"/>
                    </a:lnTo>
                    <a:lnTo>
                      <a:pt x="2939" y="6476"/>
                    </a:lnTo>
                    <a:lnTo>
                      <a:pt x="3267" y="5993"/>
                    </a:lnTo>
                    <a:lnTo>
                      <a:pt x="3615" y="5529"/>
                    </a:lnTo>
                    <a:lnTo>
                      <a:pt x="3982" y="5065"/>
                    </a:lnTo>
                    <a:lnTo>
                      <a:pt x="4350" y="4640"/>
                    </a:lnTo>
                    <a:lnTo>
                      <a:pt x="4756" y="4215"/>
                    </a:lnTo>
                    <a:lnTo>
                      <a:pt x="5181" y="3828"/>
                    </a:lnTo>
                    <a:lnTo>
                      <a:pt x="5626" y="3441"/>
                    </a:lnTo>
                    <a:lnTo>
                      <a:pt x="6070" y="3093"/>
                    </a:lnTo>
                    <a:lnTo>
                      <a:pt x="6553" y="2765"/>
                    </a:lnTo>
                    <a:lnTo>
                      <a:pt x="7037" y="2475"/>
                    </a:lnTo>
                    <a:lnTo>
                      <a:pt x="7539" y="2204"/>
                    </a:lnTo>
                    <a:lnTo>
                      <a:pt x="8061" y="1953"/>
                    </a:lnTo>
                    <a:lnTo>
                      <a:pt x="8583" y="1740"/>
                    </a:lnTo>
                    <a:lnTo>
                      <a:pt x="9028" y="1566"/>
                    </a:lnTo>
                    <a:lnTo>
                      <a:pt x="9492" y="1392"/>
                    </a:lnTo>
                    <a:lnTo>
                      <a:pt x="9956" y="1238"/>
                    </a:lnTo>
                    <a:lnTo>
                      <a:pt x="10420" y="1122"/>
                    </a:lnTo>
                    <a:lnTo>
                      <a:pt x="10884" y="986"/>
                    </a:lnTo>
                    <a:lnTo>
                      <a:pt x="11348" y="890"/>
                    </a:lnTo>
                    <a:lnTo>
                      <a:pt x="11831" y="812"/>
                    </a:lnTo>
                    <a:lnTo>
                      <a:pt x="12295" y="754"/>
                    </a:lnTo>
                    <a:lnTo>
                      <a:pt x="12778" y="716"/>
                    </a:lnTo>
                    <a:lnTo>
                      <a:pt x="13242" y="696"/>
                    </a:lnTo>
                    <a:close/>
                    <a:moveTo>
                      <a:pt x="12952" y="0"/>
                    </a:moveTo>
                    <a:lnTo>
                      <a:pt x="12507" y="39"/>
                    </a:lnTo>
                    <a:lnTo>
                      <a:pt x="12044" y="78"/>
                    </a:lnTo>
                    <a:lnTo>
                      <a:pt x="11580" y="136"/>
                    </a:lnTo>
                    <a:lnTo>
                      <a:pt x="11116" y="213"/>
                    </a:lnTo>
                    <a:lnTo>
                      <a:pt x="10671" y="329"/>
                    </a:lnTo>
                    <a:lnTo>
                      <a:pt x="10091" y="464"/>
                    </a:lnTo>
                    <a:lnTo>
                      <a:pt x="9511" y="658"/>
                    </a:lnTo>
                    <a:lnTo>
                      <a:pt x="8951" y="851"/>
                    </a:lnTo>
                    <a:lnTo>
                      <a:pt x="8390" y="1064"/>
                    </a:lnTo>
                    <a:lnTo>
                      <a:pt x="7907" y="1276"/>
                    </a:lnTo>
                    <a:lnTo>
                      <a:pt x="7404" y="1489"/>
                    </a:lnTo>
                    <a:lnTo>
                      <a:pt x="6940" y="1740"/>
                    </a:lnTo>
                    <a:lnTo>
                      <a:pt x="6476" y="2011"/>
                    </a:lnTo>
                    <a:lnTo>
                      <a:pt x="6012" y="2301"/>
                    </a:lnTo>
                    <a:lnTo>
                      <a:pt x="5587" y="2610"/>
                    </a:lnTo>
                    <a:lnTo>
                      <a:pt x="5162" y="2939"/>
                    </a:lnTo>
                    <a:lnTo>
                      <a:pt x="4756" y="3287"/>
                    </a:lnTo>
                    <a:lnTo>
                      <a:pt x="4369" y="3654"/>
                    </a:lnTo>
                    <a:lnTo>
                      <a:pt x="3982" y="4041"/>
                    </a:lnTo>
                    <a:lnTo>
                      <a:pt x="3615" y="4447"/>
                    </a:lnTo>
                    <a:lnTo>
                      <a:pt x="3267" y="4852"/>
                    </a:lnTo>
                    <a:lnTo>
                      <a:pt x="2939" y="5278"/>
                    </a:lnTo>
                    <a:lnTo>
                      <a:pt x="2629" y="5722"/>
                    </a:lnTo>
                    <a:lnTo>
                      <a:pt x="2320" y="6186"/>
                    </a:lnTo>
                    <a:lnTo>
                      <a:pt x="2049" y="6650"/>
                    </a:lnTo>
                    <a:lnTo>
                      <a:pt x="1779" y="7134"/>
                    </a:lnTo>
                    <a:lnTo>
                      <a:pt x="1527" y="7617"/>
                    </a:lnTo>
                    <a:lnTo>
                      <a:pt x="1295" y="8100"/>
                    </a:lnTo>
                    <a:lnTo>
                      <a:pt x="1083" y="8622"/>
                    </a:lnTo>
                    <a:lnTo>
                      <a:pt x="889" y="9125"/>
                    </a:lnTo>
                    <a:lnTo>
                      <a:pt x="715" y="9647"/>
                    </a:lnTo>
                    <a:lnTo>
                      <a:pt x="561" y="10169"/>
                    </a:lnTo>
                    <a:lnTo>
                      <a:pt x="426" y="10690"/>
                    </a:lnTo>
                    <a:lnTo>
                      <a:pt x="290" y="11212"/>
                    </a:lnTo>
                    <a:lnTo>
                      <a:pt x="194" y="11754"/>
                    </a:lnTo>
                    <a:lnTo>
                      <a:pt x="116" y="12276"/>
                    </a:lnTo>
                    <a:lnTo>
                      <a:pt x="58" y="12817"/>
                    </a:lnTo>
                    <a:lnTo>
                      <a:pt x="20" y="13358"/>
                    </a:lnTo>
                    <a:lnTo>
                      <a:pt x="0" y="13880"/>
                    </a:lnTo>
                    <a:lnTo>
                      <a:pt x="20" y="14421"/>
                    </a:lnTo>
                    <a:lnTo>
                      <a:pt x="39" y="14943"/>
                    </a:lnTo>
                    <a:lnTo>
                      <a:pt x="97" y="15465"/>
                    </a:lnTo>
                    <a:lnTo>
                      <a:pt x="174" y="15987"/>
                    </a:lnTo>
                    <a:lnTo>
                      <a:pt x="271" y="16509"/>
                    </a:lnTo>
                    <a:lnTo>
                      <a:pt x="387" y="17012"/>
                    </a:lnTo>
                    <a:lnTo>
                      <a:pt x="542" y="17514"/>
                    </a:lnTo>
                    <a:lnTo>
                      <a:pt x="715" y="17998"/>
                    </a:lnTo>
                    <a:lnTo>
                      <a:pt x="909" y="18481"/>
                    </a:lnTo>
                    <a:lnTo>
                      <a:pt x="1121" y="18964"/>
                    </a:lnTo>
                    <a:lnTo>
                      <a:pt x="1373" y="19409"/>
                    </a:lnTo>
                    <a:lnTo>
                      <a:pt x="1624" y="19873"/>
                    </a:lnTo>
                    <a:lnTo>
                      <a:pt x="1895" y="20298"/>
                    </a:lnTo>
                    <a:lnTo>
                      <a:pt x="2204" y="20723"/>
                    </a:lnTo>
                    <a:lnTo>
                      <a:pt x="2513" y="21149"/>
                    </a:lnTo>
                    <a:lnTo>
                      <a:pt x="2842" y="21535"/>
                    </a:lnTo>
                    <a:lnTo>
                      <a:pt x="3190" y="21922"/>
                    </a:lnTo>
                    <a:lnTo>
                      <a:pt x="3557" y="22289"/>
                    </a:lnTo>
                    <a:lnTo>
                      <a:pt x="3944" y="22656"/>
                    </a:lnTo>
                    <a:lnTo>
                      <a:pt x="4330" y="22985"/>
                    </a:lnTo>
                    <a:lnTo>
                      <a:pt x="4736" y="23314"/>
                    </a:lnTo>
                    <a:lnTo>
                      <a:pt x="5162" y="23604"/>
                    </a:lnTo>
                    <a:lnTo>
                      <a:pt x="5606" y="23894"/>
                    </a:lnTo>
                    <a:lnTo>
                      <a:pt x="6051" y="24164"/>
                    </a:lnTo>
                    <a:lnTo>
                      <a:pt x="6495" y="24416"/>
                    </a:lnTo>
                    <a:lnTo>
                      <a:pt x="6959" y="24648"/>
                    </a:lnTo>
                    <a:lnTo>
                      <a:pt x="7443" y="24860"/>
                    </a:lnTo>
                    <a:lnTo>
                      <a:pt x="7926" y="25054"/>
                    </a:lnTo>
                    <a:lnTo>
                      <a:pt x="8429" y="25208"/>
                    </a:lnTo>
                    <a:lnTo>
                      <a:pt x="8931" y="25363"/>
                    </a:lnTo>
                    <a:lnTo>
                      <a:pt x="9434" y="25479"/>
                    </a:lnTo>
                    <a:lnTo>
                      <a:pt x="9956" y="25576"/>
                    </a:lnTo>
                    <a:lnTo>
                      <a:pt x="10458" y="25653"/>
                    </a:lnTo>
                    <a:lnTo>
                      <a:pt x="11000" y="25711"/>
                    </a:lnTo>
                    <a:lnTo>
                      <a:pt x="11502" y="25730"/>
                    </a:lnTo>
                    <a:lnTo>
                      <a:pt x="12024" y="25749"/>
                    </a:lnTo>
                    <a:lnTo>
                      <a:pt x="12527" y="25730"/>
                    </a:lnTo>
                    <a:lnTo>
                      <a:pt x="13029" y="25691"/>
                    </a:lnTo>
                    <a:lnTo>
                      <a:pt x="13532" y="25633"/>
                    </a:lnTo>
                    <a:lnTo>
                      <a:pt x="14035" y="25537"/>
                    </a:lnTo>
                    <a:lnTo>
                      <a:pt x="14518" y="25440"/>
                    </a:lnTo>
                    <a:lnTo>
                      <a:pt x="15001" y="25324"/>
                    </a:lnTo>
                    <a:lnTo>
                      <a:pt x="15484" y="25170"/>
                    </a:lnTo>
                    <a:lnTo>
                      <a:pt x="15948" y="25015"/>
                    </a:lnTo>
                    <a:lnTo>
                      <a:pt x="16412" y="24841"/>
                    </a:lnTo>
                    <a:lnTo>
                      <a:pt x="16876" y="24628"/>
                    </a:lnTo>
                    <a:lnTo>
                      <a:pt x="17321" y="24416"/>
                    </a:lnTo>
                    <a:lnTo>
                      <a:pt x="17766" y="24184"/>
                    </a:lnTo>
                    <a:lnTo>
                      <a:pt x="18210" y="23932"/>
                    </a:lnTo>
                    <a:lnTo>
                      <a:pt x="18616" y="23681"/>
                    </a:lnTo>
                    <a:lnTo>
                      <a:pt x="19041" y="23391"/>
                    </a:lnTo>
                    <a:lnTo>
                      <a:pt x="19447" y="23101"/>
                    </a:lnTo>
                    <a:lnTo>
                      <a:pt x="19834" y="22792"/>
                    </a:lnTo>
                    <a:lnTo>
                      <a:pt x="20221" y="22463"/>
                    </a:lnTo>
                    <a:lnTo>
                      <a:pt x="20588" y="22135"/>
                    </a:lnTo>
                    <a:lnTo>
                      <a:pt x="20955" y="21767"/>
                    </a:lnTo>
                    <a:lnTo>
                      <a:pt x="21303" y="21419"/>
                    </a:lnTo>
                    <a:lnTo>
                      <a:pt x="21632" y="21033"/>
                    </a:lnTo>
                    <a:lnTo>
                      <a:pt x="21960" y="20646"/>
                    </a:lnTo>
                    <a:lnTo>
                      <a:pt x="22270" y="20240"/>
                    </a:lnTo>
                    <a:lnTo>
                      <a:pt x="22560" y="19834"/>
                    </a:lnTo>
                    <a:lnTo>
                      <a:pt x="22830" y="19409"/>
                    </a:lnTo>
                    <a:lnTo>
                      <a:pt x="23101" y="18984"/>
                    </a:lnTo>
                    <a:lnTo>
                      <a:pt x="23333" y="18539"/>
                    </a:lnTo>
                    <a:lnTo>
                      <a:pt x="23565" y="18094"/>
                    </a:lnTo>
                    <a:lnTo>
                      <a:pt x="23797" y="17630"/>
                    </a:lnTo>
                    <a:lnTo>
                      <a:pt x="24087" y="16915"/>
                    </a:lnTo>
                    <a:lnTo>
                      <a:pt x="24222" y="16567"/>
                    </a:lnTo>
                    <a:lnTo>
                      <a:pt x="24338" y="16200"/>
                    </a:lnTo>
                    <a:lnTo>
                      <a:pt x="24435" y="15852"/>
                    </a:lnTo>
                    <a:lnTo>
                      <a:pt x="24531" y="15504"/>
                    </a:lnTo>
                    <a:lnTo>
                      <a:pt x="24609" y="15137"/>
                    </a:lnTo>
                    <a:lnTo>
                      <a:pt x="24667" y="14789"/>
                    </a:lnTo>
                    <a:lnTo>
                      <a:pt x="24725" y="14421"/>
                    </a:lnTo>
                    <a:lnTo>
                      <a:pt x="24763" y="14054"/>
                    </a:lnTo>
                    <a:lnTo>
                      <a:pt x="24783" y="13687"/>
                    </a:lnTo>
                    <a:lnTo>
                      <a:pt x="24783" y="13320"/>
                    </a:lnTo>
                    <a:lnTo>
                      <a:pt x="24783" y="12952"/>
                    </a:lnTo>
                    <a:lnTo>
                      <a:pt x="24763" y="12566"/>
                    </a:lnTo>
                    <a:lnTo>
                      <a:pt x="24744" y="12179"/>
                    </a:lnTo>
                    <a:lnTo>
                      <a:pt x="24686" y="11792"/>
                    </a:lnTo>
                    <a:lnTo>
                      <a:pt x="24570" y="11000"/>
                    </a:lnTo>
                    <a:lnTo>
                      <a:pt x="24396" y="10227"/>
                    </a:lnTo>
                    <a:lnTo>
                      <a:pt x="24183" y="9434"/>
                    </a:lnTo>
                    <a:lnTo>
                      <a:pt x="23932" y="8680"/>
                    </a:lnTo>
                    <a:lnTo>
                      <a:pt x="23661" y="7926"/>
                    </a:lnTo>
                    <a:lnTo>
                      <a:pt x="23333" y="7172"/>
                    </a:lnTo>
                    <a:lnTo>
                      <a:pt x="22985" y="6457"/>
                    </a:lnTo>
                    <a:lnTo>
                      <a:pt x="22598" y="5761"/>
                    </a:lnTo>
                    <a:lnTo>
                      <a:pt x="22366" y="5394"/>
                    </a:lnTo>
                    <a:lnTo>
                      <a:pt x="22134" y="5046"/>
                    </a:lnTo>
                    <a:lnTo>
                      <a:pt x="21902" y="4698"/>
                    </a:lnTo>
                    <a:lnTo>
                      <a:pt x="21651" y="4350"/>
                    </a:lnTo>
                    <a:lnTo>
                      <a:pt x="21400" y="4021"/>
                    </a:lnTo>
                    <a:lnTo>
                      <a:pt x="21129" y="3693"/>
                    </a:lnTo>
                    <a:lnTo>
                      <a:pt x="20839" y="3383"/>
                    </a:lnTo>
                    <a:lnTo>
                      <a:pt x="20549" y="3074"/>
                    </a:lnTo>
                    <a:lnTo>
                      <a:pt x="20240" y="2784"/>
                    </a:lnTo>
                    <a:lnTo>
                      <a:pt x="19931" y="2494"/>
                    </a:lnTo>
                    <a:lnTo>
                      <a:pt x="19621" y="2223"/>
                    </a:lnTo>
                    <a:lnTo>
                      <a:pt x="19293" y="1953"/>
                    </a:lnTo>
                    <a:lnTo>
                      <a:pt x="18945" y="1721"/>
                    </a:lnTo>
                    <a:lnTo>
                      <a:pt x="18597" y="1489"/>
                    </a:lnTo>
                    <a:lnTo>
                      <a:pt x="18229" y="1257"/>
                    </a:lnTo>
                    <a:lnTo>
                      <a:pt x="17862" y="1064"/>
                    </a:lnTo>
                    <a:lnTo>
                      <a:pt x="17437" y="851"/>
                    </a:lnTo>
                    <a:lnTo>
                      <a:pt x="17012" y="677"/>
                    </a:lnTo>
                    <a:lnTo>
                      <a:pt x="16567" y="522"/>
                    </a:lnTo>
                    <a:lnTo>
                      <a:pt x="16142" y="387"/>
                    </a:lnTo>
                    <a:lnTo>
                      <a:pt x="15697" y="271"/>
                    </a:lnTo>
                    <a:lnTo>
                      <a:pt x="15233" y="174"/>
                    </a:lnTo>
                    <a:lnTo>
                      <a:pt x="14789" y="97"/>
                    </a:lnTo>
                    <a:lnTo>
                      <a:pt x="14344" y="39"/>
                    </a:lnTo>
                    <a:lnTo>
                      <a:pt x="13880" y="20"/>
                    </a:lnTo>
                    <a:lnTo>
                      <a:pt x="13416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2" name="Google Shape;792;p39"/>
              <p:cNvSpPr/>
              <p:nvPr/>
            </p:nvSpPr>
            <p:spPr>
              <a:xfrm>
                <a:off x="4170575" y="-2930650"/>
                <a:ext cx="153225" cy="17425"/>
              </a:xfrm>
              <a:custGeom>
                <a:rect b="b" l="l" r="r" t="t"/>
                <a:pathLst>
                  <a:path extrusionOk="0" h="697" w="6129">
                    <a:moveTo>
                      <a:pt x="329" y="1"/>
                    </a:moveTo>
                    <a:lnTo>
                      <a:pt x="252" y="20"/>
                    </a:lnTo>
                    <a:lnTo>
                      <a:pt x="194" y="39"/>
                    </a:lnTo>
                    <a:lnTo>
                      <a:pt x="136" y="78"/>
                    </a:lnTo>
                    <a:lnTo>
                      <a:pt x="78" y="116"/>
                    </a:lnTo>
                    <a:lnTo>
                      <a:pt x="39" y="174"/>
                    </a:lnTo>
                    <a:lnTo>
                      <a:pt x="20" y="232"/>
                    </a:lnTo>
                    <a:lnTo>
                      <a:pt x="1" y="348"/>
                    </a:lnTo>
                    <a:lnTo>
                      <a:pt x="20" y="484"/>
                    </a:lnTo>
                    <a:lnTo>
                      <a:pt x="39" y="542"/>
                    </a:lnTo>
                    <a:lnTo>
                      <a:pt x="78" y="600"/>
                    </a:lnTo>
                    <a:lnTo>
                      <a:pt x="136" y="638"/>
                    </a:lnTo>
                    <a:lnTo>
                      <a:pt x="194" y="677"/>
                    </a:lnTo>
                    <a:lnTo>
                      <a:pt x="252" y="696"/>
                    </a:lnTo>
                    <a:lnTo>
                      <a:pt x="5877" y="696"/>
                    </a:lnTo>
                    <a:lnTo>
                      <a:pt x="5935" y="677"/>
                    </a:lnTo>
                    <a:lnTo>
                      <a:pt x="5993" y="638"/>
                    </a:lnTo>
                    <a:lnTo>
                      <a:pt x="6032" y="600"/>
                    </a:lnTo>
                    <a:lnTo>
                      <a:pt x="6071" y="542"/>
                    </a:lnTo>
                    <a:lnTo>
                      <a:pt x="6109" y="484"/>
                    </a:lnTo>
                    <a:lnTo>
                      <a:pt x="6129" y="348"/>
                    </a:lnTo>
                    <a:lnTo>
                      <a:pt x="6109" y="232"/>
                    </a:lnTo>
                    <a:lnTo>
                      <a:pt x="6071" y="174"/>
                    </a:lnTo>
                    <a:lnTo>
                      <a:pt x="6032" y="116"/>
                    </a:lnTo>
                    <a:lnTo>
                      <a:pt x="5993" y="78"/>
                    </a:lnTo>
                    <a:lnTo>
                      <a:pt x="5935" y="39"/>
                    </a:lnTo>
                    <a:lnTo>
                      <a:pt x="5877" y="20"/>
                    </a:lnTo>
                    <a:lnTo>
                      <a:pt x="5781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3" name="Google Shape;793;p39"/>
              <p:cNvSpPr/>
              <p:nvPr/>
            </p:nvSpPr>
            <p:spPr>
              <a:xfrm>
                <a:off x="4265300" y="-2847050"/>
                <a:ext cx="146450" cy="17425"/>
              </a:xfrm>
              <a:custGeom>
                <a:rect b="b" l="l" r="r" t="t"/>
                <a:pathLst>
                  <a:path extrusionOk="0" h="697" w="5858">
                    <a:moveTo>
                      <a:pt x="252" y="1"/>
                    </a:moveTo>
                    <a:lnTo>
                      <a:pt x="194" y="20"/>
                    </a:lnTo>
                    <a:lnTo>
                      <a:pt x="136" y="59"/>
                    </a:lnTo>
                    <a:lnTo>
                      <a:pt x="78" y="97"/>
                    </a:lnTo>
                    <a:lnTo>
                      <a:pt x="39" y="155"/>
                    </a:lnTo>
                    <a:lnTo>
                      <a:pt x="20" y="213"/>
                    </a:lnTo>
                    <a:lnTo>
                      <a:pt x="1" y="349"/>
                    </a:lnTo>
                    <a:lnTo>
                      <a:pt x="20" y="465"/>
                    </a:lnTo>
                    <a:lnTo>
                      <a:pt x="39" y="523"/>
                    </a:lnTo>
                    <a:lnTo>
                      <a:pt x="78" y="581"/>
                    </a:lnTo>
                    <a:lnTo>
                      <a:pt x="136" y="619"/>
                    </a:lnTo>
                    <a:lnTo>
                      <a:pt x="194" y="658"/>
                    </a:lnTo>
                    <a:lnTo>
                      <a:pt x="252" y="677"/>
                    </a:lnTo>
                    <a:lnTo>
                      <a:pt x="329" y="697"/>
                    </a:lnTo>
                    <a:lnTo>
                      <a:pt x="5510" y="697"/>
                    </a:lnTo>
                    <a:lnTo>
                      <a:pt x="5587" y="677"/>
                    </a:lnTo>
                    <a:lnTo>
                      <a:pt x="5665" y="658"/>
                    </a:lnTo>
                    <a:lnTo>
                      <a:pt x="5723" y="619"/>
                    </a:lnTo>
                    <a:lnTo>
                      <a:pt x="5761" y="581"/>
                    </a:lnTo>
                    <a:lnTo>
                      <a:pt x="5800" y="523"/>
                    </a:lnTo>
                    <a:lnTo>
                      <a:pt x="5839" y="465"/>
                    </a:lnTo>
                    <a:lnTo>
                      <a:pt x="5858" y="349"/>
                    </a:lnTo>
                    <a:lnTo>
                      <a:pt x="5839" y="213"/>
                    </a:lnTo>
                    <a:lnTo>
                      <a:pt x="5800" y="155"/>
                    </a:lnTo>
                    <a:lnTo>
                      <a:pt x="5761" y="97"/>
                    </a:lnTo>
                    <a:lnTo>
                      <a:pt x="5723" y="59"/>
                    </a:lnTo>
                    <a:lnTo>
                      <a:pt x="5665" y="20"/>
                    </a:lnTo>
                    <a:lnTo>
                      <a:pt x="5587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Google Shape;794;p39"/>
              <p:cNvSpPr/>
              <p:nvPr/>
            </p:nvSpPr>
            <p:spPr>
              <a:xfrm>
                <a:off x="4258525" y="-2685150"/>
                <a:ext cx="148400" cy="16950"/>
              </a:xfrm>
              <a:custGeom>
                <a:rect b="b" l="l" r="r" t="t"/>
                <a:pathLst>
                  <a:path extrusionOk="0" h="678" w="5936">
                    <a:moveTo>
                      <a:pt x="252" y="1"/>
                    </a:moveTo>
                    <a:lnTo>
                      <a:pt x="175" y="20"/>
                    </a:lnTo>
                    <a:lnTo>
                      <a:pt x="117" y="59"/>
                    </a:lnTo>
                    <a:lnTo>
                      <a:pt x="78" y="97"/>
                    </a:lnTo>
                    <a:lnTo>
                      <a:pt x="40" y="155"/>
                    </a:lnTo>
                    <a:lnTo>
                      <a:pt x="20" y="213"/>
                    </a:lnTo>
                    <a:lnTo>
                      <a:pt x="1" y="329"/>
                    </a:lnTo>
                    <a:lnTo>
                      <a:pt x="20" y="465"/>
                    </a:lnTo>
                    <a:lnTo>
                      <a:pt x="40" y="523"/>
                    </a:lnTo>
                    <a:lnTo>
                      <a:pt x="78" y="581"/>
                    </a:lnTo>
                    <a:lnTo>
                      <a:pt x="117" y="619"/>
                    </a:lnTo>
                    <a:lnTo>
                      <a:pt x="175" y="658"/>
                    </a:lnTo>
                    <a:lnTo>
                      <a:pt x="252" y="677"/>
                    </a:lnTo>
                    <a:lnTo>
                      <a:pt x="5684" y="677"/>
                    </a:lnTo>
                    <a:lnTo>
                      <a:pt x="5742" y="658"/>
                    </a:lnTo>
                    <a:lnTo>
                      <a:pt x="5800" y="619"/>
                    </a:lnTo>
                    <a:lnTo>
                      <a:pt x="5858" y="581"/>
                    </a:lnTo>
                    <a:lnTo>
                      <a:pt x="5897" y="523"/>
                    </a:lnTo>
                    <a:lnTo>
                      <a:pt x="5916" y="465"/>
                    </a:lnTo>
                    <a:lnTo>
                      <a:pt x="5936" y="329"/>
                    </a:lnTo>
                    <a:lnTo>
                      <a:pt x="5916" y="213"/>
                    </a:lnTo>
                    <a:lnTo>
                      <a:pt x="5897" y="155"/>
                    </a:lnTo>
                    <a:lnTo>
                      <a:pt x="5858" y="97"/>
                    </a:lnTo>
                    <a:lnTo>
                      <a:pt x="5800" y="59"/>
                    </a:lnTo>
                    <a:lnTo>
                      <a:pt x="5742" y="20"/>
                    </a:lnTo>
                    <a:lnTo>
                      <a:pt x="5684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5" name="Google Shape;795;p39"/>
              <p:cNvSpPr/>
              <p:nvPr/>
            </p:nvSpPr>
            <p:spPr>
              <a:xfrm>
                <a:off x="5127950" y="-2964975"/>
                <a:ext cx="206375" cy="16950"/>
              </a:xfrm>
              <a:custGeom>
                <a:rect b="b" l="l" r="r" t="t"/>
                <a:pathLst>
                  <a:path extrusionOk="0" h="678" w="8255">
                    <a:moveTo>
                      <a:pt x="252" y="1"/>
                    </a:moveTo>
                    <a:lnTo>
                      <a:pt x="194" y="20"/>
                    </a:lnTo>
                    <a:lnTo>
                      <a:pt x="136" y="59"/>
                    </a:lnTo>
                    <a:lnTo>
                      <a:pt x="78" y="98"/>
                    </a:lnTo>
                    <a:lnTo>
                      <a:pt x="39" y="156"/>
                    </a:lnTo>
                    <a:lnTo>
                      <a:pt x="20" y="214"/>
                    </a:lnTo>
                    <a:lnTo>
                      <a:pt x="1" y="349"/>
                    </a:lnTo>
                    <a:lnTo>
                      <a:pt x="20" y="465"/>
                    </a:lnTo>
                    <a:lnTo>
                      <a:pt x="39" y="523"/>
                    </a:lnTo>
                    <a:lnTo>
                      <a:pt x="78" y="581"/>
                    </a:lnTo>
                    <a:lnTo>
                      <a:pt x="136" y="620"/>
                    </a:lnTo>
                    <a:lnTo>
                      <a:pt x="175" y="658"/>
                    </a:lnTo>
                    <a:lnTo>
                      <a:pt x="252" y="678"/>
                    </a:lnTo>
                    <a:lnTo>
                      <a:pt x="8004" y="678"/>
                    </a:lnTo>
                    <a:lnTo>
                      <a:pt x="8062" y="658"/>
                    </a:lnTo>
                    <a:lnTo>
                      <a:pt x="8120" y="620"/>
                    </a:lnTo>
                    <a:lnTo>
                      <a:pt x="8158" y="581"/>
                    </a:lnTo>
                    <a:lnTo>
                      <a:pt x="8197" y="523"/>
                    </a:lnTo>
                    <a:lnTo>
                      <a:pt x="8236" y="465"/>
                    </a:lnTo>
                    <a:lnTo>
                      <a:pt x="8255" y="349"/>
                    </a:lnTo>
                    <a:lnTo>
                      <a:pt x="8236" y="214"/>
                    </a:lnTo>
                    <a:lnTo>
                      <a:pt x="8197" y="156"/>
                    </a:lnTo>
                    <a:lnTo>
                      <a:pt x="8158" y="98"/>
                    </a:lnTo>
                    <a:lnTo>
                      <a:pt x="8120" y="59"/>
                    </a:lnTo>
                    <a:lnTo>
                      <a:pt x="8062" y="20"/>
                    </a:lnTo>
                    <a:lnTo>
                      <a:pt x="8004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6" name="Google Shape;796;p39"/>
              <p:cNvSpPr/>
              <p:nvPr/>
            </p:nvSpPr>
            <p:spPr>
              <a:xfrm>
                <a:off x="5215900" y="-2872650"/>
                <a:ext cx="86050" cy="17425"/>
              </a:xfrm>
              <a:custGeom>
                <a:rect b="b" l="l" r="r" t="t"/>
                <a:pathLst>
                  <a:path extrusionOk="0" h="697" w="3442">
                    <a:moveTo>
                      <a:pt x="252" y="0"/>
                    </a:moveTo>
                    <a:lnTo>
                      <a:pt x="175" y="39"/>
                    </a:lnTo>
                    <a:lnTo>
                      <a:pt x="117" y="58"/>
                    </a:lnTo>
                    <a:lnTo>
                      <a:pt x="78" y="116"/>
                    </a:lnTo>
                    <a:lnTo>
                      <a:pt x="39" y="155"/>
                    </a:lnTo>
                    <a:lnTo>
                      <a:pt x="20" y="213"/>
                    </a:lnTo>
                    <a:lnTo>
                      <a:pt x="1" y="348"/>
                    </a:lnTo>
                    <a:lnTo>
                      <a:pt x="20" y="484"/>
                    </a:lnTo>
                    <a:lnTo>
                      <a:pt x="39" y="542"/>
                    </a:lnTo>
                    <a:lnTo>
                      <a:pt x="78" y="580"/>
                    </a:lnTo>
                    <a:lnTo>
                      <a:pt x="117" y="638"/>
                    </a:lnTo>
                    <a:lnTo>
                      <a:pt x="175" y="658"/>
                    </a:lnTo>
                    <a:lnTo>
                      <a:pt x="252" y="677"/>
                    </a:lnTo>
                    <a:lnTo>
                      <a:pt x="329" y="696"/>
                    </a:lnTo>
                    <a:lnTo>
                      <a:pt x="3094" y="696"/>
                    </a:lnTo>
                    <a:lnTo>
                      <a:pt x="3190" y="677"/>
                    </a:lnTo>
                    <a:lnTo>
                      <a:pt x="3248" y="658"/>
                    </a:lnTo>
                    <a:lnTo>
                      <a:pt x="3306" y="638"/>
                    </a:lnTo>
                    <a:lnTo>
                      <a:pt x="3345" y="580"/>
                    </a:lnTo>
                    <a:lnTo>
                      <a:pt x="3384" y="542"/>
                    </a:lnTo>
                    <a:lnTo>
                      <a:pt x="3422" y="484"/>
                    </a:lnTo>
                    <a:lnTo>
                      <a:pt x="3442" y="348"/>
                    </a:lnTo>
                    <a:lnTo>
                      <a:pt x="3422" y="213"/>
                    </a:lnTo>
                    <a:lnTo>
                      <a:pt x="3384" y="155"/>
                    </a:lnTo>
                    <a:lnTo>
                      <a:pt x="3345" y="116"/>
                    </a:lnTo>
                    <a:lnTo>
                      <a:pt x="3306" y="58"/>
                    </a:lnTo>
                    <a:lnTo>
                      <a:pt x="3248" y="39"/>
                    </a:lnTo>
                    <a:lnTo>
                      <a:pt x="3190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7" name="Google Shape;797;p39"/>
              <p:cNvSpPr/>
              <p:nvPr/>
            </p:nvSpPr>
            <p:spPr>
              <a:xfrm>
                <a:off x="5127950" y="-2749900"/>
                <a:ext cx="171600" cy="16925"/>
              </a:xfrm>
              <a:custGeom>
                <a:rect b="b" l="l" r="r" t="t"/>
                <a:pathLst>
                  <a:path extrusionOk="0" h="677" w="6864">
                    <a:moveTo>
                      <a:pt x="252" y="0"/>
                    </a:moveTo>
                    <a:lnTo>
                      <a:pt x="194" y="20"/>
                    </a:lnTo>
                    <a:lnTo>
                      <a:pt x="136" y="58"/>
                    </a:lnTo>
                    <a:lnTo>
                      <a:pt x="78" y="97"/>
                    </a:lnTo>
                    <a:lnTo>
                      <a:pt x="39" y="155"/>
                    </a:lnTo>
                    <a:lnTo>
                      <a:pt x="20" y="213"/>
                    </a:lnTo>
                    <a:lnTo>
                      <a:pt x="1" y="348"/>
                    </a:lnTo>
                    <a:lnTo>
                      <a:pt x="20" y="464"/>
                    </a:lnTo>
                    <a:lnTo>
                      <a:pt x="39" y="522"/>
                    </a:lnTo>
                    <a:lnTo>
                      <a:pt x="78" y="580"/>
                    </a:lnTo>
                    <a:lnTo>
                      <a:pt x="136" y="619"/>
                    </a:lnTo>
                    <a:lnTo>
                      <a:pt x="175" y="658"/>
                    </a:lnTo>
                    <a:lnTo>
                      <a:pt x="252" y="677"/>
                    </a:lnTo>
                    <a:lnTo>
                      <a:pt x="6612" y="677"/>
                    </a:lnTo>
                    <a:lnTo>
                      <a:pt x="6670" y="658"/>
                    </a:lnTo>
                    <a:lnTo>
                      <a:pt x="6728" y="619"/>
                    </a:lnTo>
                    <a:lnTo>
                      <a:pt x="6786" y="580"/>
                    </a:lnTo>
                    <a:lnTo>
                      <a:pt x="6824" y="522"/>
                    </a:lnTo>
                    <a:lnTo>
                      <a:pt x="6844" y="464"/>
                    </a:lnTo>
                    <a:lnTo>
                      <a:pt x="6863" y="348"/>
                    </a:lnTo>
                    <a:lnTo>
                      <a:pt x="6844" y="213"/>
                    </a:lnTo>
                    <a:lnTo>
                      <a:pt x="6824" y="155"/>
                    </a:lnTo>
                    <a:lnTo>
                      <a:pt x="6786" y="97"/>
                    </a:lnTo>
                    <a:lnTo>
                      <a:pt x="6728" y="58"/>
                    </a:lnTo>
                    <a:lnTo>
                      <a:pt x="6670" y="20"/>
                    </a:lnTo>
                    <a:lnTo>
                      <a:pt x="6612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8" name="Google Shape;798;p39"/>
              <p:cNvSpPr/>
              <p:nvPr/>
            </p:nvSpPr>
            <p:spPr>
              <a:xfrm>
                <a:off x="4304450" y="-2116325"/>
                <a:ext cx="206375" cy="17425"/>
              </a:xfrm>
              <a:custGeom>
                <a:rect b="b" l="l" r="r" t="t"/>
                <a:pathLst>
                  <a:path extrusionOk="0" h="697" w="8255">
                    <a:moveTo>
                      <a:pt x="271" y="1"/>
                    </a:moveTo>
                    <a:lnTo>
                      <a:pt x="194" y="20"/>
                    </a:lnTo>
                    <a:lnTo>
                      <a:pt x="136" y="59"/>
                    </a:lnTo>
                    <a:lnTo>
                      <a:pt x="97" y="97"/>
                    </a:lnTo>
                    <a:lnTo>
                      <a:pt x="58" y="155"/>
                    </a:lnTo>
                    <a:lnTo>
                      <a:pt x="20" y="213"/>
                    </a:lnTo>
                    <a:lnTo>
                      <a:pt x="0" y="349"/>
                    </a:lnTo>
                    <a:lnTo>
                      <a:pt x="20" y="464"/>
                    </a:lnTo>
                    <a:lnTo>
                      <a:pt x="58" y="522"/>
                    </a:lnTo>
                    <a:lnTo>
                      <a:pt x="97" y="580"/>
                    </a:lnTo>
                    <a:lnTo>
                      <a:pt x="136" y="619"/>
                    </a:lnTo>
                    <a:lnTo>
                      <a:pt x="194" y="658"/>
                    </a:lnTo>
                    <a:lnTo>
                      <a:pt x="271" y="677"/>
                    </a:lnTo>
                    <a:lnTo>
                      <a:pt x="348" y="696"/>
                    </a:lnTo>
                    <a:lnTo>
                      <a:pt x="7926" y="696"/>
                    </a:lnTo>
                    <a:lnTo>
                      <a:pt x="8003" y="677"/>
                    </a:lnTo>
                    <a:lnTo>
                      <a:pt x="8081" y="658"/>
                    </a:lnTo>
                    <a:lnTo>
                      <a:pt x="8139" y="619"/>
                    </a:lnTo>
                    <a:lnTo>
                      <a:pt x="8177" y="580"/>
                    </a:lnTo>
                    <a:lnTo>
                      <a:pt x="8216" y="522"/>
                    </a:lnTo>
                    <a:lnTo>
                      <a:pt x="8235" y="464"/>
                    </a:lnTo>
                    <a:lnTo>
                      <a:pt x="8255" y="349"/>
                    </a:lnTo>
                    <a:lnTo>
                      <a:pt x="8235" y="213"/>
                    </a:lnTo>
                    <a:lnTo>
                      <a:pt x="8216" y="155"/>
                    </a:lnTo>
                    <a:lnTo>
                      <a:pt x="8177" y="97"/>
                    </a:lnTo>
                    <a:lnTo>
                      <a:pt x="8139" y="59"/>
                    </a:lnTo>
                    <a:lnTo>
                      <a:pt x="8081" y="20"/>
                    </a:lnTo>
                    <a:lnTo>
                      <a:pt x="8003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9" name="Google Shape;799;p39"/>
              <p:cNvSpPr/>
              <p:nvPr/>
            </p:nvSpPr>
            <p:spPr>
              <a:xfrm>
                <a:off x="5185450" y="-2345400"/>
                <a:ext cx="116500" cy="17425"/>
              </a:xfrm>
              <a:custGeom>
                <a:rect b="b" l="l" r="r" t="t"/>
                <a:pathLst>
                  <a:path extrusionOk="0" h="697" w="4660">
                    <a:moveTo>
                      <a:pt x="272" y="1"/>
                    </a:moveTo>
                    <a:lnTo>
                      <a:pt x="194" y="20"/>
                    </a:lnTo>
                    <a:lnTo>
                      <a:pt x="136" y="59"/>
                    </a:lnTo>
                    <a:lnTo>
                      <a:pt x="98" y="117"/>
                    </a:lnTo>
                    <a:lnTo>
                      <a:pt x="59" y="155"/>
                    </a:lnTo>
                    <a:lnTo>
                      <a:pt x="20" y="213"/>
                    </a:lnTo>
                    <a:lnTo>
                      <a:pt x="1" y="349"/>
                    </a:lnTo>
                    <a:lnTo>
                      <a:pt x="20" y="465"/>
                    </a:lnTo>
                    <a:lnTo>
                      <a:pt x="59" y="523"/>
                    </a:lnTo>
                    <a:lnTo>
                      <a:pt x="98" y="581"/>
                    </a:lnTo>
                    <a:lnTo>
                      <a:pt x="136" y="619"/>
                    </a:lnTo>
                    <a:lnTo>
                      <a:pt x="194" y="658"/>
                    </a:lnTo>
                    <a:lnTo>
                      <a:pt x="272" y="677"/>
                    </a:lnTo>
                    <a:lnTo>
                      <a:pt x="349" y="696"/>
                    </a:lnTo>
                    <a:lnTo>
                      <a:pt x="4312" y="696"/>
                    </a:lnTo>
                    <a:lnTo>
                      <a:pt x="4408" y="677"/>
                    </a:lnTo>
                    <a:lnTo>
                      <a:pt x="4466" y="658"/>
                    </a:lnTo>
                    <a:lnTo>
                      <a:pt x="4524" y="619"/>
                    </a:lnTo>
                    <a:lnTo>
                      <a:pt x="4563" y="581"/>
                    </a:lnTo>
                    <a:lnTo>
                      <a:pt x="4602" y="523"/>
                    </a:lnTo>
                    <a:lnTo>
                      <a:pt x="4640" y="465"/>
                    </a:lnTo>
                    <a:lnTo>
                      <a:pt x="4660" y="349"/>
                    </a:lnTo>
                    <a:lnTo>
                      <a:pt x="4640" y="213"/>
                    </a:lnTo>
                    <a:lnTo>
                      <a:pt x="4602" y="155"/>
                    </a:lnTo>
                    <a:lnTo>
                      <a:pt x="4563" y="117"/>
                    </a:lnTo>
                    <a:lnTo>
                      <a:pt x="4524" y="59"/>
                    </a:lnTo>
                    <a:lnTo>
                      <a:pt x="4466" y="20"/>
                    </a:lnTo>
                    <a:lnTo>
                      <a:pt x="4408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00" name="Google Shape;800;p39"/>
            <p:cNvGrpSpPr/>
            <p:nvPr/>
          </p:nvGrpSpPr>
          <p:grpSpPr>
            <a:xfrm>
              <a:off x="936457" y="1496726"/>
              <a:ext cx="1225047" cy="2177869"/>
              <a:chOff x="713225" y="-1668325"/>
              <a:chExt cx="1374450" cy="2443475"/>
            </a:xfrm>
          </p:grpSpPr>
          <p:sp>
            <p:nvSpPr>
              <p:cNvPr id="801" name="Google Shape;801;p39"/>
              <p:cNvSpPr/>
              <p:nvPr/>
            </p:nvSpPr>
            <p:spPr>
              <a:xfrm>
                <a:off x="870275" y="-1655275"/>
                <a:ext cx="502625" cy="1151200"/>
              </a:xfrm>
              <a:custGeom>
                <a:rect b="b" l="l" r="r" t="t"/>
                <a:pathLst>
                  <a:path extrusionOk="0" h="46048" w="20105">
                    <a:moveTo>
                      <a:pt x="14267" y="36594"/>
                    </a:moveTo>
                    <a:lnTo>
                      <a:pt x="14248" y="37638"/>
                    </a:lnTo>
                    <a:lnTo>
                      <a:pt x="14248" y="38663"/>
                    </a:lnTo>
                    <a:lnTo>
                      <a:pt x="14267" y="39707"/>
                    </a:lnTo>
                    <a:lnTo>
                      <a:pt x="14286" y="40731"/>
                    </a:lnTo>
                    <a:lnTo>
                      <a:pt x="14151" y="40809"/>
                    </a:lnTo>
                    <a:lnTo>
                      <a:pt x="14035" y="40905"/>
                    </a:lnTo>
                    <a:lnTo>
                      <a:pt x="13919" y="41021"/>
                    </a:lnTo>
                    <a:lnTo>
                      <a:pt x="13822" y="41176"/>
                    </a:lnTo>
                    <a:lnTo>
                      <a:pt x="13842" y="40615"/>
                    </a:lnTo>
                    <a:lnTo>
                      <a:pt x="13880" y="40035"/>
                    </a:lnTo>
                    <a:lnTo>
                      <a:pt x="13996" y="38895"/>
                    </a:lnTo>
                    <a:lnTo>
                      <a:pt x="14267" y="36594"/>
                    </a:lnTo>
                    <a:close/>
                    <a:moveTo>
                      <a:pt x="2552" y="41756"/>
                    </a:moveTo>
                    <a:lnTo>
                      <a:pt x="2688" y="41814"/>
                    </a:lnTo>
                    <a:lnTo>
                      <a:pt x="2823" y="41853"/>
                    </a:lnTo>
                    <a:lnTo>
                      <a:pt x="2842" y="42065"/>
                    </a:lnTo>
                    <a:lnTo>
                      <a:pt x="2842" y="42278"/>
                    </a:lnTo>
                    <a:lnTo>
                      <a:pt x="2823" y="42471"/>
                    </a:lnTo>
                    <a:lnTo>
                      <a:pt x="2804" y="42645"/>
                    </a:lnTo>
                    <a:lnTo>
                      <a:pt x="2475" y="42645"/>
                    </a:lnTo>
                    <a:lnTo>
                      <a:pt x="2552" y="41756"/>
                    </a:lnTo>
                    <a:close/>
                    <a:moveTo>
                      <a:pt x="3674" y="0"/>
                    </a:moveTo>
                    <a:lnTo>
                      <a:pt x="3558" y="20"/>
                    </a:lnTo>
                    <a:lnTo>
                      <a:pt x="3461" y="58"/>
                    </a:lnTo>
                    <a:lnTo>
                      <a:pt x="3364" y="116"/>
                    </a:lnTo>
                    <a:lnTo>
                      <a:pt x="3171" y="329"/>
                    </a:lnTo>
                    <a:lnTo>
                      <a:pt x="3016" y="542"/>
                    </a:lnTo>
                    <a:lnTo>
                      <a:pt x="2881" y="754"/>
                    </a:lnTo>
                    <a:lnTo>
                      <a:pt x="2765" y="1006"/>
                    </a:lnTo>
                    <a:lnTo>
                      <a:pt x="2688" y="1238"/>
                    </a:lnTo>
                    <a:lnTo>
                      <a:pt x="2630" y="1508"/>
                    </a:lnTo>
                    <a:lnTo>
                      <a:pt x="2610" y="1760"/>
                    </a:lnTo>
                    <a:lnTo>
                      <a:pt x="2610" y="2050"/>
                    </a:lnTo>
                    <a:lnTo>
                      <a:pt x="2572" y="2166"/>
                    </a:lnTo>
                    <a:lnTo>
                      <a:pt x="2533" y="2282"/>
                    </a:lnTo>
                    <a:lnTo>
                      <a:pt x="2514" y="2417"/>
                    </a:lnTo>
                    <a:lnTo>
                      <a:pt x="2514" y="2572"/>
                    </a:lnTo>
                    <a:lnTo>
                      <a:pt x="2533" y="3693"/>
                    </a:lnTo>
                    <a:lnTo>
                      <a:pt x="2533" y="4814"/>
                    </a:lnTo>
                    <a:lnTo>
                      <a:pt x="2417" y="4930"/>
                    </a:lnTo>
                    <a:lnTo>
                      <a:pt x="2340" y="5046"/>
                    </a:lnTo>
                    <a:lnTo>
                      <a:pt x="2262" y="5181"/>
                    </a:lnTo>
                    <a:lnTo>
                      <a:pt x="2204" y="5336"/>
                    </a:lnTo>
                    <a:lnTo>
                      <a:pt x="2166" y="5510"/>
                    </a:lnTo>
                    <a:lnTo>
                      <a:pt x="2146" y="5665"/>
                    </a:lnTo>
                    <a:lnTo>
                      <a:pt x="2166" y="5858"/>
                    </a:lnTo>
                    <a:lnTo>
                      <a:pt x="2224" y="6032"/>
                    </a:lnTo>
                    <a:lnTo>
                      <a:pt x="2378" y="6612"/>
                    </a:lnTo>
                    <a:lnTo>
                      <a:pt x="2494" y="7192"/>
                    </a:lnTo>
                    <a:lnTo>
                      <a:pt x="2494" y="7540"/>
                    </a:lnTo>
                    <a:lnTo>
                      <a:pt x="2282" y="8526"/>
                    </a:lnTo>
                    <a:lnTo>
                      <a:pt x="2127" y="9531"/>
                    </a:lnTo>
                    <a:lnTo>
                      <a:pt x="1992" y="10517"/>
                    </a:lnTo>
                    <a:lnTo>
                      <a:pt x="1876" y="11522"/>
                    </a:lnTo>
                    <a:lnTo>
                      <a:pt x="1798" y="12527"/>
                    </a:lnTo>
                    <a:lnTo>
                      <a:pt x="1760" y="13532"/>
                    </a:lnTo>
                    <a:lnTo>
                      <a:pt x="1740" y="14538"/>
                    </a:lnTo>
                    <a:lnTo>
                      <a:pt x="1740" y="15543"/>
                    </a:lnTo>
                    <a:lnTo>
                      <a:pt x="1682" y="15717"/>
                    </a:lnTo>
                    <a:lnTo>
                      <a:pt x="1644" y="15910"/>
                    </a:lnTo>
                    <a:lnTo>
                      <a:pt x="1624" y="16490"/>
                    </a:lnTo>
                    <a:lnTo>
                      <a:pt x="1624" y="17051"/>
                    </a:lnTo>
                    <a:lnTo>
                      <a:pt x="1663" y="17631"/>
                    </a:lnTo>
                    <a:lnTo>
                      <a:pt x="1702" y="18210"/>
                    </a:lnTo>
                    <a:lnTo>
                      <a:pt x="1644" y="18829"/>
                    </a:lnTo>
                    <a:lnTo>
                      <a:pt x="1528" y="18926"/>
                    </a:lnTo>
                    <a:lnTo>
                      <a:pt x="1431" y="19022"/>
                    </a:lnTo>
                    <a:lnTo>
                      <a:pt x="1354" y="19138"/>
                    </a:lnTo>
                    <a:lnTo>
                      <a:pt x="1276" y="19274"/>
                    </a:lnTo>
                    <a:lnTo>
                      <a:pt x="1218" y="19409"/>
                    </a:lnTo>
                    <a:lnTo>
                      <a:pt x="1180" y="19564"/>
                    </a:lnTo>
                    <a:lnTo>
                      <a:pt x="1180" y="19718"/>
                    </a:lnTo>
                    <a:lnTo>
                      <a:pt x="1199" y="19912"/>
                    </a:lnTo>
                    <a:lnTo>
                      <a:pt x="1296" y="20608"/>
                    </a:lnTo>
                    <a:lnTo>
                      <a:pt x="1373" y="21323"/>
                    </a:lnTo>
                    <a:lnTo>
                      <a:pt x="1431" y="22019"/>
                    </a:lnTo>
                    <a:lnTo>
                      <a:pt x="1470" y="22734"/>
                    </a:lnTo>
                    <a:lnTo>
                      <a:pt x="1508" y="23430"/>
                    </a:lnTo>
                    <a:lnTo>
                      <a:pt x="1508" y="24126"/>
                    </a:lnTo>
                    <a:lnTo>
                      <a:pt x="1508" y="24841"/>
                    </a:lnTo>
                    <a:lnTo>
                      <a:pt x="1489" y="25537"/>
                    </a:lnTo>
                    <a:lnTo>
                      <a:pt x="1450" y="26233"/>
                    </a:lnTo>
                    <a:lnTo>
                      <a:pt x="1392" y="26929"/>
                    </a:lnTo>
                    <a:lnTo>
                      <a:pt x="1315" y="27644"/>
                    </a:lnTo>
                    <a:lnTo>
                      <a:pt x="1238" y="28340"/>
                    </a:lnTo>
                    <a:lnTo>
                      <a:pt x="1141" y="29036"/>
                    </a:lnTo>
                    <a:lnTo>
                      <a:pt x="1025" y="29732"/>
                    </a:lnTo>
                    <a:lnTo>
                      <a:pt x="909" y="30428"/>
                    </a:lnTo>
                    <a:lnTo>
                      <a:pt x="774" y="31124"/>
                    </a:lnTo>
                    <a:lnTo>
                      <a:pt x="755" y="31259"/>
                    </a:lnTo>
                    <a:lnTo>
                      <a:pt x="755" y="31394"/>
                    </a:lnTo>
                    <a:lnTo>
                      <a:pt x="755" y="31510"/>
                    </a:lnTo>
                    <a:lnTo>
                      <a:pt x="774" y="31626"/>
                    </a:lnTo>
                    <a:lnTo>
                      <a:pt x="813" y="31723"/>
                    </a:lnTo>
                    <a:lnTo>
                      <a:pt x="851" y="31820"/>
                    </a:lnTo>
                    <a:lnTo>
                      <a:pt x="909" y="31916"/>
                    </a:lnTo>
                    <a:lnTo>
                      <a:pt x="986" y="31994"/>
                    </a:lnTo>
                    <a:lnTo>
                      <a:pt x="832" y="32709"/>
                    </a:lnTo>
                    <a:lnTo>
                      <a:pt x="716" y="33443"/>
                    </a:lnTo>
                    <a:lnTo>
                      <a:pt x="639" y="34159"/>
                    </a:lnTo>
                    <a:lnTo>
                      <a:pt x="561" y="34893"/>
                    </a:lnTo>
                    <a:lnTo>
                      <a:pt x="523" y="35628"/>
                    </a:lnTo>
                    <a:lnTo>
                      <a:pt x="465" y="36343"/>
                    </a:lnTo>
                    <a:lnTo>
                      <a:pt x="426" y="37812"/>
                    </a:lnTo>
                    <a:lnTo>
                      <a:pt x="368" y="39281"/>
                    </a:lnTo>
                    <a:lnTo>
                      <a:pt x="310" y="40751"/>
                    </a:lnTo>
                    <a:lnTo>
                      <a:pt x="271" y="41485"/>
                    </a:lnTo>
                    <a:lnTo>
                      <a:pt x="213" y="42220"/>
                    </a:lnTo>
                    <a:lnTo>
                      <a:pt x="117" y="42954"/>
                    </a:lnTo>
                    <a:lnTo>
                      <a:pt x="20" y="43689"/>
                    </a:lnTo>
                    <a:lnTo>
                      <a:pt x="1" y="43824"/>
                    </a:lnTo>
                    <a:lnTo>
                      <a:pt x="1" y="43960"/>
                    </a:lnTo>
                    <a:lnTo>
                      <a:pt x="39" y="44095"/>
                    </a:lnTo>
                    <a:lnTo>
                      <a:pt x="78" y="44230"/>
                    </a:lnTo>
                    <a:lnTo>
                      <a:pt x="117" y="44346"/>
                    </a:lnTo>
                    <a:lnTo>
                      <a:pt x="194" y="44443"/>
                    </a:lnTo>
                    <a:lnTo>
                      <a:pt x="271" y="44559"/>
                    </a:lnTo>
                    <a:lnTo>
                      <a:pt x="368" y="44636"/>
                    </a:lnTo>
                    <a:lnTo>
                      <a:pt x="465" y="44733"/>
                    </a:lnTo>
                    <a:lnTo>
                      <a:pt x="561" y="44791"/>
                    </a:lnTo>
                    <a:lnTo>
                      <a:pt x="677" y="44849"/>
                    </a:lnTo>
                    <a:lnTo>
                      <a:pt x="813" y="44907"/>
                    </a:lnTo>
                    <a:lnTo>
                      <a:pt x="929" y="44945"/>
                    </a:lnTo>
                    <a:lnTo>
                      <a:pt x="1064" y="44965"/>
                    </a:lnTo>
                    <a:lnTo>
                      <a:pt x="1334" y="44965"/>
                    </a:lnTo>
                    <a:lnTo>
                      <a:pt x="1992" y="44926"/>
                    </a:lnTo>
                    <a:lnTo>
                      <a:pt x="2649" y="44907"/>
                    </a:lnTo>
                    <a:lnTo>
                      <a:pt x="3287" y="44945"/>
                    </a:lnTo>
                    <a:lnTo>
                      <a:pt x="3944" y="45003"/>
                    </a:lnTo>
                    <a:lnTo>
                      <a:pt x="4582" y="45081"/>
                    </a:lnTo>
                    <a:lnTo>
                      <a:pt x="5239" y="45177"/>
                    </a:lnTo>
                    <a:lnTo>
                      <a:pt x="6535" y="45390"/>
                    </a:lnTo>
                    <a:lnTo>
                      <a:pt x="7810" y="45603"/>
                    </a:lnTo>
                    <a:lnTo>
                      <a:pt x="8468" y="45680"/>
                    </a:lnTo>
                    <a:lnTo>
                      <a:pt x="9125" y="45757"/>
                    </a:lnTo>
                    <a:lnTo>
                      <a:pt x="9763" y="45796"/>
                    </a:lnTo>
                    <a:lnTo>
                      <a:pt x="10420" y="45796"/>
                    </a:lnTo>
                    <a:lnTo>
                      <a:pt x="11077" y="45777"/>
                    </a:lnTo>
                    <a:lnTo>
                      <a:pt x="11406" y="45738"/>
                    </a:lnTo>
                    <a:lnTo>
                      <a:pt x="11735" y="45699"/>
                    </a:lnTo>
                    <a:lnTo>
                      <a:pt x="11851" y="45680"/>
                    </a:lnTo>
                    <a:lnTo>
                      <a:pt x="11967" y="45641"/>
                    </a:lnTo>
                    <a:lnTo>
                      <a:pt x="12160" y="45564"/>
                    </a:lnTo>
                    <a:lnTo>
                      <a:pt x="12450" y="45622"/>
                    </a:lnTo>
                    <a:lnTo>
                      <a:pt x="12759" y="45680"/>
                    </a:lnTo>
                    <a:lnTo>
                      <a:pt x="12894" y="45699"/>
                    </a:lnTo>
                    <a:lnTo>
                      <a:pt x="13010" y="45699"/>
                    </a:lnTo>
                    <a:lnTo>
                      <a:pt x="13126" y="45680"/>
                    </a:lnTo>
                    <a:lnTo>
                      <a:pt x="13262" y="45661"/>
                    </a:lnTo>
                    <a:lnTo>
                      <a:pt x="13358" y="45603"/>
                    </a:lnTo>
                    <a:lnTo>
                      <a:pt x="13474" y="45545"/>
                    </a:lnTo>
                    <a:lnTo>
                      <a:pt x="13571" y="45467"/>
                    </a:lnTo>
                    <a:lnTo>
                      <a:pt x="13668" y="45390"/>
                    </a:lnTo>
                    <a:lnTo>
                      <a:pt x="14035" y="45429"/>
                    </a:lnTo>
                    <a:lnTo>
                      <a:pt x="14402" y="45506"/>
                    </a:lnTo>
                    <a:lnTo>
                      <a:pt x="14770" y="45603"/>
                    </a:lnTo>
                    <a:lnTo>
                      <a:pt x="15118" y="45719"/>
                    </a:lnTo>
                    <a:lnTo>
                      <a:pt x="15272" y="45757"/>
                    </a:lnTo>
                    <a:lnTo>
                      <a:pt x="15427" y="45777"/>
                    </a:lnTo>
                    <a:lnTo>
                      <a:pt x="15581" y="45777"/>
                    </a:lnTo>
                    <a:lnTo>
                      <a:pt x="15755" y="45757"/>
                    </a:lnTo>
                    <a:lnTo>
                      <a:pt x="15813" y="45835"/>
                    </a:lnTo>
                    <a:lnTo>
                      <a:pt x="15891" y="45912"/>
                    </a:lnTo>
                    <a:lnTo>
                      <a:pt x="16007" y="45989"/>
                    </a:lnTo>
                    <a:lnTo>
                      <a:pt x="16103" y="46028"/>
                    </a:lnTo>
                    <a:lnTo>
                      <a:pt x="16219" y="46047"/>
                    </a:lnTo>
                    <a:lnTo>
                      <a:pt x="16316" y="46028"/>
                    </a:lnTo>
                    <a:lnTo>
                      <a:pt x="16413" y="46009"/>
                    </a:lnTo>
                    <a:lnTo>
                      <a:pt x="16509" y="45951"/>
                    </a:lnTo>
                    <a:lnTo>
                      <a:pt x="16587" y="45893"/>
                    </a:lnTo>
                    <a:lnTo>
                      <a:pt x="16664" y="45815"/>
                    </a:lnTo>
                    <a:lnTo>
                      <a:pt x="16722" y="45738"/>
                    </a:lnTo>
                    <a:lnTo>
                      <a:pt x="16761" y="45641"/>
                    </a:lnTo>
                    <a:lnTo>
                      <a:pt x="16799" y="45545"/>
                    </a:lnTo>
                    <a:lnTo>
                      <a:pt x="16819" y="45448"/>
                    </a:lnTo>
                    <a:lnTo>
                      <a:pt x="16799" y="45351"/>
                    </a:lnTo>
                    <a:lnTo>
                      <a:pt x="16780" y="45255"/>
                    </a:lnTo>
                    <a:lnTo>
                      <a:pt x="16722" y="45158"/>
                    </a:lnTo>
                    <a:lnTo>
                      <a:pt x="16664" y="45061"/>
                    </a:lnTo>
                    <a:lnTo>
                      <a:pt x="16683" y="44926"/>
                    </a:lnTo>
                    <a:lnTo>
                      <a:pt x="16703" y="44791"/>
                    </a:lnTo>
                    <a:lnTo>
                      <a:pt x="16664" y="43476"/>
                    </a:lnTo>
                    <a:lnTo>
                      <a:pt x="16625" y="42162"/>
                    </a:lnTo>
                    <a:lnTo>
                      <a:pt x="16587" y="40847"/>
                    </a:lnTo>
                    <a:lnTo>
                      <a:pt x="16548" y="39533"/>
                    </a:lnTo>
                    <a:lnTo>
                      <a:pt x="16529" y="38218"/>
                    </a:lnTo>
                    <a:lnTo>
                      <a:pt x="16548" y="36923"/>
                    </a:lnTo>
                    <a:lnTo>
                      <a:pt x="16587" y="36266"/>
                    </a:lnTo>
                    <a:lnTo>
                      <a:pt x="16625" y="35609"/>
                    </a:lnTo>
                    <a:lnTo>
                      <a:pt x="16683" y="34951"/>
                    </a:lnTo>
                    <a:lnTo>
                      <a:pt x="16761" y="34294"/>
                    </a:lnTo>
                    <a:lnTo>
                      <a:pt x="16780" y="34178"/>
                    </a:lnTo>
                    <a:lnTo>
                      <a:pt x="16761" y="34043"/>
                    </a:lnTo>
                    <a:lnTo>
                      <a:pt x="16761" y="33927"/>
                    </a:lnTo>
                    <a:lnTo>
                      <a:pt x="16722" y="33830"/>
                    </a:lnTo>
                    <a:lnTo>
                      <a:pt x="16915" y="33308"/>
                    </a:lnTo>
                    <a:lnTo>
                      <a:pt x="17051" y="32806"/>
                    </a:lnTo>
                    <a:lnTo>
                      <a:pt x="17147" y="32284"/>
                    </a:lnTo>
                    <a:lnTo>
                      <a:pt x="17205" y="31781"/>
                    </a:lnTo>
                    <a:lnTo>
                      <a:pt x="17225" y="31259"/>
                    </a:lnTo>
                    <a:lnTo>
                      <a:pt x="17244" y="30737"/>
                    </a:lnTo>
                    <a:lnTo>
                      <a:pt x="17225" y="30234"/>
                    </a:lnTo>
                    <a:lnTo>
                      <a:pt x="17186" y="29713"/>
                    </a:lnTo>
                    <a:lnTo>
                      <a:pt x="17360" y="28321"/>
                    </a:lnTo>
                    <a:lnTo>
                      <a:pt x="17515" y="26910"/>
                    </a:lnTo>
                    <a:lnTo>
                      <a:pt x="17669" y="25518"/>
                    </a:lnTo>
                    <a:lnTo>
                      <a:pt x="17785" y="24106"/>
                    </a:lnTo>
                    <a:lnTo>
                      <a:pt x="17843" y="23314"/>
                    </a:lnTo>
                    <a:lnTo>
                      <a:pt x="17940" y="22521"/>
                    </a:lnTo>
                    <a:lnTo>
                      <a:pt x="18172" y="20936"/>
                    </a:lnTo>
                    <a:lnTo>
                      <a:pt x="18268" y="20163"/>
                    </a:lnTo>
                    <a:lnTo>
                      <a:pt x="18365" y="19370"/>
                    </a:lnTo>
                    <a:lnTo>
                      <a:pt x="18423" y="18578"/>
                    </a:lnTo>
                    <a:lnTo>
                      <a:pt x="18442" y="17785"/>
                    </a:lnTo>
                    <a:lnTo>
                      <a:pt x="18462" y="17669"/>
                    </a:lnTo>
                    <a:lnTo>
                      <a:pt x="18481" y="17553"/>
                    </a:lnTo>
                    <a:lnTo>
                      <a:pt x="18597" y="16819"/>
                    </a:lnTo>
                    <a:lnTo>
                      <a:pt x="18694" y="16084"/>
                    </a:lnTo>
                    <a:lnTo>
                      <a:pt x="18713" y="15717"/>
                    </a:lnTo>
                    <a:lnTo>
                      <a:pt x="18732" y="15349"/>
                    </a:lnTo>
                    <a:lnTo>
                      <a:pt x="18713" y="14963"/>
                    </a:lnTo>
                    <a:lnTo>
                      <a:pt x="18694" y="14596"/>
                    </a:lnTo>
                    <a:lnTo>
                      <a:pt x="18771" y="14151"/>
                    </a:lnTo>
                    <a:lnTo>
                      <a:pt x="18829" y="13687"/>
                    </a:lnTo>
                    <a:lnTo>
                      <a:pt x="18887" y="13242"/>
                    </a:lnTo>
                    <a:lnTo>
                      <a:pt x="18906" y="12778"/>
                    </a:lnTo>
                    <a:lnTo>
                      <a:pt x="18945" y="11851"/>
                    </a:lnTo>
                    <a:lnTo>
                      <a:pt x="18964" y="10923"/>
                    </a:lnTo>
                    <a:lnTo>
                      <a:pt x="19022" y="10304"/>
                    </a:lnTo>
                    <a:lnTo>
                      <a:pt x="19003" y="10130"/>
                    </a:lnTo>
                    <a:lnTo>
                      <a:pt x="18984" y="9956"/>
                    </a:lnTo>
                    <a:lnTo>
                      <a:pt x="18945" y="9743"/>
                    </a:lnTo>
                    <a:lnTo>
                      <a:pt x="18868" y="9550"/>
                    </a:lnTo>
                    <a:lnTo>
                      <a:pt x="19061" y="8680"/>
                    </a:lnTo>
                    <a:lnTo>
                      <a:pt x="19158" y="8236"/>
                    </a:lnTo>
                    <a:lnTo>
                      <a:pt x="19274" y="7810"/>
                    </a:lnTo>
                    <a:lnTo>
                      <a:pt x="19428" y="7385"/>
                    </a:lnTo>
                    <a:lnTo>
                      <a:pt x="19583" y="6979"/>
                    </a:lnTo>
                    <a:lnTo>
                      <a:pt x="19757" y="6573"/>
                    </a:lnTo>
                    <a:lnTo>
                      <a:pt x="19970" y="6167"/>
                    </a:lnTo>
                    <a:lnTo>
                      <a:pt x="20028" y="6051"/>
                    </a:lnTo>
                    <a:lnTo>
                      <a:pt x="20066" y="5935"/>
                    </a:lnTo>
                    <a:lnTo>
                      <a:pt x="20086" y="5819"/>
                    </a:lnTo>
                    <a:lnTo>
                      <a:pt x="20105" y="5703"/>
                    </a:lnTo>
                    <a:lnTo>
                      <a:pt x="20105" y="5587"/>
                    </a:lnTo>
                    <a:lnTo>
                      <a:pt x="20086" y="5491"/>
                    </a:lnTo>
                    <a:lnTo>
                      <a:pt x="20066" y="5394"/>
                    </a:lnTo>
                    <a:lnTo>
                      <a:pt x="20028" y="5297"/>
                    </a:lnTo>
                    <a:lnTo>
                      <a:pt x="19970" y="5201"/>
                    </a:lnTo>
                    <a:lnTo>
                      <a:pt x="19912" y="5123"/>
                    </a:lnTo>
                    <a:lnTo>
                      <a:pt x="19757" y="4969"/>
                    </a:lnTo>
                    <a:lnTo>
                      <a:pt x="19583" y="4853"/>
                    </a:lnTo>
                    <a:lnTo>
                      <a:pt x="19390" y="4756"/>
                    </a:lnTo>
                    <a:lnTo>
                      <a:pt x="19332" y="4659"/>
                    </a:lnTo>
                    <a:lnTo>
                      <a:pt x="19293" y="4563"/>
                    </a:lnTo>
                    <a:lnTo>
                      <a:pt x="19216" y="4466"/>
                    </a:lnTo>
                    <a:lnTo>
                      <a:pt x="19138" y="4369"/>
                    </a:lnTo>
                    <a:lnTo>
                      <a:pt x="19061" y="4292"/>
                    </a:lnTo>
                    <a:lnTo>
                      <a:pt x="18964" y="4215"/>
                    </a:lnTo>
                    <a:lnTo>
                      <a:pt x="18848" y="4157"/>
                    </a:lnTo>
                    <a:lnTo>
                      <a:pt x="18732" y="4099"/>
                    </a:lnTo>
                    <a:lnTo>
                      <a:pt x="18114" y="3867"/>
                    </a:lnTo>
                    <a:lnTo>
                      <a:pt x="17360" y="3615"/>
                    </a:lnTo>
                    <a:lnTo>
                      <a:pt x="16954" y="3499"/>
                    </a:lnTo>
                    <a:lnTo>
                      <a:pt x="16548" y="3403"/>
                    </a:lnTo>
                    <a:lnTo>
                      <a:pt x="16103" y="3306"/>
                    </a:lnTo>
                    <a:lnTo>
                      <a:pt x="15678" y="3229"/>
                    </a:lnTo>
                    <a:lnTo>
                      <a:pt x="15253" y="3190"/>
                    </a:lnTo>
                    <a:lnTo>
                      <a:pt x="14847" y="3171"/>
                    </a:lnTo>
                    <a:lnTo>
                      <a:pt x="14441" y="3190"/>
                    </a:lnTo>
                    <a:lnTo>
                      <a:pt x="14054" y="3267"/>
                    </a:lnTo>
                    <a:lnTo>
                      <a:pt x="13861" y="3306"/>
                    </a:lnTo>
                    <a:lnTo>
                      <a:pt x="13687" y="3364"/>
                    </a:lnTo>
                    <a:lnTo>
                      <a:pt x="13532" y="3441"/>
                    </a:lnTo>
                    <a:lnTo>
                      <a:pt x="13358" y="3519"/>
                    </a:lnTo>
                    <a:lnTo>
                      <a:pt x="13223" y="3615"/>
                    </a:lnTo>
                    <a:lnTo>
                      <a:pt x="13068" y="3731"/>
                    </a:lnTo>
                    <a:lnTo>
                      <a:pt x="12952" y="3867"/>
                    </a:lnTo>
                    <a:lnTo>
                      <a:pt x="12817" y="4002"/>
                    </a:lnTo>
                    <a:lnTo>
                      <a:pt x="12643" y="4273"/>
                    </a:lnTo>
                    <a:lnTo>
                      <a:pt x="12469" y="4582"/>
                    </a:lnTo>
                    <a:lnTo>
                      <a:pt x="12334" y="4891"/>
                    </a:lnTo>
                    <a:lnTo>
                      <a:pt x="12218" y="5239"/>
                    </a:lnTo>
                    <a:lnTo>
                      <a:pt x="12121" y="5587"/>
                    </a:lnTo>
                    <a:lnTo>
                      <a:pt x="12044" y="5935"/>
                    </a:lnTo>
                    <a:lnTo>
                      <a:pt x="11986" y="6322"/>
                    </a:lnTo>
                    <a:lnTo>
                      <a:pt x="11947" y="6689"/>
                    </a:lnTo>
                    <a:lnTo>
                      <a:pt x="11909" y="7095"/>
                    </a:lnTo>
                    <a:lnTo>
                      <a:pt x="11889" y="7482"/>
                    </a:lnTo>
                    <a:lnTo>
                      <a:pt x="11889" y="8313"/>
                    </a:lnTo>
                    <a:lnTo>
                      <a:pt x="11928" y="9125"/>
                    </a:lnTo>
                    <a:lnTo>
                      <a:pt x="11967" y="9956"/>
                    </a:lnTo>
                    <a:lnTo>
                      <a:pt x="11425" y="9859"/>
                    </a:lnTo>
                    <a:lnTo>
                      <a:pt x="10865" y="9801"/>
                    </a:lnTo>
                    <a:lnTo>
                      <a:pt x="10787" y="9782"/>
                    </a:lnTo>
                    <a:lnTo>
                      <a:pt x="10710" y="9801"/>
                    </a:lnTo>
                    <a:lnTo>
                      <a:pt x="10633" y="9821"/>
                    </a:lnTo>
                    <a:lnTo>
                      <a:pt x="10555" y="9840"/>
                    </a:lnTo>
                    <a:lnTo>
                      <a:pt x="10439" y="9937"/>
                    </a:lnTo>
                    <a:lnTo>
                      <a:pt x="10343" y="10053"/>
                    </a:lnTo>
                    <a:lnTo>
                      <a:pt x="9879" y="10014"/>
                    </a:lnTo>
                    <a:lnTo>
                      <a:pt x="9357" y="9956"/>
                    </a:lnTo>
                    <a:lnTo>
                      <a:pt x="9086" y="9937"/>
                    </a:lnTo>
                    <a:lnTo>
                      <a:pt x="8816" y="9937"/>
                    </a:lnTo>
                    <a:lnTo>
                      <a:pt x="8622" y="9956"/>
                    </a:lnTo>
                    <a:lnTo>
                      <a:pt x="8448" y="9995"/>
                    </a:lnTo>
                    <a:lnTo>
                      <a:pt x="8564" y="8545"/>
                    </a:lnTo>
                    <a:lnTo>
                      <a:pt x="8661" y="7095"/>
                    </a:lnTo>
                    <a:lnTo>
                      <a:pt x="8719" y="5645"/>
                    </a:lnTo>
                    <a:lnTo>
                      <a:pt x="8738" y="4195"/>
                    </a:lnTo>
                    <a:lnTo>
                      <a:pt x="8738" y="4079"/>
                    </a:lnTo>
                    <a:lnTo>
                      <a:pt x="8719" y="3963"/>
                    </a:lnTo>
                    <a:lnTo>
                      <a:pt x="8661" y="3751"/>
                    </a:lnTo>
                    <a:lnTo>
                      <a:pt x="8874" y="3016"/>
                    </a:lnTo>
                    <a:lnTo>
                      <a:pt x="8970" y="2630"/>
                    </a:lnTo>
                    <a:lnTo>
                      <a:pt x="9048" y="2262"/>
                    </a:lnTo>
                    <a:lnTo>
                      <a:pt x="9048" y="2243"/>
                    </a:lnTo>
                    <a:lnTo>
                      <a:pt x="9144" y="2146"/>
                    </a:lnTo>
                    <a:lnTo>
                      <a:pt x="9241" y="2030"/>
                    </a:lnTo>
                    <a:lnTo>
                      <a:pt x="9299" y="1914"/>
                    </a:lnTo>
                    <a:lnTo>
                      <a:pt x="9318" y="1779"/>
                    </a:lnTo>
                    <a:lnTo>
                      <a:pt x="9318" y="1644"/>
                    </a:lnTo>
                    <a:lnTo>
                      <a:pt x="9280" y="1508"/>
                    </a:lnTo>
                    <a:lnTo>
                      <a:pt x="9222" y="1392"/>
                    </a:lnTo>
                    <a:lnTo>
                      <a:pt x="9164" y="1334"/>
                    </a:lnTo>
                    <a:lnTo>
                      <a:pt x="9106" y="1296"/>
                    </a:lnTo>
                    <a:lnTo>
                      <a:pt x="8874" y="1160"/>
                    </a:lnTo>
                    <a:lnTo>
                      <a:pt x="8661" y="1064"/>
                    </a:lnTo>
                    <a:lnTo>
                      <a:pt x="8429" y="986"/>
                    </a:lnTo>
                    <a:lnTo>
                      <a:pt x="8197" y="948"/>
                    </a:lnTo>
                    <a:lnTo>
                      <a:pt x="7791" y="832"/>
                    </a:lnTo>
                    <a:lnTo>
                      <a:pt x="7385" y="677"/>
                    </a:lnTo>
                    <a:lnTo>
                      <a:pt x="6940" y="542"/>
                    </a:lnTo>
                    <a:lnTo>
                      <a:pt x="6477" y="406"/>
                    </a:lnTo>
                    <a:lnTo>
                      <a:pt x="5993" y="290"/>
                    </a:lnTo>
                    <a:lnTo>
                      <a:pt x="5529" y="213"/>
                    </a:lnTo>
                    <a:lnTo>
                      <a:pt x="5046" y="174"/>
                    </a:lnTo>
                    <a:lnTo>
                      <a:pt x="4601" y="174"/>
                    </a:lnTo>
                    <a:lnTo>
                      <a:pt x="4389" y="213"/>
                    </a:lnTo>
                    <a:lnTo>
                      <a:pt x="4195" y="252"/>
                    </a:lnTo>
                    <a:lnTo>
                      <a:pt x="4176" y="232"/>
                    </a:lnTo>
                    <a:lnTo>
                      <a:pt x="4099" y="155"/>
                    </a:lnTo>
                    <a:lnTo>
                      <a:pt x="4002" y="78"/>
                    </a:lnTo>
                    <a:lnTo>
                      <a:pt x="3905" y="39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2" name="Google Shape;802;p39"/>
              <p:cNvSpPr/>
              <p:nvPr/>
            </p:nvSpPr>
            <p:spPr>
              <a:xfrm>
                <a:off x="1346800" y="-1445525"/>
                <a:ext cx="220875" cy="956425"/>
              </a:xfrm>
              <a:custGeom>
                <a:rect b="b" l="l" r="r" t="t"/>
                <a:pathLst>
                  <a:path extrusionOk="0" h="38257" w="8835">
                    <a:moveTo>
                      <a:pt x="6225" y="0"/>
                    </a:moveTo>
                    <a:lnTo>
                      <a:pt x="5915" y="20"/>
                    </a:lnTo>
                    <a:lnTo>
                      <a:pt x="5625" y="39"/>
                    </a:lnTo>
                    <a:lnTo>
                      <a:pt x="5316" y="78"/>
                    </a:lnTo>
                    <a:lnTo>
                      <a:pt x="4736" y="194"/>
                    </a:lnTo>
                    <a:lnTo>
                      <a:pt x="4156" y="348"/>
                    </a:lnTo>
                    <a:lnTo>
                      <a:pt x="3596" y="542"/>
                    </a:lnTo>
                    <a:lnTo>
                      <a:pt x="3518" y="580"/>
                    </a:lnTo>
                    <a:lnTo>
                      <a:pt x="3441" y="638"/>
                    </a:lnTo>
                    <a:lnTo>
                      <a:pt x="3383" y="696"/>
                    </a:lnTo>
                    <a:lnTo>
                      <a:pt x="3344" y="754"/>
                    </a:lnTo>
                    <a:lnTo>
                      <a:pt x="3306" y="831"/>
                    </a:lnTo>
                    <a:lnTo>
                      <a:pt x="3267" y="909"/>
                    </a:lnTo>
                    <a:lnTo>
                      <a:pt x="3248" y="1083"/>
                    </a:lnTo>
                    <a:lnTo>
                      <a:pt x="3190" y="1160"/>
                    </a:lnTo>
                    <a:lnTo>
                      <a:pt x="3132" y="1237"/>
                    </a:lnTo>
                    <a:lnTo>
                      <a:pt x="3093" y="1334"/>
                    </a:lnTo>
                    <a:lnTo>
                      <a:pt x="3054" y="1450"/>
                    </a:lnTo>
                    <a:lnTo>
                      <a:pt x="2977" y="2088"/>
                    </a:lnTo>
                    <a:lnTo>
                      <a:pt x="2880" y="2745"/>
                    </a:lnTo>
                    <a:lnTo>
                      <a:pt x="2706" y="3287"/>
                    </a:lnTo>
                    <a:lnTo>
                      <a:pt x="2571" y="3847"/>
                    </a:lnTo>
                    <a:lnTo>
                      <a:pt x="2494" y="4408"/>
                    </a:lnTo>
                    <a:lnTo>
                      <a:pt x="2436" y="4968"/>
                    </a:lnTo>
                    <a:lnTo>
                      <a:pt x="2397" y="5394"/>
                    </a:lnTo>
                    <a:lnTo>
                      <a:pt x="2358" y="5819"/>
                    </a:lnTo>
                    <a:lnTo>
                      <a:pt x="2146" y="6959"/>
                    </a:lnTo>
                    <a:lnTo>
                      <a:pt x="1953" y="8119"/>
                    </a:lnTo>
                    <a:lnTo>
                      <a:pt x="1953" y="8216"/>
                    </a:lnTo>
                    <a:lnTo>
                      <a:pt x="1953" y="8293"/>
                    </a:lnTo>
                    <a:lnTo>
                      <a:pt x="1991" y="8429"/>
                    </a:lnTo>
                    <a:lnTo>
                      <a:pt x="1875" y="9009"/>
                    </a:lnTo>
                    <a:lnTo>
                      <a:pt x="1759" y="9608"/>
                    </a:lnTo>
                    <a:lnTo>
                      <a:pt x="1663" y="10188"/>
                    </a:lnTo>
                    <a:lnTo>
                      <a:pt x="1585" y="10768"/>
                    </a:lnTo>
                    <a:lnTo>
                      <a:pt x="1508" y="11367"/>
                    </a:lnTo>
                    <a:lnTo>
                      <a:pt x="1469" y="11966"/>
                    </a:lnTo>
                    <a:lnTo>
                      <a:pt x="1431" y="12546"/>
                    </a:lnTo>
                    <a:lnTo>
                      <a:pt x="1431" y="13145"/>
                    </a:lnTo>
                    <a:lnTo>
                      <a:pt x="1334" y="13687"/>
                    </a:lnTo>
                    <a:lnTo>
                      <a:pt x="1237" y="14209"/>
                    </a:lnTo>
                    <a:lnTo>
                      <a:pt x="1083" y="15291"/>
                    </a:lnTo>
                    <a:lnTo>
                      <a:pt x="831" y="17456"/>
                    </a:lnTo>
                    <a:lnTo>
                      <a:pt x="831" y="17688"/>
                    </a:lnTo>
                    <a:lnTo>
                      <a:pt x="851" y="17901"/>
                    </a:lnTo>
                    <a:lnTo>
                      <a:pt x="928" y="18075"/>
                    </a:lnTo>
                    <a:lnTo>
                      <a:pt x="1025" y="18249"/>
                    </a:lnTo>
                    <a:lnTo>
                      <a:pt x="793" y="20066"/>
                    </a:lnTo>
                    <a:lnTo>
                      <a:pt x="599" y="21883"/>
                    </a:lnTo>
                    <a:lnTo>
                      <a:pt x="445" y="23720"/>
                    </a:lnTo>
                    <a:lnTo>
                      <a:pt x="329" y="25556"/>
                    </a:lnTo>
                    <a:lnTo>
                      <a:pt x="271" y="27393"/>
                    </a:lnTo>
                    <a:lnTo>
                      <a:pt x="232" y="29229"/>
                    </a:lnTo>
                    <a:lnTo>
                      <a:pt x="251" y="31065"/>
                    </a:lnTo>
                    <a:lnTo>
                      <a:pt x="329" y="32902"/>
                    </a:lnTo>
                    <a:lnTo>
                      <a:pt x="193" y="33791"/>
                    </a:lnTo>
                    <a:lnTo>
                      <a:pt x="97" y="34661"/>
                    </a:lnTo>
                    <a:lnTo>
                      <a:pt x="19" y="35550"/>
                    </a:lnTo>
                    <a:lnTo>
                      <a:pt x="0" y="35995"/>
                    </a:lnTo>
                    <a:lnTo>
                      <a:pt x="0" y="36459"/>
                    </a:lnTo>
                    <a:lnTo>
                      <a:pt x="19" y="36594"/>
                    </a:lnTo>
                    <a:lnTo>
                      <a:pt x="19" y="36729"/>
                    </a:lnTo>
                    <a:lnTo>
                      <a:pt x="58" y="36865"/>
                    </a:lnTo>
                    <a:lnTo>
                      <a:pt x="97" y="36981"/>
                    </a:lnTo>
                    <a:lnTo>
                      <a:pt x="155" y="37097"/>
                    </a:lnTo>
                    <a:lnTo>
                      <a:pt x="213" y="37213"/>
                    </a:lnTo>
                    <a:lnTo>
                      <a:pt x="271" y="37309"/>
                    </a:lnTo>
                    <a:lnTo>
                      <a:pt x="367" y="37406"/>
                    </a:lnTo>
                    <a:lnTo>
                      <a:pt x="445" y="37483"/>
                    </a:lnTo>
                    <a:lnTo>
                      <a:pt x="541" y="37561"/>
                    </a:lnTo>
                    <a:lnTo>
                      <a:pt x="657" y="37619"/>
                    </a:lnTo>
                    <a:lnTo>
                      <a:pt x="773" y="37657"/>
                    </a:lnTo>
                    <a:lnTo>
                      <a:pt x="889" y="37696"/>
                    </a:lnTo>
                    <a:lnTo>
                      <a:pt x="1025" y="37715"/>
                    </a:lnTo>
                    <a:lnTo>
                      <a:pt x="1160" y="37735"/>
                    </a:lnTo>
                    <a:lnTo>
                      <a:pt x="1315" y="37735"/>
                    </a:lnTo>
                    <a:lnTo>
                      <a:pt x="1914" y="37677"/>
                    </a:lnTo>
                    <a:lnTo>
                      <a:pt x="2513" y="37657"/>
                    </a:lnTo>
                    <a:lnTo>
                      <a:pt x="3731" y="37599"/>
                    </a:lnTo>
                    <a:lnTo>
                      <a:pt x="4446" y="37696"/>
                    </a:lnTo>
                    <a:lnTo>
                      <a:pt x="5161" y="37831"/>
                    </a:lnTo>
                    <a:lnTo>
                      <a:pt x="5355" y="37928"/>
                    </a:lnTo>
                    <a:lnTo>
                      <a:pt x="5548" y="37986"/>
                    </a:lnTo>
                    <a:lnTo>
                      <a:pt x="5741" y="37986"/>
                    </a:lnTo>
                    <a:lnTo>
                      <a:pt x="5935" y="37967"/>
                    </a:lnTo>
                    <a:lnTo>
                      <a:pt x="6051" y="38063"/>
                    </a:lnTo>
                    <a:lnTo>
                      <a:pt x="6147" y="38160"/>
                    </a:lnTo>
                    <a:lnTo>
                      <a:pt x="6263" y="38218"/>
                    </a:lnTo>
                    <a:lnTo>
                      <a:pt x="6360" y="38237"/>
                    </a:lnTo>
                    <a:lnTo>
                      <a:pt x="6476" y="38257"/>
                    </a:lnTo>
                    <a:lnTo>
                      <a:pt x="6592" y="38257"/>
                    </a:lnTo>
                    <a:lnTo>
                      <a:pt x="6689" y="38218"/>
                    </a:lnTo>
                    <a:lnTo>
                      <a:pt x="6805" y="38179"/>
                    </a:lnTo>
                    <a:lnTo>
                      <a:pt x="6882" y="38121"/>
                    </a:lnTo>
                    <a:lnTo>
                      <a:pt x="6959" y="38044"/>
                    </a:lnTo>
                    <a:lnTo>
                      <a:pt x="7037" y="37967"/>
                    </a:lnTo>
                    <a:lnTo>
                      <a:pt x="7075" y="37870"/>
                    </a:lnTo>
                    <a:lnTo>
                      <a:pt x="7114" y="37773"/>
                    </a:lnTo>
                    <a:lnTo>
                      <a:pt x="7114" y="37677"/>
                    </a:lnTo>
                    <a:lnTo>
                      <a:pt x="7095" y="37561"/>
                    </a:lnTo>
                    <a:lnTo>
                      <a:pt x="7037" y="37464"/>
                    </a:lnTo>
                    <a:lnTo>
                      <a:pt x="6959" y="37367"/>
                    </a:lnTo>
                    <a:lnTo>
                      <a:pt x="6901" y="37309"/>
                    </a:lnTo>
                    <a:lnTo>
                      <a:pt x="6979" y="37077"/>
                    </a:lnTo>
                    <a:lnTo>
                      <a:pt x="6998" y="36961"/>
                    </a:lnTo>
                    <a:lnTo>
                      <a:pt x="7017" y="36826"/>
                    </a:lnTo>
                    <a:lnTo>
                      <a:pt x="7017" y="36710"/>
                    </a:lnTo>
                    <a:lnTo>
                      <a:pt x="7017" y="36594"/>
                    </a:lnTo>
                    <a:lnTo>
                      <a:pt x="6979" y="36478"/>
                    </a:lnTo>
                    <a:lnTo>
                      <a:pt x="6940" y="36362"/>
                    </a:lnTo>
                    <a:lnTo>
                      <a:pt x="6882" y="36169"/>
                    </a:lnTo>
                    <a:lnTo>
                      <a:pt x="6843" y="35956"/>
                    </a:lnTo>
                    <a:lnTo>
                      <a:pt x="6805" y="35744"/>
                    </a:lnTo>
                    <a:lnTo>
                      <a:pt x="6805" y="35531"/>
                    </a:lnTo>
                    <a:lnTo>
                      <a:pt x="6785" y="35086"/>
                    </a:lnTo>
                    <a:lnTo>
                      <a:pt x="6785" y="34874"/>
                    </a:lnTo>
                    <a:lnTo>
                      <a:pt x="6747" y="34661"/>
                    </a:lnTo>
                    <a:lnTo>
                      <a:pt x="6843" y="34216"/>
                    </a:lnTo>
                    <a:lnTo>
                      <a:pt x="6921" y="33752"/>
                    </a:lnTo>
                    <a:lnTo>
                      <a:pt x="6979" y="33308"/>
                    </a:lnTo>
                    <a:lnTo>
                      <a:pt x="7037" y="32844"/>
                    </a:lnTo>
                    <a:lnTo>
                      <a:pt x="7114" y="31916"/>
                    </a:lnTo>
                    <a:lnTo>
                      <a:pt x="7172" y="30988"/>
                    </a:lnTo>
                    <a:lnTo>
                      <a:pt x="7172" y="30853"/>
                    </a:lnTo>
                    <a:lnTo>
                      <a:pt x="7153" y="30717"/>
                    </a:lnTo>
                    <a:lnTo>
                      <a:pt x="7133" y="30601"/>
                    </a:lnTo>
                    <a:lnTo>
                      <a:pt x="7095" y="30486"/>
                    </a:lnTo>
                    <a:lnTo>
                      <a:pt x="7172" y="29132"/>
                    </a:lnTo>
                    <a:lnTo>
                      <a:pt x="7230" y="28436"/>
                    </a:lnTo>
                    <a:lnTo>
                      <a:pt x="7288" y="27760"/>
                    </a:lnTo>
                    <a:lnTo>
                      <a:pt x="7288" y="27624"/>
                    </a:lnTo>
                    <a:lnTo>
                      <a:pt x="7288" y="27509"/>
                    </a:lnTo>
                    <a:lnTo>
                      <a:pt x="7269" y="27393"/>
                    </a:lnTo>
                    <a:lnTo>
                      <a:pt x="7249" y="27296"/>
                    </a:lnTo>
                    <a:lnTo>
                      <a:pt x="7153" y="27103"/>
                    </a:lnTo>
                    <a:lnTo>
                      <a:pt x="7037" y="26929"/>
                    </a:lnTo>
                    <a:lnTo>
                      <a:pt x="7095" y="25981"/>
                    </a:lnTo>
                    <a:lnTo>
                      <a:pt x="7114" y="25034"/>
                    </a:lnTo>
                    <a:lnTo>
                      <a:pt x="7114" y="23140"/>
                    </a:lnTo>
                    <a:lnTo>
                      <a:pt x="7133" y="22212"/>
                    </a:lnTo>
                    <a:lnTo>
                      <a:pt x="7153" y="21728"/>
                    </a:lnTo>
                    <a:lnTo>
                      <a:pt x="7191" y="21265"/>
                    </a:lnTo>
                    <a:lnTo>
                      <a:pt x="7230" y="20801"/>
                    </a:lnTo>
                    <a:lnTo>
                      <a:pt x="7307" y="20337"/>
                    </a:lnTo>
                    <a:lnTo>
                      <a:pt x="7385" y="19853"/>
                    </a:lnTo>
                    <a:lnTo>
                      <a:pt x="7481" y="19389"/>
                    </a:lnTo>
                    <a:lnTo>
                      <a:pt x="7520" y="19254"/>
                    </a:lnTo>
                    <a:lnTo>
                      <a:pt x="7520" y="19119"/>
                    </a:lnTo>
                    <a:lnTo>
                      <a:pt x="7520" y="18983"/>
                    </a:lnTo>
                    <a:lnTo>
                      <a:pt x="7481" y="18867"/>
                    </a:lnTo>
                    <a:lnTo>
                      <a:pt x="7578" y="17708"/>
                    </a:lnTo>
                    <a:lnTo>
                      <a:pt x="7655" y="16567"/>
                    </a:lnTo>
                    <a:lnTo>
                      <a:pt x="7868" y="14286"/>
                    </a:lnTo>
                    <a:lnTo>
                      <a:pt x="7945" y="13145"/>
                    </a:lnTo>
                    <a:lnTo>
                      <a:pt x="8003" y="12005"/>
                    </a:lnTo>
                    <a:lnTo>
                      <a:pt x="8042" y="10864"/>
                    </a:lnTo>
                    <a:lnTo>
                      <a:pt x="8042" y="9704"/>
                    </a:lnTo>
                    <a:lnTo>
                      <a:pt x="8022" y="9511"/>
                    </a:lnTo>
                    <a:lnTo>
                      <a:pt x="7964" y="9337"/>
                    </a:lnTo>
                    <a:lnTo>
                      <a:pt x="7906" y="9202"/>
                    </a:lnTo>
                    <a:lnTo>
                      <a:pt x="7810" y="9067"/>
                    </a:lnTo>
                    <a:lnTo>
                      <a:pt x="7829" y="9009"/>
                    </a:lnTo>
                    <a:lnTo>
                      <a:pt x="7906" y="8873"/>
                    </a:lnTo>
                    <a:lnTo>
                      <a:pt x="7926" y="8796"/>
                    </a:lnTo>
                    <a:lnTo>
                      <a:pt x="7945" y="8719"/>
                    </a:lnTo>
                    <a:lnTo>
                      <a:pt x="8042" y="7965"/>
                    </a:lnTo>
                    <a:lnTo>
                      <a:pt x="8080" y="7211"/>
                    </a:lnTo>
                    <a:lnTo>
                      <a:pt x="8235" y="5587"/>
                    </a:lnTo>
                    <a:lnTo>
                      <a:pt x="8293" y="5529"/>
                    </a:lnTo>
                    <a:lnTo>
                      <a:pt x="8332" y="5452"/>
                    </a:lnTo>
                    <a:lnTo>
                      <a:pt x="8351" y="5374"/>
                    </a:lnTo>
                    <a:lnTo>
                      <a:pt x="8370" y="5278"/>
                    </a:lnTo>
                    <a:lnTo>
                      <a:pt x="8390" y="4678"/>
                    </a:lnTo>
                    <a:lnTo>
                      <a:pt x="8409" y="4098"/>
                    </a:lnTo>
                    <a:lnTo>
                      <a:pt x="8525" y="3325"/>
                    </a:lnTo>
                    <a:lnTo>
                      <a:pt x="8622" y="2552"/>
                    </a:lnTo>
                    <a:lnTo>
                      <a:pt x="8718" y="1779"/>
                    </a:lnTo>
                    <a:lnTo>
                      <a:pt x="8834" y="1005"/>
                    </a:lnTo>
                    <a:lnTo>
                      <a:pt x="8834" y="889"/>
                    </a:lnTo>
                    <a:lnTo>
                      <a:pt x="8834" y="793"/>
                    </a:lnTo>
                    <a:lnTo>
                      <a:pt x="8796" y="715"/>
                    </a:lnTo>
                    <a:lnTo>
                      <a:pt x="8757" y="638"/>
                    </a:lnTo>
                    <a:lnTo>
                      <a:pt x="8718" y="561"/>
                    </a:lnTo>
                    <a:lnTo>
                      <a:pt x="8660" y="503"/>
                    </a:lnTo>
                    <a:lnTo>
                      <a:pt x="8583" y="464"/>
                    </a:lnTo>
                    <a:lnTo>
                      <a:pt x="8506" y="426"/>
                    </a:lnTo>
                    <a:lnTo>
                      <a:pt x="8409" y="329"/>
                    </a:lnTo>
                    <a:lnTo>
                      <a:pt x="8351" y="290"/>
                    </a:lnTo>
                    <a:lnTo>
                      <a:pt x="8274" y="252"/>
                    </a:lnTo>
                    <a:lnTo>
                      <a:pt x="7984" y="174"/>
                    </a:lnTo>
                    <a:lnTo>
                      <a:pt x="7694" y="116"/>
                    </a:lnTo>
                    <a:lnTo>
                      <a:pt x="7404" y="58"/>
                    </a:lnTo>
                    <a:lnTo>
                      <a:pt x="7114" y="39"/>
                    </a:lnTo>
                    <a:lnTo>
                      <a:pt x="68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3" name="Google Shape;803;p39"/>
              <p:cNvSpPr/>
              <p:nvPr/>
            </p:nvSpPr>
            <p:spPr>
              <a:xfrm>
                <a:off x="1550725" y="-1587625"/>
                <a:ext cx="231525" cy="1113025"/>
              </a:xfrm>
              <a:custGeom>
                <a:rect b="b" l="l" r="r" t="t"/>
                <a:pathLst>
                  <a:path extrusionOk="0" h="44521" w="9261">
                    <a:moveTo>
                      <a:pt x="5665" y="1"/>
                    </a:moveTo>
                    <a:lnTo>
                      <a:pt x="5413" y="20"/>
                    </a:lnTo>
                    <a:lnTo>
                      <a:pt x="5182" y="40"/>
                    </a:lnTo>
                    <a:lnTo>
                      <a:pt x="4911" y="98"/>
                    </a:lnTo>
                    <a:lnTo>
                      <a:pt x="4660" y="156"/>
                    </a:lnTo>
                    <a:lnTo>
                      <a:pt x="4389" y="252"/>
                    </a:lnTo>
                    <a:lnTo>
                      <a:pt x="4292" y="291"/>
                    </a:lnTo>
                    <a:lnTo>
                      <a:pt x="4215" y="349"/>
                    </a:lnTo>
                    <a:lnTo>
                      <a:pt x="4157" y="426"/>
                    </a:lnTo>
                    <a:lnTo>
                      <a:pt x="4099" y="503"/>
                    </a:lnTo>
                    <a:lnTo>
                      <a:pt x="4080" y="600"/>
                    </a:lnTo>
                    <a:lnTo>
                      <a:pt x="4060" y="697"/>
                    </a:lnTo>
                    <a:lnTo>
                      <a:pt x="4060" y="793"/>
                    </a:lnTo>
                    <a:lnTo>
                      <a:pt x="4060" y="890"/>
                    </a:lnTo>
                    <a:lnTo>
                      <a:pt x="3983" y="948"/>
                    </a:lnTo>
                    <a:lnTo>
                      <a:pt x="3886" y="1025"/>
                    </a:lnTo>
                    <a:lnTo>
                      <a:pt x="3809" y="1122"/>
                    </a:lnTo>
                    <a:lnTo>
                      <a:pt x="3732" y="1219"/>
                    </a:lnTo>
                    <a:lnTo>
                      <a:pt x="3674" y="1315"/>
                    </a:lnTo>
                    <a:lnTo>
                      <a:pt x="3616" y="1451"/>
                    </a:lnTo>
                    <a:lnTo>
                      <a:pt x="3577" y="1567"/>
                    </a:lnTo>
                    <a:lnTo>
                      <a:pt x="3538" y="1702"/>
                    </a:lnTo>
                    <a:lnTo>
                      <a:pt x="3519" y="1895"/>
                    </a:lnTo>
                    <a:lnTo>
                      <a:pt x="3519" y="2089"/>
                    </a:lnTo>
                    <a:lnTo>
                      <a:pt x="3538" y="2263"/>
                    </a:lnTo>
                    <a:lnTo>
                      <a:pt x="3577" y="2437"/>
                    </a:lnTo>
                    <a:lnTo>
                      <a:pt x="3558" y="2437"/>
                    </a:lnTo>
                    <a:lnTo>
                      <a:pt x="3538" y="2611"/>
                    </a:lnTo>
                    <a:lnTo>
                      <a:pt x="3461" y="2727"/>
                    </a:lnTo>
                    <a:lnTo>
                      <a:pt x="3403" y="2843"/>
                    </a:lnTo>
                    <a:lnTo>
                      <a:pt x="3364" y="2997"/>
                    </a:lnTo>
                    <a:lnTo>
                      <a:pt x="3345" y="3133"/>
                    </a:lnTo>
                    <a:lnTo>
                      <a:pt x="3248" y="4196"/>
                    </a:lnTo>
                    <a:lnTo>
                      <a:pt x="3132" y="4988"/>
                    </a:lnTo>
                    <a:lnTo>
                      <a:pt x="3036" y="5800"/>
                    </a:lnTo>
                    <a:lnTo>
                      <a:pt x="2939" y="5974"/>
                    </a:lnTo>
                    <a:lnTo>
                      <a:pt x="2823" y="6264"/>
                    </a:lnTo>
                    <a:lnTo>
                      <a:pt x="2726" y="6573"/>
                    </a:lnTo>
                    <a:lnTo>
                      <a:pt x="2630" y="6863"/>
                    </a:lnTo>
                    <a:lnTo>
                      <a:pt x="2572" y="7173"/>
                    </a:lnTo>
                    <a:lnTo>
                      <a:pt x="2514" y="7482"/>
                    </a:lnTo>
                    <a:lnTo>
                      <a:pt x="2475" y="7791"/>
                    </a:lnTo>
                    <a:lnTo>
                      <a:pt x="2417" y="8429"/>
                    </a:lnTo>
                    <a:lnTo>
                      <a:pt x="2224" y="8951"/>
                    </a:lnTo>
                    <a:lnTo>
                      <a:pt x="2050" y="9492"/>
                    </a:lnTo>
                    <a:lnTo>
                      <a:pt x="1934" y="10053"/>
                    </a:lnTo>
                    <a:lnTo>
                      <a:pt x="1837" y="10614"/>
                    </a:lnTo>
                    <a:lnTo>
                      <a:pt x="1779" y="11174"/>
                    </a:lnTo>
                    <a:lnTo>
                      <a:pt x="1741" y="11774"/>
                    </a:lnTo>
                    <a:lnTo>
                      <a:pt x="1721" y="12353"/>
                    </a:lnTo>
                    <a:lnTo>
                      <a:pt x="1721" y="12953"/>
                    </a:lnTo>
                    <a:lnTo>
                      <a:pt x="1721" y="13533"/>
                    </a:lnTo>
                    <a:lnTo>
                      <a:pt x="1741" y="14132"/>
                    </a:lnTo>
                    <a:lnTo>
                      <a:pt x="1818" y="15350"/>
                    </a:lnTo>
                    <a:lnTo>
                      <a:pt x="1876" y="16548"/>
                    </a:lnTo>
                    <a:lnTo>
                      <a:pt x="1915" y="17728"/>
                    </a:lnTo>
                    <a:lnTo>
                      <a:pt x="1915" y="17786"/>
                    </a:lnTo>
                    <a:lnTo>
                      <a:pt x="1837" y="17902"/>
                    </a:lnTo>
                    <a:lnTo>
                      <a:pt x="1779" y="18037"/>
                    </a:lnTo>
                    <a:lnTo>
                      <a:pt x="1741" y="18211"/>
                    </a:lnTo>
                    <a:lnTo>
                      <a:pt x="1721" y="18385"/>
                    </a:lnTo>
                    <a:lnTo>
                      <a:pt x="1644" y="20202"/>
                    </a:lnTo>
                    <a:lnTo>
                      <a:pt x="1547" y="22000"/>
                    </a:lnTo>
                    <a:lnTo>
                      <a:pt x="1451" y="23817"/>
                    </a:lnTo>
                    <a:lnTo>
                      <a:pt x="1373" y="25634"/>
                    </a:lnTo>
                    <a:lnTo>
                      <a:pt x="1219" y="27200"/>
                    </a:lnTo>
                    <a:lnTo>
                      <a:pt x="1122" y="27973"/>
                    </a:lnTo>
                    <a:lnTo>
                      <a:pt x="1006" y="28746"/>
                    </a:lnTo>
                    <a:lnTo>
                      <a:pt x="890" y="29520"/>
                    </a:lnTo>
                    <a:lnTo>
                      <a:pt x="755" y="30293"/>
                    </a:lnTo>
                    <a:lnTo>
                      <a:pt x="600" y="31066"/>
                    </a:lnTo>
                    <a:lnTo>
                      <a:pt x="426" y="31839"/>
                    </a:lnTo>
                    <a:lnTo>
                      <a:pt x="407" y="32013"/>
                    </a:lnTo>
                    <a:lnTo>
                      <a:pt x="407" y="32168"/>
                    </a:lnTo>
                    <a:lnTo>
                      <a:pt x="426" y="32323"/>
                    </a:lnTo>
                    <a:lnTo>
                      <a:pt x="465" y="32458"/>
                    </a:lnTo>
                    <a:lnTo>
                      <a:pt x="523" y="32593"/>
                    </a:lnTo>
                    <a:lnTo>
                      <a:pt x="619" y="32690"/>
                    </a:lnTo>
                    <a:lnTo>
                      <a:pt x="716" y="32787"/>
                    </a:lnTo>
                    <a:lnTo>
                      <a:pt x="813" y="32864"/>
                    </a:lnTo>
                    <a:lnTo>
                      <a:pt x="677" y="33656"/>
                    </a:lnTo>
                    <a:lnTo>
                      <a:pt x="561" y="34430"/>
                    </a:lnTo>
                    <a:lnTo>
                      <a:pt x="445" y="35203"/>
                    </a:lnTo>
                    <a:lnTo>
                      <a:pt x="387" y="35996"/>
                    </a:lnTo>
                    <a:lnTo>
                      <a:pt x="329" y="36788"/>
                    </a:lnTo>
                    <a:lnTo>
                      <a:pt x="310" y="37581"/>
                    </a:lnTo>
                    <a:lnTo>
                      <a:pt x="329" y="38354"/>
                    </a:lnTo>
                    <a:lnTo>
                      <a:pt x="368" y="39147"/>
                    </a:lnTo>
                    <a:lnTo>
                      <a:pt x="407" y="39320"/>
                    </a:lnTo>
                    <a:lnTo>
                      <a:pt x="349" y="39978"/>
                    </a:lnTo>
                    <a:lnTo>
                      <a:pt x="349" y="40635"/>
                    </a:lnTo>
                    <a:lnTo>
                      <a:pt x="329" y="41292"/>
                    </a:lnTo>
                    <a:lnTo>
                      <a:pt x="329" y="41950"/>
                    </a:lnTo>
                    <a:lnTo>
                      <a:pt x="213" y="42066"/>
                    </a:lnTo>
                    <a:lnTo>
                      <a:pt x="155" y="42162"/>
                    </a:lnTo>
                    <a:lnTo>
                      <a:pt x="97" y="42259"/>
                    </a:lnTo>
                    <a:lnTo>
                      <a:pt x="20" y="42471"/>
                    </a:lnTo>
                    <a:lnTo>
                      <a:pt x="1" y="42684"/>
                    </a:lnTo>
                    <a:lnTo>
                      <a:pt x="1" y="42916"/>
                    </a:lnTo>
                    <a:lnTo>
                      <a:pt x="59" y="43129"/>
                    </a:lnTo>
                    <a:lnTo>
                      <a:pt x="155" y="43341"/>
                    </a:lnTo>
                    <a:lnTo>
                      <a:pt x="271" y="43515"/>
                    </a:lnTo>
                    <a:lnTo>
                      <a:pt x="368" y="43593"/>
                    </a:lnTo>
                    <a:lnTo>
                      <a:pt x="445" y="43670"/>
                    </a:lnTo>
                    <a:lnTo>
                      <a:pt x="735" y="43883"/>
                    </a:lnTo>
                    <a:lnTo>
                      <a:pt x="851" y="43960"/>
                    </a:lnTo>
                    <a:lnTo>
                      <a:pt x="967" y="44018"/>
                    </a:lnTo>
                    <a:lnTo>
                      <a:pt x="1103" y="44057"/>
                    </a:lnTo>
                    <a:lnTo>
                      <a:pt x="1238" y="44076"/>
                    </a:lnTo>
                    <a:lnTo>
                      <a:pt x="1373" y="44095"/>
                    </a:lnTo>
                    <a:lnTo>
                      <a:pt x="1509" y="44095"/>
                    </a:lnTo>
                    <a:lnTo>
                      <a:pt x="1644" y="44076"/>
                    </a:lnTo>
                    <a:lnTo>
                      <a:pt x="1779" y="44037"/>
                    </a:lnTo>
                    <a:lnTo>
                      <a:pt x="2514" y="44115"/>
                    </a:lnTo>
                    <a:lnTo>
                      <a:pt x="3248" y="44153"/>
                    </a:lnTo>
                    <a:lnTo>
                      <a:pt x="3268" y="44153"/>
                    </a:lnTo>
                    <a:lnTo>
                      <a:pt x="3674" y="44211"/>
                    </a:lnTo>
                    <a:lnTo>
                      <a:pt x="4080" y="44269"/>
                    </a:lnTo>
                    <a:lnTo>
                      <a:pt x="4466" y="44366"/>
                    </a:lnTo>
                    <a:lnTo>
                      <a:pt x="4853" y="44463"/>
                    </a:lnTo>
                    <a:lnTo>
                      <a:pt x="5008" y="44501"/>
                    </a:lnTo>
                    <a:lnTo>
                      <a:pt x="5162" y="44521"/>
                    </a:lnTo>
                    <a:lnTo>
                      <a:pt x="5317" y="44521"/>
                    </a:lnTo>
                    <a:lnTo>
                      <a:pt x="5471" y="44501"/>
                    </a:lnTo>
                    <a:lnTo>
                      <a:pt x="5607" y="44463"/>
                    </a:lnTo>
                    <a:lnTo>
                      <a:pt x="5742" y="44424"/>
                    </a:lnTo>
                    <a:lnTo>
                      <a:pt x="5877" y="44366"/>
                    </a:lnTo>
                    <a:lnTo>
                      <a:pt x="5993" y="44289"/>
                    </a:lnTo>
                    <a:lnTo>
                      <a:pt x="6090" y="44192"/>
                    </a:lnTo>
                    <a:lnTo>
                      <a:pt x="6187" y="44095"/>
                    </a:lnTo>
                    <a:lnTo>
                      <a:pt x="6264" y="43979"/>
                    </a:lnTo>
                    <a:lnTo>
                      <a:pt x="6341" y="43844"/>
                    </a:lnTo>
                    <a:lnTo>
                      <a:pt x="6380" y="43709"/>
                    </a:lnTo>
                    <a:lnTo>
                      <a:pt x="6419" y="43554"/>
                    </a:lnTo>
                    <a:lnTo>
                      <a:pt x="6419" y="43399"/>
                    </a:lnTo>
                    <a:lnTo>
                      <a:pt x="6419" y="43225"/>
                    </a:lnTo>
                    <a:lnTo>
                      <a:pt x="6361" y="42607"/>
                    </a:lnTo>
                    <a:lnTo>
                      <a:pt x="6322" y="41969"/>
                    </a:lnTo>
                    <a:lnTo>
                      <a:pt x="6303" y="41350"/>
                    </a:lnTo>
                    <a:lnTo>
                      <a:pt x="6283" y="40712"/>
                    </a:lnTo>
                    <a:lnTo>
                      <a:pt x="6283" y="40094"/>
                    </a:lnTo>
                    <a:lnTo>
                      <a:pt x="6303" y="39456"/>
                    </a:lnTo>
                    <a:lnTo>
                      <a:pt x="6380" y="38219"/>
                    </a:lnTo>
                    <a:lnTo>
                      <a:pt x="6477" y="36962"/>
                    </a:lnTo>
                    <a:lnTo>
                      <a:pt x="6593" y="35706"/>
                    </a:lnTo>
                    <a:lnTo>
                      <a:pt x="6844" y="33193"/>
                    </a:lnTo>
                    <a:lnTo>
                      <a:pt x="6921" y="32303"/>
                    </a:lnTo>
                    <a:lnTo>
                      <a:pt x="6960" y="31395"/>
                    </a:lnTo>
                    <a:lnTo>
                      <a:pt x="6999" y="30505"/>
                    </a:lnTo>
                    <a:lnTo>
                      <a:pt x="6999" y="29616"/>
                    </a:lnTo>
                    <a:lnTo>
                      <a:pt x="6999" y="28727"/>
                    </a:lnTo>
                    <a:lnTo>
                      <a:pt x="6960" y="27838"/>
                    </a:lnTo>
                    <a:lnTo>
                      <a:pt x="6902" y="26059"/>
                    </a:lnTo>
                    <a:lnTo>
                      <a:pt x="7037" y="25054"/>
                    </a:lnTo>
                    <a:lnTo>
                      <a:pt x="7153" y="24049"/>
                    </a:lnTo>
                    <a:lnTo>
                      <a:pt x="7231" y="23024"/>
                    </a:lnTo>
                    <a:lnTo>
                      <a:pt x="7308" y="22019"/>
                    </a:lnTo>
                    <a:lnTo>
                      <a:pt x="7347" y="20995"/>
                    </a:lnTo>
                    <a:lnTo>
                      <a:pt x="7366" y="19970"/>
                    </a:lnTo>
                    <a:lnTo>
                      <a:pt x="7443" y="17940"/>
                    </a:lnTo>
                    <a:lnTo>
                      <a:pt x="7482" y="16916"/>
                    </a:lnTo>
                    <a:lnTo>
                      <a:pt x="7540" y="15891"/>
                    </a:lnTo>
                    <a:lnTo>
                      <a:pt x="7637" y="14886"/>
                    </a:lnTo>
                    <a:lnTo>
                      <a:pt x="7753" y="13881"/>
                    </a:lnTo>
                    <a:lnTo>
                      <a:pt x="7907" y="12875"/>
                    </a:lnTo>
                    <a:lnTo>
                      <a:pt x="8004" y="12392"/>
                    </a:lnTo>
                    <a:lnTo>
                      <a:pt x="8101" y="11890"/>
                    </a:lnTo>
                    <a:lnTo>
                      <a:pt x="8236" y="11387"/>
                    </a:lnTo>
                    <a:lnTo>
                      <a:pt x="8371" y="10904"/>
                    </a:lnTo>
                    <a:lnTo>
                      <a:pt x="8506" y="10420"/>
                    </a:lnTo>
                    <a:lnTo>
                      <a:pt x="8680" y="9918"/>
                    </a:lnTo>
                    <a:lnTo>
                      <a:pt x="8738" y="9724"/>
                    </a:lnTo>
                    <a:lnTo>
                      <a:pt x="8758" y="9531"/>
                    </a:lnTo>
                    <a:lnTo>
                      <a:pt x="8738" y="9338"/>
                    </a:lnTo>
                    <a:lnTo>
                      <a:pt x="8680" y="9164"/>
                    </a:lnTo>
                    <a:lnTo>
                      <a:pt x="8622" y="9009"/>
                    </a:lnTo>
                    <a:lnTo>
                      <a:pt x="8526" y="8855"/>
                    </a:lnTo>
                    <a:lnTo>
                      <a:pt x="8410" y="8739"/>
                    </a:lnTo>
                    <a:lnTo>
                      <a:pt x="8274" y="8623"/>
                    </a:lnTo>
                    <a:lnTo>
                      <a:pt x="8564" y="7037"/>
                    </a:lnTo>
                    <a:lnTo>
                      <a:pt x="8835" y="5433"/>
                    </a:lnTo>
                    <a:lnTo>
                      <a:pt x="8970" y="4640"/>
                    </a:lnTo>
                    <a:lnTo>
                      <a:pt x="9067" y="3828"/>
                    </a:lnTo>
                    <a:lnTo>
                      <a:pt x="9183" y="3036"/>
                    </a:lnTo>
                    <a:lnTo>
                      <a:pt x="9260" y="2224"/>
                    </a:lnTo>
                    <a:lnTo>
                      <a:pt x="9260" y="2069"/>
                    </a:lnTo>
                    <a:lnTo>
                      <a:pt x="9241" y="1934"/>
                    </a:lnTo>
                    <a:lnTo>
                      <a:pt x="9222" y="1799"/>
                    </a:lnTo>
                    <a:lnTo>
                      <a:pt x="9183" y="1683"/>
                    </a:lnTo>
                    <a:lnTo>
                      <a:pt x="9125" y="1567"/>
                    </a:lnTo>
                    <a:lnTo>
                      <a:pt x="9048" y="1451"/>
                    </a:lnTo>
                    <a:lnTo>
                      <a:pt x="8970" y="1354"/>
                    </a:lnTo>
                    <a:lnTo>
                      <a:pt x="8893" y="1257"/>
                    </a:lnTo>
                    <a:lnTo>
                      <a:pt x="8874" y="1219"/>
                    </a:lnTo>
                    <a:lnTo>
                      <a:pt x="8912" y="1103"/>
                    </a:lnTo>
                    <a:lnTo>
                      <a:pt x="8912" y="987"/>
                    </a:lnTo>
                    <a:lnTo>
                      <a:pt x="8893" y="851"/>
                    </a:lnTo>
                    <a:lnTo>
                      <a:pt x="8854" y="735"/>
                    </a:lnTo>
                    <a:lnTo>
                      <a:pt x="8777" y="619"/>
                    </a:lnTo>
                    <a:lnTo>
                      <a:pt x="8680" y="523"/>
                    </a:lnTo>
                    <a:lnTo>
                      <a:pt x="8564" y="465"/>
                    </a:lnTo>
                    <a:lnTo>
                      <a:pt x="8429" y="407"/>
                    </a:lnTo>
                    <a:lnTo>
                      <a:pt x="7385" y="194"/>
                    </a:lnTo>
                    <a:lnTo>
                      <a:pt x="6902" y="98"/>
                    </a:lnTo>
                    <a:lnTo>
                      <a:pt x="6399" y="20"/>
                    </a:lnTo>
                    <a:lnTo>
                      <a:pt x="59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4" name="Google Shape;804;p39"/>
              <p:cNvSpPr/>
              <p:nvPr/>
            </p:nvSpPr>
            <p:spPr>
              <a:xfrm>
                <a:off x="1762900" y="-1414125"/>
                <a:ext cx="232475" cy="951125"/>
              </a:xfrm>
              <a:custGeom>
                <a:rect b="b" l="l" r="r" t="t"/>
                <a:pathLst>
                  <a:path extrusionOk="0" h="38045" w="9299">
                    <a:moveTo>
                      <a:pt x="4002" y="12373"/>
                    </a:moveTo>
                    <a:lnTo>
                      <a:pt x="4021" y="12585"/>
                    </a:lnTo>
                    <a:lnTo>
                      <a:pt x="4021" y="12682"/>
                    </a:lnTo>
                    <a:lnTo>
                      <a:pt x="3982" y="13243"/>
                    </a:lnTo>
                    <a:lnTo>
                      <a:pt x="3847" y="13127"/>
                    </a:lnTo>
                    <a:lnTo>
                      <a:pt x="4002" y="12373"/>
                    </a:lnTo>
                    <a:close/>
                    <a:moveTo>
                      <a:pt x="6263" y="1"/>
                    </a:moveTo>
                    <a:lnTo>
                      <a:pt x="5741" y="59"/>
                    </a:lnTo>
                    <a:lnTo>
                      <a:pt x="5239" y="117"/>
                    </a:lnTo>
                    <a:lnTo>
                      <a:pt x="4736" y="213"/>
                    </a:lnTo>
                    <a:lnTo>
                      <a:pt x="4234" y="329"/>
                    </a:lnTo>
                    <a:lnTo>
                      <a:pt x="4021" y="407"/>
                    </a:lnTo>
                    <a:lnTo>
                      <a:pt x="3808" y="503"/>
                    </a:lnTo>
                    <a:lnTo>
                      <a:pt x="3634" y="639"/>
                    </a:lnTo>
                    <a:lnTo>
                      <a:pt x="3480" y="793"/>
                    </a:lnTo>
                    <a:lnTo>
                      <a:pt x="3364" y="967"/>
                    </a:lnTo>
                    <a:lnTo>
                      <a:pt x="3325" y="1064"/>
                    </a:lnTo>
                    <a:lnTo>
                      <a:pt x="3286" y="1180"/>
                    </a:lnTo>
                    <a:lnTo>
                      <a:pt x="3267" y="1277"/>
                    </a:lnTo>
                    <a:lnTo>
                      <a:pt x="3248" y="1393"/>
                    </a:lnTo>
                    <a:lnTo>
                      <a:pt x="3248" y="1509"/>
                    </a:lnTo>
                    <a:lnTo>
                      <a:pt x="3267" y="1644"/>
                    </a:lnTo>
                    <a:lnTo>
                      <a:pt x="3306" y="2089"/>
                    </a:lnTo>
                    <a:lnTo>
                      <a:pt x="3151" y="2243"/>
                    </a:lnTo>
                    <a:lnTo>
                      <a:pt x="2996" y="2417"/>
                    </a:lnTo>
                    <a:lnTo>
                      <a:pt x="2880" y="2630"/>
                    </a:lnTo>
                    <a:lnTo>
                      <a:pt x="2784" y="2862"/>
                    </a:lnTo>
                    <a:lnTo>
                      <a:pt x="2706" y="3094"/>
                    </a:lnTo>
                    <a:lnTo>
                      <a:pt x="2629" y="3345"/>
                    </a:lnTo>
                    <a:lnTo>
                      <a:pt x="2571" y="3616"/>
                    </a:lnTo>
                    <a:lnTo>
                      <a:pt x="2533" y="3886"/>
                    </a:lnTo>
                    <a:lnTo>
                      <a:pt x="2475" y="4428"/>
                    </a:lnTo>
                    <a:lnTo>
                      <a:pt x="2436" y="4950"/>
                    </a:lnTo>
                    <a:lnTo>
                      <a:pt x="2397" y="5839"/>
                    </a:lnTo>
                    <a:lnTo>
                      <a:pt x="2301" y="6999"/>
                    </a:lnTo>
                    <a:lnTo>
                      <a:pt x="2204" y="8159"/>
                    </a:lnTo>
                    <a:lnTo>
                      <a:pt x="2088" y="9299"/>
                    </a:lnTo>
                    <a:lnTo>
                      <a:pt x="1953" y="10440"/>
                    </a:lnTo>
                    <a:lnTo>
                      <a:pt x="1798" y="11580"/>
                    </a:lnTo>
                    <a:lnTo>
                      <a:pt x="1605" y="12701"/>
                    </a:lnTo>
                    <a:lnTo>
                      <a:pt x="1392" y="13842"/>
                    </a:lnTo>
                    <a:lnTo>
                      <a:pt x="1121" y="14982"/>
                    </a:lnTo>
                    <a:lnTo>
                      <a:pt x="928" y="15852"/>
                    </a:lnTo>
                    <a:lnTo>
                      <a:pt x="773" y="16722"/>
                    </a:lnTo>
                    <a:lnTo>
                      <a:pt x="638" y="17592"/>
                    </a:lnTo>
                    <a:lnTo>
                      <a:pt x="522" y="18443"/>
                    </a:lnTo>
                    <a:lnTo>
                      <a:pt x="445" y="19332"/>
                    </a:lnTo>
                    <a:lnTo>
                      <a:pt x="387" y="20202"/>
                    </a:lnTo>
                    <a:lnTo>
                      <a:pt x="348" y="21072"/>
                    </a:lnTo>
                    <a:lnTo>
                      <a:pt x="329" y="21942"/>
                    </a:lnTo>
                    <a:lnTo>
                      <a:pt x="329" y="22812"/>
                    </a:lnTo>
                    <a:lnTo>
                      <a:pt x="348" y="23681"/>
                    </a:lnTo>
                    <a:lnTo>
                      <a:pt x="387" y="25441"/>
                    </a:lnTo>
                    <a:lnTo>
                      <a:pt x="483" y="27200"/>
                    </a:lnTo>
                    <a:lnTo>
                      <a:pt x="580" y="28940"/>
                    </a:lnTo>
                    <a:lnTo>
                      <a:pt x="483" y="29036"/>
                    </a:lnTo>
                    <a:lnTo>
                      <a:pt x="406" y="29152"/>
                    </a:lnTo>
                    <a:lnTo>
                      <a:pt x="348" y="29268"/>
                    </a:lnTo>
                    <a:lnTo>
                      <a:pt x="290" y="29403"/>
                    </a:lnTo>
                    <a:lnTo>
                      <a:pt x="251" y="29519"/>
                    </a:lnTo>
                    <a:lnTo>
                      <a:pt x="232" y="29655"/>
                    </a:lnTo>
                    <a:lnTo>
                      <a:pt x="213" y="29809"/>
                    </a:lnTo>
                    <a:lnTo>
                      <a:pt x="213" y="29945"/>
                    </a:lnTo>
                    <a:lnTo>
                      <a:pt x="251" y="30834"/>
                    </a:lnTo>
                    <a:lnTo>
                      <a:pt x="309" y="31723"/>
                    </a:lnTo>
                    <a:lnTo>
                      <a:pt x="348" y="32612"/>
                    </a:lnTo>
                    <a:lnTo>
                      <a:pt x="367" y="33057"/>
                    </a:lnTo>
                    <a:lnTo>
                      <a:pt x="348" y="33502"/>
                    </a:lnTo>
                    <a:lnTo>
                      <a:pt x="348" y="33695"/>
                    </a:lnTo>
                    <a:lnTo>
                      <a:pt x="387" y="33850"/>
                    </a:lnTo>
                    <a:lnTo>
                      <a:pt x="425" y="34024"/>
                    </a:lnTo>
                    <a:lnTo>
                      <a:pt x="503" y="34159"/>
                    </a:lnTo>
                    <a:lnTo>
                      <a:pt x="483" y="34468"/>
                    </a:lnTo>
                    <a:lnTo>
                      <a:pt x="503" y="34604"/>
                    </a:lnTo>
                    <a:lnTo>
                      <a:pt x="503" y="34720"/>
                    </a:lnTo>
                    <a:lnTo>
                      <a:pt x="290" y="35551"/>
                    </a:lnTo>
                    <a:lnTo>
                      <a:pt x="58" y="36401"/>
                    </a:lnTo>
                    <a:lnTo>
                      <a:pt x="19" y="36556"/>
                    </a:lnTo>
                    <a:lnTo>
                      <a:pt x="0" y="36711"/>
                    </a:lnTo>
                    <a:lnTo>
                      <a:pt x="0" y="36846"/>
                    </a:lnTo>
                    <a:lnTo>
                      <a:pt x="19" y="37001"/>
                    </a:lnTo>
                    <a:lnTo>
                      <a:pt x="39" y="37155"/>
                    </a:lnTo>
                    <a:lnTo>
                      <a:pt x="97" y="37291"/>
                    </a:lnTo>
                    <a:lnTo>
                      <a:pt x="155" y="37426"/>
                    </a:lnTo>
                    <a:lnTo>
                      <a:pt x="232" y="37542"/>
                    </a:lnTo>
                    <a:lnTo>
                      <a:pt x="329" y="37658"/>
                    </a:lnTo>
                    <a:lnTo>
                      <a:pt x="445" y="37755"/>
                    </a:lnTo>
                    <a:lnTo>
                      <a:pt x="561" y="37832"/>
                    </a:lnTo>
                    <a:lnTo>
                      <a:pt x="677" y="37909"/>
                    </a:lnTo>
                    <a:lnTo>
                      <a:pt x="812" y="37948"/>
                    </a:lnTo>
                    <a:lnTo>
                      <a:pt x="967" y="37987"/>
                    </a:lnTo>
                    <a:lnTo>
                      <a:pt x="1121" y="37987"/>
                    </a:lnTo>
                    <a:lnTo>
                      <a:pt x="1295" y="37967"/>
                    </a:lnTo>
                    <a:lnTo>
                      <a:pt x="1972" y="37851"/>
                    </a:lnTo>
                    <a:lnTo>
                      <a:pt x="2590" y="37716"/>
                    </a:lnTo>
                    <a:lnTo>
                      <a:pt x="2745" y="37735"/>
                    </a:lnTo>
                    <a:lnTo>
                      <a:pt x="2900" y="37735"/>
                    </a:lnTo>
                    <a:lnTo>
                      <a:pt x="3344" y="37716"/>
                    </a:lnTo>
                    <a:lnTo>
                      <a:pt x="3770" y="37735"/>
                    </a:lnTo>
                    <a:lnTo>
                      <a:pt x="4176" y="37755"/>
                    </a:lnTo>
                    <a:lnTo>
                      <a:pt x="4601" y="37793"/>
                    </a:lnTo>
                    <a:lnTo>
                      <a:pt x="5432" y="37909"/>
                    </a:lnTo>
                    <a:lnTo>
                      <a:pt x="6283" y="38045"/>
                    </a:lnTo>
                    <a:lnTo>
                      <a:pt x="6553" y="38045"/>
                    </a:lnTo>
                    <a:lnTo>
                      <a:pt x="6669" y="38025"/>
                    </a:lnTo>
                    <a:lnTo>
                      <a:pt x="6805" y="37967"/>
                    </a:lnTo>
                    <a:lnTo>
                      <a:pt x="6921" y="37929"/>
                    </a:lnTo>
                    <a:lnTo>
                      <a:pt x="7037" y="37851"/>
                    </a:lnTo>
                    <a:lnTo>
                      <a:pt x="7153" y="37774"/>
                    </a:lnTo>
                    <a:lnTo>
                      <a:pt x="7249" y="37697"/>
                    </a:lnTo>
                    <a:lnTo>
                      <a:pt x="7327" y="37600"/>
                    </a:lnTo>
                    <a:lnTo>
                      <a:pt x="7404" y="37484"/>
                    </a:lnTo>
                    <a:lnTo>
                      <a:pt x="7462" y="37368"/>
                    </a:lnTo>
                    <a:lnTo>
                      <a:pt x="7520" y="37252"/>
                    </a:lnTo>
                    <a:lnTo>
                      <a:pt x="7559" y="37136"/>
                    </a:lnTo>
                    <a:lnTo>
                      <a:pt x="7578" y="37001"/>
                    </a:lnTo>
                    <a:lnTo>
                      <a:pt x="7578" y="36865"/>
                    </a:lnTo>
                    <a:lnTo>
                      <a:pt x="7559" y="36730"/>
                    </a:lnTo>
                    <a:lnTo>
                      <a:pt x="7462" y="36208"/>
                    </a:lnTo>
                    <a:lnTo>
                      <a:pt x="7385" y="35667"/>
                    </a:lnTo>
                    <a:lnTo>
                      <a:pt x="7307" y="35145"/>
                    </a:lnTo>
                    <a:lnTo>
                      <a:pt x="7269" y="34604"/>
                    </a:lnTo>
                    <a:lnTo>
                      <a:pt x="7230" y="34082"/>
                    </a:lnTo>
                    <a:lnTo>
                      <a:pt x="7211" y="33560"/>
                    </a:lnTo>
                    <a:lnTo>
                      <a:pt x="7191" y="32496"/>
                    </a:lnTo>
                    <a:lnTo>
                      <a:pt x="7211" y="31433"/>
                    </a:lnTo>
                    <a:lnTo>
                      <a:pt x="7249" y="30370"/>
                    </a:lnTo>
                    <a:lnTo>
                      <a:pt x="7327" y="29326"/>
                    </a:lnTo>
                    <a:lnTo>
                      <a:pt x="7404" y="28263"/>
                    </a:lnTo>
                    <a:lnTo>
                      <a:pt x="7462" y="27973"/>
                    </a:lnTo>
                    <a:lnTo>
                      <a:pt x="7501" y="27664"/>
                    </a:lnTo>
                    <a:lnTo>
                      <a:pt x="7559" y="27064"/>
                    </a:lnTo>
                    <a:lnTo>
                      <a:pt x="7578" y="26446"/>
                    </a:lnTo>
                    <a:lnTo>
                      <a:pt x="7578" y="25827"/>
                    </a:lnTo>
                    <a:lnTo>
                      <a:pt x="7617" y="24919"/>
                    </a:lnTo>
                    <a:lnTo>
                      <a:pt x="7655" y="24010"/>
                    </a:lnTo>
                    <a:lnTo>
                      <a:pt x="7655" y="23102"/>
                    </a:lnTo>
                    <a:lnTo>
                      <a:pt x="7636" y="22174"/>
                    </a:lnTo>
                    <a:lnTo>
                      <a:pt x="7597" y="21168"/>
                    </a:lnTo>
                    <a:lnTo>
                      <a:pt x="7597" y="20183"/>
                    </a:lnTo>
                    <a:lnTo>
                      <a:pt x="7597" y="19177"/>
                    </a:lnTo>
                    <a:lnTo>
                      <a:pt x="7617" y="18172"/>
                    </a:lnTo>
                    <a:lnTo>
                      <a:pt x="7733" y="16761"/>
                    </a:lnTo>
                    <a:lnTo>
                      <a:pt x="7829" y="15369"/>
                    </a:lnTo>
                    <a:lnTo>
                      <a:pt x="7965" y="12527"/>
                    </a:lnTo>
                    <a:lnTo>
                      <a:pt x="8081" y="11947"/>
                    </a:lnTo>
                    <a:lnTo>
                      <a:pt x="8216" y="11367"/>
                    </a:lnTo>
                    <a:lnTo>
                      <a:pt x="8351" y="10768"/>
                    </a:lnTo>
                    <a:lnTo>
                      <a:pt x="8486" y="10188"/>
                    </a:lnTo>
                    <a:lnTo>
                      <a:pt x="8583" y="9608"/>
                    </a:lnTo>
                    <a:lnTo>
                      <a:pt x="8622" y="9299"/>
                    </a:lnTo>
                    <a:lnTo>
                      <a:pt x="8660" y="9009"/>
                    </a:lnTo>
                    <a:lnTo>
                      <a:pt x="8660" y="8719"/>
                    </a:lnTo>
                    <a:lnTo>
                      <a:pt x="8660" y="8410"/>
                    </a:lnTo>
                    <a:lnTo>
                      <a:pt x="8660" y="8101"/>
                    </a:lnTo>
                    <a:lnTo>
                      <a:pt x="8622" y="7791"/>
                    </a:lnTo>
                    <a:lnTo>
                      <a:pt x="8583" y="7637"/>
                    </a:lnTo>
                    <a:lnTo>
                      <a:pt x="8525" y="7482"/>
                    </a:lnTo>
                    <a:lnTo>
                      <a:pt x="8448" y="7366"/>
                    </a:lnTo>
                    <a:lnTo>
                      <a:pt x="8370" y="7250"/>
                    </a:lnTo>
                    <a:lnTo>
                      <a:pt x="8467" y="6554"/>
                    </a:lnTo>
                    <a:lnTo>
                      <a:pt x="8544" y="5858"/>
                    </a:lnTo>
                    <a:lnTo>
                      <a:pt x="8699" y="4466"/>
                    </a:lnTo>
                    <a:lnTo>
                      <a:pt x="8776" y="3770"/>
                    </a:lnTo>
                    <a:lnTo>
                      <a:pt x="8892" y="3074"/>
                    </a:lnTo>
                    <a:lnTo>
                      <a:pt x="9047" y="2378"/>
                    </a:lnTo>
                    <a:lnTo>
                      <a:pt x="9144" y="2031"/>
                    </a:lnTo>
                    <a:lnTo>
                      <a:pt x="9240" y="1683"/>
                    </a:lnTo>
                    <a:lnTo>
                      <a:pt x="9279" y="1547"/>
                    </a:lnTo>
                    <a:lnTo>
                      <a:pt x="9298" y="1412"/>
                    </a:lnTo>
                    <a:lnTo>
                      <a:pt x="9298" y="1277"/>
                    </a:lnTo>
                    <a:lnTo>
                      <a:pt x="9298" y="1161"/>
                    </a:lnTo>
                    <a:lnTo>
                      <a:pt x="9279" y="1025"/>
                    </a:lnTo>
                    <a:lnTo>
                      <a:pt x="9240" y="909"/>
                    </a:lnTo>
                    <a:lnTo>
                      <a:pt x="9202" y="793"/>
                    </a:lnTo>
                    <a:lnTo>
                      <a:pt x="9144" y="677"/>
                    </a:lnTo>
                    <a:lnTo>
                      <a:pt x="9066" y="581"/>
                    </a:lnTo>
                    <a:lnTo>
                      <a:pt x="8989" y="484"/>
                    </a:lnTo>
                    <a:lnTo>
                      <a:pt x="8892" y="407"/>
                    </a:lnTo>
                    <a:lnTo>
                      <a:pt x="8796" y="329"/>
                    </a:lnTo>
                    <a:lnTo>
                      <a:pt x="8680" y="252"/>
                    </a:lnTo>
                    <a:lnTo>
                      <a:pt x="8564" y="194"/>
                    </a:lnTo>
                    <a:lnTo>
                      <a:pt x="8428" y="155"/>
                    </a:lnTo>
                    <a:lnTo>
                      <a:pt x="8293" y="117"/>
                    </a:lnTo>
                    <a:lnTo>
                      <a:pt x="7791" y="39"/>
                    </a:lnTo>
                    <a:lnTo>
                      <a:pt x="7269" y="1"/>
                    </a:lnTo>
                    <a:close/>
                  </a:path>
                </a:pathLst>
              </a:custGeom>
              <a:solidFill>
                <a:srgbClr val="F8C8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5" name="Google Shape;805;p39"/>
              <p:cNvSpPr/>
              <p:nvPr/>
            </p:nvSpPr>
            <p:spPr>
              <a:xfrm>
                <a:off x="952925" y="-1668325"/>
                <a:ext cx="143550" cy="145975"/>
              </a:xfrm>
              <a:custGeom>
                <a:rect b="b" l="l" r="r" t="t"/>
                <a:pathLst>
                  <a:path extrusionOk="0" h="5839" w="5742">
                    <a:moveTo>
                      <a:pt x="812" y="1"/>
                    </a:moveTo>
                    <a:lnTo>
                      <a:pt x="696" y="20"/>
                    </a:lnTo>
                    <a:lnTo>
                      <a:pt x="580" y="59"/>
                    </a:lnTo>
                    <a:lnTo>
                      <a:pt x="464" y="117"/>
                    </a:lnTo>
                    <a:lnTo>
                      <a:pt x="348" y="194"/>
                    </a:lnTo>
                    <a:lnTo>
                      <a:pt x="252" y="271"/>
                    </a:lnTo>
                    <a:lnTo>
                      <a:pt x="174" y="368"/>
                    </a:lnTo>
                    <a:lnTo>
                      <a:pt x="97" y="484"/>
                    </a:lnTo>
                    <a:lnTo>
                      <a:pt x="39" y="600"/>
                    </a:lnTo>
                    <a:lnTo>
                      <a:pt x="0" y="716"/>
                    </a:lnTo>
                    <a:lnTo>
                      <a:pt x="0" y="832"/>
                    </a:lnTo>
                    <a:lnTo>
                      <a:pt x="0" y="948"/>
                    </a:lnTo>
                    <a:lnTo>
                      <a:pt x="20" y="1083"/>
                    </a:lnTo>
                    <a:lnTo>
                      <a:pt x="78" y="1199"/>
                    </a:lnTo>
                    <a:lnTo>
                      <a:pt x="580" y="2146"/>
                    </a:lnTo>
                    <a:lnTo>
                      <a:pt x="812" y="2610"/>
                    </a:lnTo>
                    <a:lnTo>
                      <a:pt x="1044" y="3113"/>
                    </a:lnTo>
                    <a:lnTo>
                      <a:pt x="1237" y="3596"/>
                    </a:lnTo>
                    <a:lnTo>
                      <a:pt x="1431" y="4099"/>
                    </a:lnTo>
                    <a:lnTo>
                      <a:pt x="1566" y="4601"/>
                    </a:lnTo>
                    <a:lnTo>
                      <a:pt x="1682" y="5123"/>
                    </a:lnTo>
                    <a:lnTo>
                      <a:pt x="1740" y="5317"/>
                    </a:lnTo>
                    <a:lnTo>
                      <a:pt x="1817" y="5471"/>
                    </a:lnTo>
                    <a:lnTo>
                      <a:pt x="1914" y="5607"/>
                    </a:lnTo>
                    <a:lnTo>
                      <a:pt x="2030" y="5703"/>
                    </a:lnTo>
                    <a:lnTo>
                      <a:pt x="2185" y="5781"/>
                    </a:lnTo>
                    <a:lnTo>
                      <a:pt x="2320" y="5819"/>
                    </a:lnTo>
                    <a:lnTo>
                      <a:pt x="2494" y="5839"/>
                    </a:lnTo>
                    <a:lnTo>
                      <a:pt x="2649" y="5839"/>
                    </a:lnTo>
                    <a:lnTo>
                      <a:pt x="2803" y="5800"/>
                    </a:lnTo>
                    <a:lnTo>
                      <a:pt x="2939" y="5742"/>
                    </a:lnTo>
                    <a:lnTo>
                      <a:pt x="3074" y="5645"/>
                    </a:lnTo>
                    <a:lnTo>
                      <a:pt x="3190" y="5549"/>
                    </a:lnTo>
                    <a:lnTo>
                      <a:pt x="3287" y="5413"/>
                    </a:lnTo>
                    <a:lnTo>
                      <a:pt x="3364" y="5259"/>
                    </a:lnTo>
                    <a:lnTo>
                      <a:pt x="3402" y="5085"/>
                    </a:lnTo>
                    <a:lnTo>
                      <a:pt x="3402" y="4872"/>
                    </a:lnTo>
                    <a:lnTo>
                      <a:pt x="3383" y="4717"/>
                    </a:lnTo>
                    <a:lnTo>
                      <a:pt x="3576" y="4659"/>
                    </a:lnTo>
                    <a:lnTo>
                      <a:pt x="3654" y="4621"/>
                    </a:lnTo>
                    <a:lnTo>
                      <a:pt x="3750" y="4563"/>
                    </a:lnTo>
                    <a:lnTo>
                      <a:pt x="3828" y="4505"/>
                    </a:lnTo>
                    <a:lnTo>
                      <a:pt x="3886" y="4427"/>
                    </a:lnTo>
                    <a:lnTo>
                      <a:pt x="3963" y="4331"/>
                    </a:lnTo>
                    <a:lnTo>
                      <a:pt x="4021" y="4234"/>
                    </a:lnTo>
                    <a:lnTo>
                      <a:pt x="4156" y="3963"/>
                    </a:lnTo>
                    <a:lnTo>
                      <a:pt x="4330" y="3693"/>
                    </a:lnTo>
                    <a:lnTo>
                      <a:pt x="4524" y="3442"/>
                    </a:lnTo>
                    <a:lnTo>
                      <a:pt x="4736" y="3190"/>
                    </a:lnTo>
                    <a:lnTo>
                      <a:pt x="5142" y="2707"/>
                    </a:lnTo>
                    <a:lnTo>
                      <a:pt x="5568" y="2224"/>
                    </a:lnTo>
                    <a:lnTo>
                      <a:pt x="5626" y="2127"/>
                    </a:lnTo>
                    <a:lnTo>
                      <a:pt x="5664" y="2050"/>
                    </a:lnTo>
                    <a:lnTo>
                      <a:pt x="5703" y="1953"/>
                    </a:lnTo>
                    <a:lnTo>
                      <a:pt x="5722" y="1856"/>
                    </a:lnTo>
                    <a:lnTo>
                      <a:pt x="5742" y="1760"/>
                    </a:lnTo>
                    <a:lnTo>
                      <a:pt x="5742" y="1663"/>
                    </a:lnTo>
                    <a:lnTo>
                      <a:pt x="5703" y="1470"/>
                    </a:lnTo>
                    <a:lnTo>
                      <a:pt x="5626" y="1296"/>
                    </a:lnTo>
                    <a:lnTo>
                      <a:pt x="5510" y="1141"/>
                    </a:lnTo>
                    <a:lnTo>
                      <a:pt x="5355" y="1006"/>
                    </a:lnTo>
                    <a:lnTo>
                      <a:pt x="5181" y="890"/>
                    </a:lnTo>
                    <a:lnTo>
                      <a:pt x="4949" y="793"/>
                    </a:lnTo>
                    <a:lnTo>
                      <a:pt x="4698" y="716"/>
                    </a:lnTo>
                    <a:lnTo>
                      <a:pt x="4446" y="658"/>
                    </a:lnTo>
                    <a:lnTo>
                      <a:pt x="4195" y="600"/>
                    </a:lnTo>
                    <a:lnTo>
                      <a:pt x="3692" y="542"/>
                    </a:lnTo>
                    <a:lnTo>
                      <a:pt x="3190" y="484"/>
                    </a:lnTo>
                    <a:lnTo>
                      <a:pt x="2668" y="445"/>
                    </a:lnTo>
                    <a:lnTo>
                      <a:pt x="2165" y="368"/>
                    </a:lnTo>
                    <a:lnTo>
                      <a:pt x="1914" y="310"/>
                    </a:lnTo>
                    <a:lnTo>
                      <a:pt x="1663" y="252"/>
                    </a:lnTo>
                    <a:lnTo>
                      <a:pt x="1431" y="175"/>
                    </a:lnTo>
                    <a:lnTo>
                      <a:pt x="1199" y="59"/>
                    </a:lnTo>
                    <a:lnTo>
                      <a:pt x="1063" y="20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rgbClr val="F8C8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6" name="Google Shape;806;p39"/>
              <p:cNvSpPr/>
              <p:nvPr/>
            </p:nvSpPr>
            <p:spPr>
              <a:xfrm>
                <a:off x="1069875" y="-1409275"/>
                <a:ext cx="142100" cy="131950"/>
              </a:xfrm>
              <a:custGeom>
                <a:rect b="b" l="l" r="r" t="t"/>
                <a:pathLst>
                  <a:path extrusionOk="0" h="5278" w="5684">
                    <a:moveTo>
                      <a:pt x="4833" y="0"/>
                    </a:moveTo>
                    <a:lnTo>
                      <a:pt x="4678" y="39"/>
                    </a:lnTo>
                    <a:lnTo>
                      <a:pt x="4524" y="97"/>
                    </a:lnTo>
                    <a:lnTo>
                      <a:pt x="4311" y="193"/>
                    </a:lnTo>
                    <a:lnTo>
                      <a:pt x="4099" y="271"/>
                    </a:lnTo>
                    <a:lnTo>
                      <a:pt x="3886" y="348"/>
                    </a:lnTo>
                    <a:lnTo>
                      <a:pt x="3673" y="387"/>
                    </a:lnTo>
                    <a:lnTo>
                      <a:pt x="3461" y="425"/>
                    </a:lnTo>
                    <a:lnTo>
                      <a:pt x="3229" y="445"/>
                    </a:lnTo>
                    <a:lnTo>
                      <a:pt x="2320" y="445"/>
                    </a:lnTo>
                    <a:lnTo>
                      <a:pt x="1856" y="406"/>
                    </a:lnTo>
                    <a:lnTo>
                      <a:pt x="1412" y="387"/>
                    </a:lnTo>
                    <a:lnTo>
                      <a:pt x="967" y="367"/>
                    </a:lnTo>
                    <a:lnTo>
                      <a:pt x="754" y="367"/>
                    </a:lnTo>
                    <a:lnTo>
                      <a:pt x="580" y="425"/>
                    </a:lnTo>
                    <a:lnTo>
                      <a:pt x="387" y="503"/>
                    </a:lnTo>
                    <a:lnTo>
                      <a:pt x="232" y="619"/>
                    </a:lnTo>
                    <a:lnTo>
                      <a:pt x="116" y="773"/>
                    </a:lnTo>
                    <a:lnTo>
                      <a:pt x="78" y="851"/>
                    </a:lnTo>
                    <a:lnTo>
                      <a:pt x="39" y="947"/>
                    </a:lnTo>
                    <a:lnTo>
                      <a:pt x="0" y="1025"/>
                    </a:lnTo>
                    <a:lnTo>
                      <a:pt x="0" y="1121"/>
                    </a:lnTo>
                    <a:lnTo>
                      <a:pt x="0" y="1237"/>
                    </a:lnTo>
                    <a:lnTo>
                      <a:pt x="0" y="1334"/>
                    </a:lnTo>
                    <a:lnTo>
                      <a:pt x="116" y="1779"/>
                    </a:lnTo>
                    <a:lnTo>
                      <a:pt x="252" y="2204"/>
                    </a:lnTo>
                    <a:lnTo>
                      <a:pt x="426" y="2610"/>
                    </a:lnTo>
                    <a:lnTo>
                      <a:pt x="619" y="2996"/>
                    </a:lnTo>
                    <a:lnTo>
                      <a:pt x="851" y="3383"/>
                    </a:lnTo>
                    <a:lnTo>
                      <a:pt x="1083" y="3770"/>
                    </a:lnTo>
                    <a:lnTo>
                      <a:pt x="1566" y="4524"/>
                    </a:lnTo>
                    <a:lnTo>
                      <a:pt x="1605" y="4562"/>
                    </a:lnTo>
                    <a:lnTo>
                      <a:pt x="1624" y="4698"/>
                    </a:lnTo>
                    <a:lnTo>
                      <a:pt x="1682" y="4814"/>
                    </a:lnTo>
                    <a:lnTo>
                      <a:pt x="1740" y="4930"/>
                    </a:lnTo>
                    <a:lnTo>
                      <a:pt x="1837" y="5026"/>
                    </a:lnTo>
                    <a:lnTo>
                      <a:pt x="1953" y="5104"/>
                    </a:lnTo>
                    <a:lnTo>
                      <a:pt x="2069" y="5181"/>
                    </a:lnTo>
                    <a:lnTo>
                      <a:pt x="2185" y="5239"/>
                    </a:lnTo>
                    <a:lnTo>
                      <a:pt x="2320" y="5258"/>
                    </a:lnTo>
                    <a:lnTo>
                      <a:pt x="2455" y="5277"/>
                    </a:lnTo>
                    <a:lnTo>
                      <a:pt x="2591" y="5277"/>
                    </a:lnTo>
                    <a:lnTo>
                      <a:pt x="2726" y="5258"/>
                    </a:lnTo>
                    <a:lnTo>
                      <a:pt x="2861" y="5200"/>
                    </a:lnTo>
                    <a:lnTo>
                      <a:pt x="2997" y="5123"/>
                    </a:lnTo>
                    <a:lnTo>
                      <a:pt x="3093" y="5046"/>
                    </a:lnTo>
                    <a:lnTo>
                      <a:pt x="3209" y="4910"/>
                    </a:lnTo>
                    <a:lnTo>
                      <a:pt x="3287" y="4775"/>
                    </a:lnTo>
                    <a:lnTo>
                      <a:pt x="3693" y="3905"/>
                    </a:lnTo>
                    <a:lnTo>
                      <a:pt x="3925" y="3480"/>
                    </a:lnTo>
                    <a:lnTo>
                      <a:pt x="4157" y="3054"/>
                    </a:lnTo>
                    <a:lnTo>
                      <a:pt x="4427" y="2648"/>
                    </a:lnTo>
                    <a:lnTo>
                      <a:pt x="4717" y="2262"/>
                    </a:lnTo>
                    <a:lnTo>
                      <a:pt x="4872" y="2069"/>
                    </a:lnTo>
                    <a:lnTo>
                      <a:pt x="5026" y="1895"/>
                    </a:lnTo>
                    <a:lnTo>
                      <a:pt x="5200" y="1740"/>
                    </a:lnTo>
                    <a:lnTo>
                      <a:pt x="5394" y="1585"/>
                    </a:lnTo>
                    <a:lnTo>
                      <a:pt x="5510" y="1469"/>
                    </a:lnTo>
                    <a:lnTo>
                      <a:pt x="5606" y="1334"/>
                    </a:lnTo>
                    <a:lnTo>
                      <a:pt x="5664" y="1179"/>
                    </a:lnTo>
                    <a:lnTo>
                      <a:pt x="5684" y="1025"/>
                    </a:lnTo>
                    <a:lnTo>
                      <a:pt x="5684" y="870"/>
                    </a:lnTo>
                    <a:lnTo>
                      <a:pt x="5664" y="715"/>
                    </a:lnTo>
                    <a:lnTo>
                      <a:pt x="5626" y="580"/>
                    </a:lnTo>
                    <a:lnTo>
                      <a:pt x="5568" y="445"/>
                    </a:lnTo>
                    <a:lnTo>
                      <a:pt x="5471" y="309"/>
                    </a:lnTo>
                    <a:lnTo>
                      <a:pt x="5374" y="193"/>
                    </a:lnTo>
                    <a:lnTo>
                      <a:pt x="5258" y="116"/>
                    </a:lnTo>
                    <a:lnTo>
                      <a:pt x="5142" y="39"/>
                    </a:lnTo>
                    <a:lnTo>
                      <a:pt x="4988" y="0"/>
                    </a:lnTo>
                    <a:close/>
                  </a:path>
                </a:pathLst>
              </a:custGeom>
              <a:solidFill>
                <a:srgbClr val="F8C8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7" name="Google Shape;807;p39"/>
              <p:cNvSpPr/>
              <p:nvPr/>
            </p:nvSpPr>
            <p:spPr>
              <a:xfrm>
                <a:off x="1201800" y="-1576500"/>
                <a:ext cx="143575" cy="107800"/>
              </a:xfrm>
              <a:custGeom>
                <a:rect b="b" l="l" r="r" t="t"/>
                <a:pathLst>
                  <a:path extrusionOk="0" h="4312" w="5743">
                    <a:moveTo>
                      <a:pt x="1818" y="0"/>
                    </a:moveTo>
                    <a:lnTo>
                      <a:pt x="1567" y="20"/>
                    </a:lnTo>
                    <a:lnTo>
                      <a:pt x="1315" y="20"/>
                    </a:lnTo>
                    <a:lnTo>
                      <a:pt x="1064" y="58"/>
                    </a:lnTo>
                    <a:lnTo>
                      <a:pt x="929" y="39"/>
                    </a:lnTo>
                    <a:lnTo>
                      <a:pt x="774" y="39"/>
                    </a:lnTo>
                    <a:lnTo>
                      <a:pt x="639" y="78"/>
                    </a:lnTo>
                    <a:lnTo>
                      <a:pt x="523" y="136"/>
                    </a:lnTo>
                    <a:lnTo>
                      <a:pt x="387" y="213"/>
                    </a:lnTo>
                    <a:lnTo>
                      <a:pt x="291" y="310"/>
                    </a:lnTo>
                    <a:lnTo>
                      <a:pt x="194" y="406"/>
                    </a:lnTo>
                    <a:lnTo>
                      <a:pt x="117" y="542"/>
                    </a:lnTo>
                    <a:lnTo>
                      <a:pt x="59" y="658"/>
                    </a:lnTo>
                    <a:lnTo>
                      <a:pt x="20" y="793"/>
                    </a:lnTo>
                    <a:lnTo>
                      <a:pt x="1" y="948"/>
                    </a:lnTo>
                    <a:lnTo>
                      <a:pt x="20" y="1083"/>
                    </a:lnTo>
                    <a:lnTo>
                      <a:pt x="59" y="1218"/>
                    </a:lnTo>
                    <a:lnTo>
                      <a:pt x="117" y="1354"/>
                    </a:lnTo>
                    <a:lnTo>
                      <a:pt x="213" y="1489"/>
                    </a:lnTo>
                    <a:lnTo>
                      <a:pt x="349" y="1605"/>
                    </a:lnTo>
                    <a:lnTo>
                      <a:pt x="484" y="1702"/>
                    </a:lnTo>
                    <a:lnTo>
                      <a:pt x="619" y="1818"/>
                    </a:lnTo>
                    <a:lnTo>
                      <a:pt x="832" y="2069"/>
                    </a:lnTo>
                    <a:lnTo>
                      <a:pt x="1025" y="2320"/>
                    </a:lnTo>
                    <a:lnTo>
                      <a:pt x="1199" y="2591"/>
                    </a:lnTo>
                    <a:lnTo>
                      <a:pt x="1528" y="3171"/>
                    </a:lnTo>
                    <a:lnTo>
                      <a:pt x="1702" y="3441"/>
                    </a:lnTo>
                    <a:lnTo>
                      <a:pt x="1895" y="3731"/>
                    </a:lnTo>
                    <a:lnTo>
                      <a:pt x="1915" y="3751"/>
                    </a:lnTo>
                    <a:lnTo>
                      <a:pt x="1953" y="3867"/>
                    </a:lnTo>
                    <a:lnTo>
                      <a:pt x="2031" y="3963"/>
                    </a:lnTo>
                    <a:lnTo>
                      <a:pt x="2108" y="4060"/>
                    </a:lnTo>
                    <a:lnTo>
                      <a:pt x="2204" y="4137"/>
                    </a:lnTo>
                    <a:lnTo>
                      <a:pt x="2301" y="4195"/>
                    </a:lnTo>
                    <a:lnTo>
                      <a:pt x="2417" y="4253"/>
                    </a:lnTo>
                    <a:lnTo>
                      <a:pt x="2552" y="4273"/>
                    </a:lnTo>
                    <a:lnTo>
                      <a:pt x="2668" y="4311"/>
                    </a:lnTo>
                    <a:lnTo>
                      <a:pt x="2804" y="4311"/>
                    </a:lnTo>
                    <a:lnTo>
                      <a:pt x="2939" y="4292"/>
                    </a:lnTo>
                    <a:lnTo>
                      <a:pt x="3074" y="4273"/>
                    </a:lnTo>
                    <a:lnTo>
                      <a:pt x="3190" y="4215"/>
                    </a:lnTo>
                    <a:lnTo>
                      <a:pt x="3306" y="4157"/>
                    </a:lnTo>
                    <a:lnTo>
                      <a:pt x="3422" y="4060"/>
                    </a:lnTo>
                    <a:lnTo>
                      <a:pt x="3519" y="3944"/>
                    </a:lnTo>
                    <a:lnTo>
                      <a:pt x="3596" y="3809"/>
                    </a:lnTo>
                    <a:lnTo>
                      <a:pt x="3674" y="3673"/>
                    </a:lnTo>
                    <a:lnTo>
                      <a:pt x="3751" y="3557"/>
                    </a:lnTo>
                    <a:lnTo>
                      <a:pt x="3964" y="3325"/>
                    </a:lnTo>
                    <a:lnTo>
                      <a:pt x="4176" y="3113"/>
                    </a:lnTo>
                    <a:lnTo>
                      <a:pt x="4428" y="2919"/>
                    </a:lnTo>
                    <a:lnTo>
                      <a:pt x="4949" y="2552"/>
                    </a:lnTo>
                    <a:lnTo>
                      <a:pt x="5181" y="2359"/>
                    </a:lnTo>
                    <a:lnTo>
                      <a:pt x="5413" y="2146"/>
                    </a:lnTo>
                    <a:lnTo>
                      <a:pt x="5510" y="2050"/>
                    </a:lnTo>
                    <a:lnTo>
                      <a:pt x="5587" y="1934"/>
                    </a:lnTo>
                    <a:lnTo>
                      <a:pt x="5645" y="1818"/>
                    </a:lnTo>
                    <a:lnTo>
                      <a:pt x="5703" y="1702"/>
                    </a:lnTo>
                    <a:lnTo>
                      <a:pt x="5723" y="1586"/>
                    </a:lnTo>
                    <a:lnTo>
                      <a:pt x="5742" y="1470"/>
                    </a:lnTo>
                    <a:lnTo>
                      <a:pt x="5723" y="1354"/>
                    </a:lnTo>
                    <a:lnTo>
                      <a:pt x="5703" y="1238"/>
                    </a:lnTo>
                    <a:lnTo>
                      <a:pt x="5665" y="1122"/>
                    </a:lnTo>
                    <a:lnTo>
                      <a:pt x="5607" y="1025"/>
                    </a:lnTo>
                    <a:lnTo>
                      <a:pt x="5549" y="928"/>
                    </a:lnTo>
                    <a:lnTo>
                      <a:pt x="5471" y="832"/>
                    </a:lnTo>
                    <a:lnTo>
                      <a:pt x="5375" y="754"/>
                    </a:lnTo>
                    <a:lnTo>
                      <a:pt x="5259" y="696"/>
                    </a:lnTo>
                    <a:lnTo>
                      <a:pt x="5123" y="638"/>
                    </a:lnTo>
                    <a:lnTo>
                      <a:pt x="4988" y="600"/>
                    </a:lnTo>
                    <a:lnTo>
                      <a:pt x="4505" y="503"/>
                    </a:lnTo>
                    <a:lnTo>
                      <a:pt x="4022" y="387"/>
                    </a:lnTo>
                    <a:lnTo>
                      <a:pt x="3519" y="271"/>
                    </a:lnTo>
                    <a:lnTo>
                      <a:pt x="3036" y="155"/>
                    </a:lnTo>
                    <a:lnTo>
                      <a:pt x="2552" y="78"/>
                    </a:lnTo>
                    <a:lnTo>
                      <a:pt x="2069" y="20"/>
                    </a:lnTo>
                    <a:lnTo>
                      <a:pt x="1818" y="0"/>
                    </a:lnTo>
                    <a:close/>
                  </a:path>
                </a:pathLst>
              </a:custGeom>
              <a:solidFill>
                <a:srgbClr val="F8C8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8" name="Google Shape;808;p39"/>
              <p:cNvSpPr/>
              <p:nvPr/>
            </p:nvSpPr>
            <p:spPr>
              <a:xfrm>
                <a:off x="1429425" y="-1447950"/>
                <a:ext cx="130525" cy="117475"/>
              </a:xfrm>
              <a:custGeom>
                <a:rect b="b" l="l" r="r" t="t"/>
                <a:pathLst>
                  <a:path extrusionOk="0" h="4699" w="5221">
                    <a:moveTo>
                      <a:pt x="3983" y="1"/>
                    </a:moveTo>
                    <a:lnTo>
                      <a:pt x="3519" y="20"/>
                    </a:lnTo>
                    <a:lnTo>
                      <a:pt x="3055" y="59"/>
                    </a:lnTo>
                    <a:lnTo>
                      <a:pt x="2591" y="117"/>
                    </a:lnTo>
                    <a:lnTo>
                      <a:pt x="1663" y="271"/>
                    </a:lnTo>
                    <a:lnTo>
                      <a:pt x="735" y="426"/>
                    </a:lnTo>
                    <a:lnTo>
                      <a:pt x="639" y="445"/>
                    </a:lnTo>
                    <a:lnTo>
                      <a:pt x="542" y="484"/>
                    </a:lnTo>
                    <a:lnTo>
                      <a:pt x="445" y="523"/>
                    </a:lnTo>
                    <a:lnTo>
                      <a:pt x="368" y="581"/>
                    </a:lnTo>
                    <a:lnTo>
                      <a:pt x="233" y="716"/>
                    </a:lnTo>
                    <a:lnTo>
                      <a:pt x="117" y="870"/>
                    </a:lnTo>
                    <a:lnTo>
                      <a:pt x="39" y="1044"/>
                    </a:lnTo>
                    <a:lnTo>
                      <a:pt x="1" y="1238"/>
                    </a:lnTo>
                    <a:lnTo>
                      <a:pt x="20" y="1431"/>
                    </a:lnTo>
                    <a:lnTo>
                      <a:pt x="59" y="1624"/>
                    </a:lnTo>
                    <a:lnTo>
                      <a:pt x="194" y="1972"/>
                    </a:lnTo>
                    <a:lnTo>
                      <a:pt x="349" y="2301"/>
                    </a:lnTo>
                    <a:lnTo>
                      <a:pt x="697" y="2958"/>
                    </a:lnTo>
                    <a:lnTo>
                      <a:pt x="1064" y="3596"/>
                    </a:lnTo>
                    <a:lnTo>
                      <a:pt x="1431" y="4234"/>
                    </a:lnTo>
                    <a:lnTo>
                      <a:pt x="1547" y="4389"/>
                    </a:lnTo>
                    <a:lnTo>
                      <a:pt x="1663" y="4505"/>
                    </a:lnTo>
                    <a:lnTo>
                      <a:pt x="1818" y="4601"/>
                    </a:lnTo>
                    <a:lnTo>
                      <a:pt x="1972" y="4659"/>
                    </a:lnTo>
                    <a:lnTo>
                      <a:pt x="2127" y="4698"/>
                    </a:lnTo>
                    <a:lnTo>
                      <a:pt x="2282" y="4698"/>
                    </a:lnTo>
                    <a:lnTo>
                      <a:pt x="2456" y="4679"/>
                    </a:lnTo>
                    <a:lnTo>
                      <a:pt x="2591" y="4621"/>
                    </a:lnTo>
                    <a:lnTo>
                      <a:pt x="2746" y="4563"/>
                    </a:lnTo>
                    <a:lnTo>
                      <a:pt x="2862" y="4485"/>
                    </a:lnTo>
                    <a:lnTo>
                      <a:pt x="2978" y="4369"/>
                    </a:lnTo>
                    <a:lnTo>
                      <a:pt x="3055" y="4253"/>
                    </a:lnTo>
                    <a:lnTo>
                      <a:pt x="3113" y="4118"/>
                    </a:lnTo>
                    <a:lnTo>
                      <a:pt x="3132" y="3983"/>
                    </a:lnTo>
                    <a:lnTo>
                      <a:pt x="3113" y="3828"/>
                    </a:lnTo>
                    <a:lnTo>
                      <a:pt x="3074" y="3654"/>
                    </a:lnTo>
                    <a:lnTo>
                      <a:pt x="3538" y="3074"/>
                    </a:lnTo>
                    <a:lnTo>
                      <a:pt x="4022" y="2494"/>
                    </a:lnTo>
                    <a:lnTo>
                      <a:pt x="4524" y="1934"/>
                    </a:lnTo>
                    <a:lnTo>
                      <a:pt x="5046" y="1392"/>
                    </a:lnTo>
                    <a:lnTo>
                      <a:pt x="5123" y="1296"/>
                    </a:lnTo>
                    <a:lnTo>
                      <a:pt x="5162" y="1199"/>
                    </a:lnTo>
                    <a:lnTo>
                      <a:pt x="5201" y="1083"/>
                    </a:lnTo>
                    <a:lnTo>
                      <a:pt x="5220" y="986"/>
                    </a:lnTo>
                    <a:lnTo>
                      <a:pt x="5220" y="870"/>
                    </a:lnTo>
                    <a:lnTo>
                      <a:pt x="5220" y="754"/>
                    </a:lnTo>
                    <a:lnTo>
                      <a:pt x="5181" y="639"/>
                    </a:lnTo>
                    <a:lnTo>
                      <a:pt x="5143" y="542"/>
                    </a:lnTo>
                    <a:lnTo>
                      <a:pt x="5085" y="426"/>
                    </a:lnTo>
                    <a:lnTo>
                      <a:pt x="5027" y="329"/>
                    </a:lnTo>
                    <a:lnTo>
                      <a:pt x="4949" y="252"/>
                    </a:lnTo>
                    <a:lnTo>
                      <a:pt x="4853" y="175"/>
                    </a:lnTo>
                    <a:lnTo>
                      <a:pt x="4775" y="117"/>
                    </a:lnTo>
                    <a:lnTo>
                      <a:pt x="4659" y="59"/>
                    </a:lnTo>
                    <a:lnTo>
                      <a:pt x="4563" y="20"/>
                    </a:lnTo>
                    <a:lnTo>
                      <a:pt x="4447" y="20"/>
                    </a:lnTo>
                    <a:lnTo>
                      <a:pt x="3983" y="1"/>
                    </a:lnTo>
                    <a:close/>
                  </a:path>
                </a:pathLst>
              </a:custGeom>
              <a:solidFill>
                <a:srgbClr val="F8C8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9" name="Google Shape;809;p39"/>
              <p:cNvSpPr/>
              <p:nvPr/>
            </p:nvSpPr>
            <p:spPr>
              <a:xfrm>
                <a:off x="1656575" y="-1595825"/>
                <a:ext cx="119875" cy="106825"/>
              </a:xfrm>
              <a:custGeom>
                <a:rect b="b" l="l" r="r" t="t"/>
                <a:pathLst>
                  <a:path extrusionOk="0" h="4273" w="4795">
                    <a:moveTo>
                      <a:pt x="774" y="0"/>
                    </a:moveTo>
                    <a:lnTo>
                      <a:pt x="658" y="20"/>
                    </a:lnTo>
                    <a:lnTo>
                      <a:pt x="542" y="58"/>
                    </a:lnTo>
                    <a:lnTo>
                      <a:pt x="426" y="116"/>
                    </a:lnTo>
                    <a:lnTo>
                      <a:pt x="329" y="174"/>
                    </a:lnTo>
                    <a:lnTo>
                      <a:pt x="252" y="271"/>
                    </a:lnTo>
                    <a:lnTo>
                      <a:pt x="174" y="368"/>
                    </a:lnTo>
                    <a:lnTo>
                      <a:pt x="116" y="464"/>
                    </a:lnTo>
                    <a:lnTo>
                      <a:pt x="58" y="580"/>
                    </a:lnTo>
                    <a:lnTo>
                      <a:pt x="20" y="696"/>
                    </a:lnTo>
                    <a:lnTo>
                      <a:pt x="0" y="831"/>
                    </a:lnTo>
                    <a:lnTo>
                      <a:pt x="0" y="947"/>
                    </a:lnTo>
                    <a:lnTo>
                      <a:pt x="20" y="1083"/>
                    </a:lnTo>
                    <a:lnTo>
                      <a:pt x="58" y="1218"/>
                    </a:lnTo>
                    <a:lnTo>
                      <a:pt x="174" y="1527"/>
                    </a:lnTo>
                    <a:lnTo>
                      <a:pt x="310" y="1856"/>
                    </a:lnTo>
                    <a:lnTo>
                      <a:pt x="445" y="2165"/>
                    </a:lnTo>
                    <a:lnTo>
                      <a:pt x="600" y="2475"/>
                    </a:lnTo>
                    <a:lnTo>
                      <a:pt x="928" y="3074"/>
                    </a:lnTo>
                    <a:lnTo>
                      <a:pt x="1276" y="3673"/>
                    </a:lnTo>
                    <a:lnTo>
                      <a:pt x="1334" y="3808"/>
                    </a:lnTo>
                    <a:lnTo>
                      <a:pt x="1411" y="3905"/>
                    </a:lnTo>
                    <a:lnTo>
                      <a:pt x="1508" y="4002"/>
                    </a:lnTo>
                    <a:lnTo>
                      <a:pt x="1624" y="4098"/>
                    </a:lnTo>
                    <a:lnTo>
                      <a:pt x="1701" y="4156"/>
                    </a:lnTo>
                    <a:lnTo>
                      <a:pt x="1798" y="4214"/>
                    </a:lnTo>
                    <a:lnTo>
                      <a:pt x="1895" y="4253"/>
                    </a:lnTo>
                    <a:lnTo>
                      <a:pt x="2011" y="4272"/>
                    </a:lnTo>
                    <a:lnTo>
                      <a:pt x="2223" y="4272"/>
                    </a:lnTo>
                    <a:lnTo>
                      <a:pt x="2339" y="4253"/>
                    </a:lnTo>
                    <a:lnTo>
                      <a:pt x="2455" y="4214"/>
                    </a:lnTo>
                    <a:lnTo>
                      <a:pt x="2571" y="4137"/>
                    </a:lnTo>
                    <a:lnTo>
                      <a:pt x="2687" y="4060"/>
                    </a:lnTo>
                    <a:lnTo>
                      <a:pt x="2726" y="4021"/>
                    </a:lnTo>
                    <a:lnTo>
                      <a:pt x="2745" y="4002"/>
                    </a:lnTo>
                    <a:lnTo>
                      <a:pt x="2823" y="3905"/>
                    </a:lnTo>
                    <a:lnTo>
                      <a:pt x="2881" y="3808"/>
                    </a:lnTo>
                    <a:lnTo>
                      <a:pt x="2919" y="3731"/>
                    </a:lnTo>
                    <a:lnTo>
                      <a:pt x="3035" y="3519"/>
                    </a:lnTo>
                    <a:lnTo>
                      <a:pt x="3171" y="3325"/>
                    </a:lnTo>
                    <a:lnTo>
                      <a:pt x="3306" y="3151"/>
                    </a:lnTo>
                    <a:lnTo>
                      <a:pt x="3480" y="2997"/>
                    </a:lnTo>
                    <a:lnTo>
                      <a:pt x="3654" y="2861"/>
                    </a:lnTo>
                    <a:lnTo>
                      <a:pt x="3847" y="2745"/>
                    </a:lnTo>
                    <a:lnTo>
                      <a:pt x="4060" y="2649"/>
                    </a:lnTo>
                    <a:lnTo>
                      <a:pt x="4272" y="2552"/>
                    </a:lnTo>
                    <a:lnTo>
                      <a:pt x="4408" y="2475"/>
                    </a:lnTo>
                    <a:lnTo>
                      <a:pt x="4524" y="2397"/>
                    </a:lnTo>
                    <a:lnTo>
                      <a:pt x="4620" y="2281"/>
                    </a:lnTo>
                    <a:lnTo>
                      <a:pt x="4698" y="2165"/>
                    </a:lnTo>
                    <a:lnTo>
                      <a:pt x="4756" y="2030"/>
                    </a:lnTo>
                    <a:lnTo>
                      <a:pt x="4775" y="1895"/>
                    </a:lnTo>
                    <a:lnTo>
                      <a:pt x="4794" y="1759"/>
                    </a:lnTo>
                    <a:lnTo>
                      <a:pt x="4775" y="1624"/>
                    </a:lnTo>
                    <a:lnTo>
                      <a:pt x="4756" y="1489"/>
                    </a:lnTo>
                    <a:lnTo>
                      <a:pt x="4717" y="1353"/>
                    </a:lnTo>
                    <a:lnTo>
                      <a:pt x="4640" y="1237"/>
                    </a:lnTo>
                    <a:lnTo>
                      <a:pt x="4562" y="1121"/>
                    </a:lnTo>
                    <a:lnTo>
                      <a:pt x="4466" y="1025"/>
                    </a:lnTo>
                    <a:lnTo>
                      <a:pt x="4330" y="967"/>
                    </a:lnTo>
                    <a:lnTo>
                      <a:pt x="4195" y="909"/>
                    </a:lnTo>
                    <a:lnTo>
                      <a:pt x="4040" y="889"/>
                    </a:lnTo>
                    <a:lnTo>
                      <a:pt x="3673" y="851"/>
                    </a:lnTo>
                    <a:lnTo>
                      <a:pt x="3287" y="793"/>
                    </a:lnTo>
                    <a:lnTo>
                      <a:pt x="2919" y="715"/>
                    </a:lnTo>
                    <a:lnTo>
                      <a:pt x="2571" y="619"/>
                    </a:lnTo>
                    <a:lnTo>
                      <a:pt x="2204" y="503"/>
                    </a:lnTo>
                    <a:lnTo>
                      <a:pt x="1856" y="368"/>
                    </a:lnTo>
                    <a:lnTo>
                      <a:pt x="1160" y="78"/>
                    </a:lnTo>
                    <a:lnTo>
                      <a:pt x="1025" y="20"/>
                    </a:lnTo>
                    <a:lnTo>
                      <a:pt x="890" y="0"/>
                    </a:lnTo>
                    <a:close/>
                  </a:path>
                </a:pathLst>
              </a:custGeom>
              <a:solidFill>
                <a:srgbClr val="F8C8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0" name="Google Shape;810;p39"/>
              <p:cNvSpPr/>
              <p:nvPr/>
            </p:nvSpPr>
            <p:spPr>
              <a:xfrm>
                <a:off x="1851325" y="-1417500"/>
                <a:ext cx="133425" cy="111650"/>
              </a:xfrm>
              <a:custGeom>
                <a:rect b="b" l="l" r="r" t="t"/>
                <a:pathLst>
                  <a:path extrusionOk="0" h="4466" w="5337">
                    <a:moveTo>
                      <a:pt x="2900" y="0"/>
                    </a:moveTo>
                    <a:lnTo>
                      <a:pt x="2456" y="20"/>
                    </a:lnTo>
                    <a:lnTo>
                      <a:pt x="2030" y="78"/>
                    </a:lnTo>
                    <a:lnTo>
                      <a:pt x="1605" y="155"/>
                    </a:lnTo>
                    <a:lnTo>
                      <a:pt x="1180" y="232"/>
                    </a:lnTo>
                    <a:lnTo>
                      <a:pt x="755" y="348"/>
                    </a:lnTo>
                    <a:lnTo>
                      <a:pt x="600" y="387"/>
                    </a:lnTo>
                    <a:lnTo>
                      <a:pt x="465" y="464"/>
                    </a:lnTo>
                    <a:lnTo>
                      <a:pt x="310" y="561"/>
                    </a:lnTo>
                    <a:lnTo>
                      <a:pt x="194" y="677"/>
                    </a:lnTo>
                    <a:lnTo>
                      <a:pt x="97" y="812"/>
                    </a:lnTo>
                    <a:lnTo>
                      <a:pt x="39" y="967"/>
                    </a:lnTo>
                    <a:lnTo>
                      <a:pt x="1" y="1141"/>
                    </a:lnTo>
                    <a:lnTo>
                      <a:pt x="20" y="1218"/>
                    </a:lnTo>
                    <a:lnTo>
                      <a:pt x="20" y="1315"/>
                    </a:lnTo>
                    <a:lnTo>
                      <a:pt x="136" y="1702"/>
                    </a:lnTo>
                    <a:lnTo>
                      <a:pt x="252" y="2069"/>
                    </a:lnTo>
                    <a:lnTo>
                      <a:pt x="387" y="2436"/>
                    </a:lnTo>
                    <a:lnTo>
                      <a:pt x="523" y="2784"/>
                    </a:lnTo>
                    <a:lnTo>
                      <a:pt x="677" y="3132"/>
                    </a:lnTo>
                    <a:lnTo>
                      <a:pt x="871" y="3480"/>
                    </a:lnTo>
                    <a:lnTo>
                      <a:pt x="1064" y="3809"/>
                    </a:lnTo>
                    <a:lnTo>
                      <a:pt x="1296" y="4118"/>
                    </a:lnTo>
                    <a:lnTo>
                      <a:pt x="1373" y="4234"/>
                    </a:lnTo>
                    <a:lnTo>
                      <a:pt x="1470" y="4331"/>
                    </a:lnTo>
                    <a:lnTo>
                      <a:pt x="1586" y="4389"/>
                    </a:lnTo>
                    <a:lnTo>
                      <a:pt x="1702" y="4447"/>
                    </a:lnTo>
                    <a:lnTo>
                      <a:pt x="1799" y="4466"/>
                    </a:lnTo>
                    <a:lnTo>
                      <a:pt x="2030" y="4466"/>
                    </a:lnTo>
                    <a:lnTo>
                      <a:pt x="2146" y="4447"/>
                    </a:lnTo>
                    <a:lnTo>
                      <a:pt x="2243" y="4408"/>
                    </a:lnTo>
                    <a:lnTo>
                      <a:pt x="2359" y="4350"/>
                    </a:lnTo>
                    <a:lnTo>
                      <a:pt x="2456" y="4292"/>
                    </a:lnTo>
                    <a:lnTo>
                      <a:pt x="2533" y="4215"/>
                    </a:lnTo>
                    <a:lnTo>
                      <a:pt x="2610" y="4118"/>
                    </a:lnTo>
                    <a:lnTo>
                      <a:pt x="2688" y="4021"/>
                    </a:lnTo>
                    <a:lnTo>
                      <a:pt x="2746" y="3925"/>
                    </a:lnTo>
                    <a:lnTo>
                      <a:pt x="2784" y="3809"/>
                    </a:lnTo>
                    <a:lnTo>
                      <a:pt x="2939" y="3712"/>
                    </a:lnTo>
                    <a:lnTo>
                      <a:pt x="3016" y="3635"/>
                    </a:lnTo>
                    <a:lnTo>
                      <a:pt x="3074" y="3557"/>
                    </a:lnTo>
                    <a:lnTo>
                      <a:pt x="3461" y="3074"/>
                    </a:lnTo>
                    <a:lnTo>
                      <a:pt x="3848" y="2591"/>
                    </a:lnTo>
                    <a:lnTo>
                      <a:pt x="4041" y="2378"/>
                    </a:lnTo>
                    <a:lnTo>
                      <a:pt x="4254" y="2146"/>
                    </a:lnTo>
                    <a:lnTo>
                      <a:pt x="4466" y="1953"/>
                    </a:lnTo>
                    <a:lnTo>
                      <a:pt x="4698" y="1740"/>
                    </a:lnTo>
                    <a:lnTo>
                      <a:pt x="4814" y="1702"/>
                    </a:lnTo>
                    <a:lnTo>
                      <a:pt x="4911" y="1624"/>
                    </a:lnTo>
                    <a:lnTo>
                      <a:pt x="5007" y="1547"/>
                    </a:lnTo>
                    <a:lnTo>
                      <a:pt x="5085" y="1470"/>
                    </a:lnTo>
                    <a:lnTo>
                      <a:pt x="5162" y="1373"/>
                    </a:lnTo>
                    <a:lnTo>
                      <a:pt x="5239" y="1238"/>
                    </a:lnTo>
                    <a:lnTo>
                      <a:pt x="5297" y="1102"/>
                    </a:lnTo>
                    <a:lnTo>
                      <a:pt x="5336" y="967"/>
                    </a:lnTo>
                    <a:lnTo>
                      <a:pt x="5336" y="832"/>
                    </a:lnTo>
                    <a:lnTo>
                      <a:pt x="5317" y="696"/>
                    </a:lnTo>
                    <a:lnTo>
                      <a:pt x="5278" y="580"/>
                    </a:lnTo>
                    <a:lnTo>
                      <a:pt x="5220" y="464"/>
                    </a:lnTo>
                    <a:lnTo>
                      <a:pt x="5162" y="348"/>
                    </a:lnTo>
                    <a:lnTo>
                      <a:pt x="5065" y="252"/>
                    </a:lnTo>
                    <a:lnTo>
                      <a:pt x="4969" y="174"/>
                    </a:lnTo>
                    <a:lnTo>
                      <a:pt x="4853" y="116"/>
                    </a:lnTo>
                    <a:lnTo>
                      <a:pt x="4737" y="58"/>
                    </a:lnTo>
                    <a:lnTo>
                      <a:pt x="4602" y="20"/>
                    </a:lnTo>
                    <a:lnTo>
                      <a:pt x="4466" y="0"/>
                    </a:lnTo>
                    <a:lnTo>
                      <a:pt x="4331" y="20"/>
                    </a:lnTo>
                    <a:lnTo>
                      <a:pt x="4196" y="39"/>
                    </a:lnTo>
                    <a:lnTo>
                      <a:pt x="3770" y="0"/>
                    </a:lnTo>
                    <a:close/>
                  </a:path>
                </a:pathLst>
              </a:custGeom>
              <a:solidFill>
                <a:srgbClr val="F8C8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1" name="Google Shape;811;p39"/>
              <p:cNvSpPr/>
              <p:nvPr/>
            </p:nvSpPr>
            <p:spPr>
              <a:xfrm>
                <a:off x="870275" y="-1619500"/>
                <a:ext cx="151775" cy="1096100"/>
              </a:xfrm>
              <a:custGeom>
                <a:rect b="b" l="l" r="r" t="t"/>
                <a:pathLst>
                  <a:path extrusionOk="0" h="43844" w="6071">
                    <a:moveTo>
                      <a:pt x="3596" y="2300"/>
                    </a:moveTo>
                    <a:lnTo>
                      <a:pt x="3847" y="2745"/>
                    </a:lnTo>
                    <a:lnTo>
                      <a:pt x="3712" y="2764"/>
                    </a:lnTo>
                    <a:lnTo>
                      <a:pt x="3596" y="2822"/>
                    </a:lnTo>
                    <a:lnTo>
                      <a:pt x="3596" y="2300"/>
                    </a:lnTo>
                    <a:close/>
                    <a:moveTo>
                      <a:pt x="3094" y="0"/>
                    </a:moveTo>
                    <a:lnTo>
                      <a:pt x="2939" y="19"/>
                    </a:lnTo>
                    <a:lnTo>
                      <a:pt x="2784" y="77"/>
                    </a:lnTo>
                    <a:lnTo>
                      <a:pt x="2707" y="116"/>
                    </a:lnTo>
                    <a:lnTo>
                      <a:pt x="2649" y="174"/>
                    </a:lnTo>
                    <a:lnTo>
                      <a:pt x="2591" y="232"/>
                    </a:lnTo>
                    <a:lnTo>
                      <a:pt x="2552" y="309"/>
                    </a:lnTo>
                    <a:lnTo>
                      <a:pt x="2533" y="406"/>
                    </a:lnTo>
                    <a:lnTo>
                      <a:pt x="2514" y="483"/>
                    </a:lnTo>
                    <a:lnTo>
                      <a:pt x="2475" y="1546"/>
                    </a:lnTo>
                    <a:lnTo>
                      <a:pt x="2456" y="2590"/>
                    </a:lnTo>
                    <a:lnTo>
                      <a:pt x="2456" y="3634"/>
                    </a:lnTo>
                    <a:lnTo>
                      <a:pt x="2456" y="4156"/>
                    </a:lnTo>
                    <a:lnTo>
                      <a:pt x="2494" y="4678"/>
                    </a:lnTo>
                    <a:lnTo>
                      <a:pt x="2340" y="5084"/>
                    </a:lnTo>
                    <a:lnTo>
                      <a:pt x="2224" y="5509"/>
                    </a:lnTo>
                    <a:lnTo>
                      <a:pt x="2127" y="5915"/>
                    </a:lnTo>
                    <a:lnTo>
                      <a:pt x="2030" y="6341"/>
                    </a:lnTo>
                    <a:lnTo>
                      <a:pt x="1953" y="6747"/>
                    </a:lnTo>
                    <a:lnTo>
                      <a:pt x="1895" y="7172"/>
                    </a:lnTo>
                    <a:lnTo>
                      <a:pt x="1779" y="8022"/>
                    </a:lnTo>
                    <a:lnTo>
                      <a:pt x="1721" y="8892"/>
                    </a:lnTo>
                    <a:lnTo>
                      <a:pt x="1682" y="9743"/>
                    </a:lnTo>
                    <a:lnTo>
                      <a:pt x="1624" y="11463"/>
                    </a:lnTo>
                    <a:lnTo>
                      <a:pt x="1508" y="12198"/>
                    </a:lnTo>
                    <a:lnTo>
                      <a:pt x="1431" y="12913"/>
                    </a:lnTo>
                    <a:lnTo>
                      <a:pt x="1373" y="13648"/>
                    </a:lnTo>
                    <a:lnTo>
                      <a:pt x="1354" y="14382"/>
                    </a:lnTo>
                    <a:lnTo>
                      <a:pt x="1334" y="15117"/>
                    </a:lnTo>
                    <a:lnTo>
                      <a:pt x="1354" y="15852"/>
                    </a:lnTo>
                    <a:lnTo>
                      <a:pt x="1392" y="16567"/>
                    </a:lnTo>
                    <a:lnTo>
                      <a:pt x="1450" y="17282"/>
                    </a:lnTo>
                    <a:lnTo>
                      <a:pt x="1470" y="17417"/>
                    </a:lnTo>
                    <a:lnTo>
                      <a:pt x="1528" y="17533"/>
                    </a:lnTo>
                    <a:lnTo>
                      <a:pt x="1586" y="17611"/>
                    </a:lnTo>
                    <a:lnTo>
                      <a:pt x="1682" y="17688"/>
                    </a:lnTo>
                    <a:lnTo>
                      <a:pt x="1663" y="18539"/>
                    </a:lnTo>
                    <a:lnTo>
                      <a:pt x="1644" y="19409"/>
                    </a:lnTo>
                    <a:lnTo>
                      <a:pt x="1605" y="20259"/>
                    </a:lnTo>
                    <a:lnTo>
                      <a:pt x="1528" y="21129"/>
                    </a:lnTo>
                    <a:lnTo>
                      <a:pt x="1450" y="21438"/>
                    </a:lnTo>
                    <a:lnTo>
                      <a:pt x="1354" y="21516"/>
                    </a:lnTo>
                    <a:lnTo>
                      <a:pt x="1276" y="21612"/>
                    </a:lnTo>
                    <a:lnTo>
                      <a:pt x="1238" y="21728"/>
                    </a:lnTo>
                    <a:lnTo>
                      <a:pt x="1218" y="21864"/>
                    </a:lnTo>
                    <a:lnTo>
                      <a:pt x="1180" y="23004"/>
                    </a:lnTo>
                    <a:lnTo>
                      <a:pt x="1122" y="23545"/>
                    </a:lnTo>
                    <a:lnTo>
                      <a:pt x="1083" y="24087"/>
                    </a:lnTo>
                    <a:lnTo>
                      <a:pt x="1025" y="25169"/>
                    </a:lnTo>
                    <a:lnTo>
                      <a:pt x="1006" y="26252"/>
                    </a:lnTo>
                    <a:lnTo>
                      <a:pt x="1006" y="27334"/>
                    </a:lnTo>
                    <a:lnTo>
                      <a:pt x="1006" y="27431"/>
                    </a:lnTo>
                    <a:lnTo>
                      <a:pt x="1025" y="27528"/>
                    </a:lnTo>
                    <a:lnTo>
                      <a:pt x="1064" y="27605"/>
                    </a:lnTo>
                    <a:lnTo>
                      <a:pt x="1102" y="27663"/>
                    </a:lnTo>
                    <a:lnTo>
                      <a:pt x="1199" y="27798"/>
                    </a:lnTo>
                    <a:lnTo>
                      <a:pt x="1315" y="27876"/>
                    </a:lnTo>
                    <a:lnTo>
                      <a:pt x="1218" y="27914"/>
                    </a:lnTo>
                    <a:lnTo>
                      <a:pt x="1122" y="27953"/>
                    </a:lnTo>
                    <a:lnTo>
                      <a:pt x="1044" y="28011"/>
                    </a:lnTo>
                    <a:lnTo>
                      <a:pt x="967" y="28088"/>
                    </a:lnTo>
                    <a:lnTo>
                      <a:pt x="909" y="28166"/>
                    </a:lnTo>
                    <a:lnTo>
                      <a:pt x="851" y="28262"/>
                    </a:lnTo>
                    <a:lnTo>
                      <a:pt x="832" y="28378"/>
                    </a:lnTo>
                    <a:lnTo>
                      <a:pt x="813" y="28513"/>
                    </a:lnTo>
                    <a:lnTo>
                      <a:pt x="890" y="30215"/>
                    </a:lnTo>
                    <a:lnTo>
                      <a:pt x="948" y="31916"/>
                    </a:lnTo>
                    <a:lnTo>
                      <a:pt x="658" y="33114"/>
                    </a:lnTo>
                    <a:lnTo>
                      <a:pt x="523" y="33714"/>
                    </a:lnTo>
                    <a:lnTo>
                      <a:pt x="407" y="34332"/>
                    </a:lnTo>
                    <a:lnTo>
                      <a:pt x="310" y="34931"/>
                    </a:lnTo>
                    <a:lnTo>
                      <a:pt x="213" y="35550"/>
                    </a:lnTo>
                    <a:lnTo>
                      <a:pt x="136" y="36169"/>
                    </a:lnTo>
                    <a:lnTo>
                      <a:pt x="78" y="36787"/>
                    </a:lnTo>
                    <a:lnTo>
                      <a:pt x="39" y="37387"/>
                    </a:lnTo>
                    <a:lnTo>
                      <a:pt x="20" y="38005"/>
                    </a:lnTo>
                    <a:lnTo>
                      <a:pt x="1" y="38624"/>
                    </a:lnTo>
                    <a:lnTo>
                      <a:pt x="20" y="39242"/>
                    </a:lnTo>
                    <a:lnTo>
                      <a:pt x="59" y="39861"/>
                    </a:lnTo>
                    <a:lnTo>
                      <a:pt x="117" y="40460"/>
                    </a:lnTo>
                    <a:lnTo>
                      <a:pt x="213" y="41079"/>
                    </a:lnTo>
                    <a:lnTo>
                      <a:pt x="310" y="41697"/>
                    </a:lnTo>
                    <a:lnTo>
                      <a:pt x="349" y="41794"/>
                    </a:lnTo>
                    <a:lnTo>
                      <a:pt x="387" y="41891"/>
                    </a:lnTo>
                    <a:lnTo>
                      <a:pt x="445" y="41968"/>
                    </a:lnTo>
                    <a:lnTo>
                      <a:pt x="523" y="42026"/>
                    </a:lnTo>
                    <a:lnTo>
                      <a:pt x="445" y="43089"/>
                    </a:lnTo>
                    <a:lnTo>
                      <a:pt x="445" y="43186"/>
                    </a:lnTo>
                    <a:lnTo>
                      <a:pt x="465" y="43263"/>
                    </a:lnTo>
                    <a:lnTo>
                      <a:pt x="503" y="43360"/>
                    </a:lnTo>
                    <a:lnTo>
                      <a:pt x="542" y="43457"/>
                    </a:lnTo>
                    <a:lnTo>
                      <a:pt x="581" y="43534"/>
                    </a:lnTo>
                    <a:lnTo>
                      <a:pt x="639" y="43611"/>
                    </a:lnTo>
                    <a:lnTo>
                      <a:pt x="716" y="43650"/>
                    </a:lnTo>
                    <a:lnTo>
                      <a:pt x="813" y="43688"/>
                    </a:lnTo>
                    <a:lnTo>
                      <a:pt x="1122" y="43766"/>
                    </a:lnTo>
                    <a:lnTo>
                      <a:pt x="1354" y="43804"/>
                    </a:lnTo>
                    <a:lnTo>
                      <a:pt x="1586" y="43843"/>
                    </a:lnTo>
                    <a:lnTo>
                      <a:pt x="1992" y="43843"/>
                    </a:lnTo>
                    <a:lnTo>
                      <a:pt x="2108" y="43804"/>
                    </a:lnTo>
                    <a:lnTo>
                      <a:pt x="2204" y="43766"/>
                    </a:lnTo>
                    <a:lnTo>
                      <a:pt x="2301" y="43708"/>
                    </a:lnTo>
                    <a:lnTo>
                      <a:pt x="2378" y="43650"/>
                    </a:lnTo>
                    <a:lnTo>
                      <a:pt x="2456" y="43553"/>
                    </a:lnTo>
                    <a:lnTo>
                      <a:pt x="2494" y="43457"/>
                    </a:lnTo>
                    <a:lnTo>
                      <a:pt x="2514" y="43341"/>
                    </a:lnTo>
                    <a:lnTo>
                      <a:pt x="2572" y="42761"/>
                    </a:lnTo>
                    <a:lnTo>
                      <a:pt x="2610" y="42181"/>
                    </a:lnTo>
                    <a:lnTo>
                      <a:pt x="2630" y="41620"/>
                    </a:lnTo>
                    <a:lnTo>
                      <a:pt x="2630" y="41040"/>
                    </a:lnTo>
                    <a:lnTo>
                      <a:pt x="2688" y="40905"/>
                    </a:lnTo>
                    <a:lnTo>
                      <a:pt x="2726" y="40827"/>
                    </a:lnTo>
                    <a:lnTo>
                      <a:pt x="2726" y="40750"/>
                    </a:lnTo>
                    <a:lnTo>
                      <a:pt x="2804" y="39745"/>
                    </a:lnTo>
                    <a:lnTo>
                      <a:pt x="2842" y="38720"/>
                    </a:lnTo>
                    <a:lnTo>
                      <a:pt x="2881" y="36691"/>
                    </a:lnTo>
                    <a:lnTo>
                      <a:pt x="2900" y="35685"/>
                    </a:lnTo>
                    <a:lnTo>
                      <a:pt x="2939" y="34680"/>
                    </a:lnTo>
                    <a:lnTo>
                      <a:pt x="2978" y="33656"/>
                    </a:lnTo>
                    <a:lnTo>
                      <a:pt x="3074" y="32650"/>
                    </a:lnTo>
                    <a:lnTo>
                      <a:pt x="3248" y="31394"/>
                    </a:lnTo>
                    <a:lnTo>
                      <a:pt x="3403" y="30118"/>
                    </a:lnTo>
                    <a:lnTo>
                      <a:pt x="3538" y="28861"/>
                    </a:lnTo>
                    <a:lnTo>
                      <a:pt x="3654" y="27586"/>
                    </a:lnTo>
                    <a:lnTo>
                      <a:pt x="3654" y="27489"/>
                    </a:lnTo>
                    <a:lnTo>
                      <a:pt x="3635" y="27412"/>
                    </a:lnTo>
                    <a:lnTo>
                      <a:pt x="3616" y="27334"/>
                    </a:lnTo>
                    <a:lnTo>
                      <a:pt x="3596" y="27257"/>
                    </a:lnTo>
                    <a:lnTo>
                      <a:pt x="3500" y="27141"/>
                    </a:lnTo>
                    <a:lnTo>
                      <a:pt x="3384" y="27044"/>
                    </a:lnTo>
                    <a:lnTo>
                      <a:pt x="3519" y="25169"/>
                    </a:lnTo>
                    <a:lnTo>
                      <a:pt x="3693" y="23294"/>
                    </a:lnTo>
                    <a:lnTo>
                      <a:pt x="3693" y="23178"/>
                    </a:lnTo>
                    <a:lnTo>
                      <a:pt x="3674" y="23062"/>
                    </a:lnTo>
                    <a:lnTo>
                      <a:pt x="3635" y="22985"/>
                    </a:lnTo>
                    <a:lnTo>
                      <a:pt x="3596" y="22888"/>
                    </a:lnTo>
                    <a:lnTo>
                      <a:pt x="3616" y="22791"/>
                    </a:lnTo>
                    <a:lnTo>
                      <a:pt x="3616" y="22656"/>
                    </a:lnTo>
                    <a:lnTo>
                      <a:pt x="3616" y="22057"/>
                    </a:lnTo>
                    <a:lnTo>
                      <a:pt x="3616" y="21458"/>
                    </a:lnTo>
                    <a:lnTo>
                      <a:pt x="3635" y="20858"/>
                    </a:lnTo>
                    <a:lnTo>
                      <a:pt x="3674" y="20259"/>
                    </a:lnTo>
                    <a:lnTo>
                      <a:pt x="3770" y="19061"/>
                    </a:lnTo>
                    <a:lnTo>
                      <a:pt x="3886" y="17881"/>
                    </a:lnTo>
                    <a:lnTo>
                      <a:pt x="4041" y="16683"/>
                    </a:lnTo>
                    <a:lnTo>
                      <a:pt x="4215" y="15504"/>
                    </a:lnTo>
                    <a:lnTo>
                      <a:pt x="4563" y="13126"/>
                    </a:lnTo>
                    <a:lnTo>
                      <a:pt x="4698" y="13068"/>
                    </a:lnTo>
                    <a:lnTo>
                      <a:pt x="4756" y="13010"/>
                    </a:lnTo>
                    <a:lnTo>
                      <a:pt x="4795" y="12971"/>
                    </a:lnTo>
                    <a:lnTo>
                      <a:pt x="4833" y="12894"/>
                    </a:lnTo>
                    <a:lnTo>
                      <a:pt x="4872" y="12836"/>
                    </a:lnTo>
                    <a:lnTo>
                      <a:pt x="4891" y="12739"/>
                    </a:lnTo>
                    <a:lnTo>
                      <a:pt x="4891" y="12643"/>
                    </a:lnTo>
                    <a:lnTo>
                      <a:pt x="4911" y="12217"/>
                    </a:lnTo>
                    <a:lnTo>
                      <a:pt x="4930" y="11792"/>
                    </a:lnTo>
                    <a:lnTo>
                      <a:pt x="4969" y="11367"/>
                    </a:lnTo>
                    <a:lnTo>
                      <a:pt x="5027" y="10941"/>
                    </a:lnTo>
                    <a:lnTo>
                      <a:pt x="5162" y="10091"/>
                    </a:lnTo>
                    <a:lnTo>
                      <a:pt x="5336" y="9240"/>
                    </a:lnTo>
                    <a:lnTo>
                      <a:pt x="5723" y="7578"/>
                    </a:lnTo>
                    <a:lnTo>
                      <a:pt x="5916" y="6727"/>
                    </a:lnTo>
                    <a:lnTo>
                      <a:pt x="6071" y="5896"/>
                    </a:lnTo>
                    <a:lnTo>
                      <a:pt x="6071" y="5780"/>
                    </a:lnTo>
                    <a:lnTo>
                      <a:pt x="6071" y="5683"/>
                    </a:lnTo>
                    <a:lnTo>
                      <a:pt x="6051" y="5606"/>
                    </a:lnTo>
                    <a:lnTo>
                      <a:pt x="6013" y="5529"/>
                    </a:lnTo>
                    <a:lnTo>
                      <a:pt x="5955" y="5451"/>
                    </a:lnTo>
                    <a:lnTo>
                      <a:pt x="5897" y="5393"/>
                    </a:lnTo>
                    <a:lnTo>
                      <a:pt x="5819" y="5355"/>
                    </a:lnTo>
                    <a:lnTo>
                      <a:pt x="5742" y="5316"/>
                    </a:lnTo>
                    <a:lnTo>
                      <a:pt x="5645" y="5277"/>
                    </a:lnTo>
                    <a:lnTo>
                      <a:pt x="5568" y="5258"/>
                    </a:lnTo>
                    <a:lnTo>
                      <a:pt x="5471" y="5258"/>
                    </a:lnTo>
                    <a:lnTo>
                      <a:pt x="5375" y="5277"/>
                    </a:lnTo>
                    <a:lnTo>
                      <a:pt x="5297" y="5297"/>
                    </a:lnTo>
                    <a:lnTo>
                      <a:pt x="5220" y="5335"/>
                    </a:lnTo>
                    <a:lnTo>
                      <a:pt x="5143" y="5374"/>
                    </a:lnTo>
                    <a:lnTo>
                      <a:pt x="5065" y="5451"/>
                    </a:lnTo>
                    <a:lnTo>
                      <a:pt x="5027" y="5200"/>
                    </a:lnTo>
                    <a:lnTo>
                      <a:pt x="5027" y="5200"/>
                    </a:lnTo>
                    <a:lnTo>
                      <a:pt x="5104" y="5239"/>
                    </a:lnTo>
                    <a:lnTo>
                      <a:pt x="5181" y="5258"/>
                    </a:lnTo>
                    <a:lnTo>
                      <a:pt x="5355" y="5258"/>
                    </a:lnTo>
                    <a:lnTo>
                      <a:pt x="5510" y="5219"/>
                    </a:lnTo>
                    <a:lnTo>
                      <a:pt x="5665" y="5123"/>
                    </a:lnTo>
                    <a:lnTo>
                      <a:pt x="5723" y="5065"/>
                    </a:lnTo>
                    <a:lnTo>
                      <a:pt x="5781" y="5007"/>
                    </a:lnTo>
                    <a:lnTo>
                      <a:pt x="5839" y="4929"/>
                    </a:lnTo>
                    <a:lnTo>
                      <a:pt x="5877" y="4852"/>
                    </a:lnTo>
                    <a:lnTo>
                      <a:pt x="5897" y="4755"/>
                    </a:lnTo>
                    <a:lnTo>
                      <a:pt x="5897" y="4659"/>
                    </a:lnTo>
                    <a:lnTo>
                      <a:pt x="5897" y="4562"/>
                    </a:lnTo>
                    <a:lnTo>
                      <a:pt x="5858" y="4466"/>
                    </a:lnTo>
                    <a:lnTo>
                      <a:pt x="5665" y="3886"/>
                    </a:lnTo>
                    <a:lnTo>
                      <a:pt x="5433" y="3325"/>
                    </a:lnTo>
                    <a:lnTo>
                      <a:pt x="5181" y="2784"/>
                    </a:lnTo>
                    <a:lnTo>
                      <a:pt x="4891" y="2223"/>
                    </a:lnTo>
                    <a:lnTo>
                      <a:pt x="4601" y="1701"/>
                    </a:lnTo>
                    <a:lnTo>
                      <a:pt x="4273" y="1179"/>
                    </a:lnTo>
                    <a:lnTo>
                      <a:pt x="3925" y="696"/>
                    </a:lnTo>
                    <a:lnTo>
                      <a:pt x="3558" y="213"/>
                    </a:lnTo>
                    <a:lnTo>
                      <a:pt x="3500" y="135"/>
                    </a:lnTo>
                    <a:lnTo>
                      <a:pt x="3422" y="97"/>
                    </a:lnTo>
                    <a:lnTo>
                      <a:pt x="3345" y="39"/>
                    </a:lnTo>
                    <a:lnTo>
                      <a:pt x="3268" y="19"/>
                    </a:lnTo>
                    <a:lnTo>
                      <a:pt x="3094" y="0"/>
                    </a:lnTo>
                    <a:close/>
                  </a:path>
                </a:pathLst>
              </a:custGeom>
              <a:solidFill>
                <a:srgbClr val="F8C8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2" name="Google Shape;812;p39"/>
              <p:cNvSpPr/>
              <p:nvPr/>
            </p:nvSpPr>
            <p:spPr>
              <a:xfrm>
                <a:off x="965000" y="-1362400"/>
                <a:ext cx="158550" cy="844800"/>
              </a:xfrm>
              <a:custGeom>
                <a:rect b="b" l="l" r="r" t="t"/>
                <a:pathLst>
                  <a:path extrusionOk="0" h="33792" w="6342">
                    <a:moveTo>
                      <a:pt x="3944" y="10091"/>
                    </a:moveTo>
                    <a:lnTo>
                      <a:pt x="3867" y="11251"/>
                    </a:lnTo>
                    <a:lnTo>
                      <a:pt x="3789" y="12411"/>
                    </a:lnTo>
                    <a:lnTo>
                      <a:pt x="3847" y="11251"/>
                    </a:lnTo>
                    <a:lnTo>
                      <a:pt x="3944" y="10091"/>
                    </a:lnTo>
                    <a:close/>
                    <a:moveTo>
                      <a:pt x="1953" y="27605"/>
                    </a:moveTo>
                    <a:lnTo>
                      <a:pt x="1914" y="28746"/>
                    </a:lnTo>
                    <a:lnTo>
                      <a:pt x="1914" y="29074"/>
                    </a:lnTo>
                    <a:lnTo>
                      <a:pt x="1934" y="29422"/>
                    </a:lnTo>
                    <a:lnTo>
                      <a:pt x="1760" y="29422"/>
                    </a:lnTo>
                    <a:lnTo>
                      <a:pt x="1856" y="28514"/>
                    </a:lnTo>
                    <a:lnTo>
                      <a:pt x="1953" y="27605"/>
                    </a:lnTo>
                    <a:close/>
                    <a:moveTo>
                      <a:pt x="3905" y="0"/>
                    </a:moveTo>
                    <a:lnTo>
                      <a:pt x="3789" y="39"/>
                    </a:lnTo>
                    <a:lnTo>
                      <a:pt x="3693" y="78"/>
                    </a:lnTo>
                    <a:lnTo>
                      <a:pt x="3615" y="136"/>
                    </a:lnTo>
                    <a:lnTo>
                      <a:pt x="3557" y="213"/>
                    </a:lnTo>
                    <a:lnTo>
                      <a:pt x="3499" y="290"/>
                    </a:lnTo>
                    <a:lnTo>
                      <a:pt x="3441" y="367"/>
                    </a:lnTo>
                    <a:lnTo>
                      <a:pt x="3422" y="464"/>
                    </a:lnTo>
                    <a:lnTo>
                      <a:pt x="3403" y="561"/>
                    </a:lnTo>
                    <a:lnTo>
                      <a:pt x="3422" y="657"/>
                    </a:lnTo>
                    <a:lnTo>
                      <a:pt x="3635" y="1450"/>
                    </a:lnTo>
                    <a:lnTo>
                      <a:pt x="3731" y="1856"/>
                    </a:lnTo>
                    <a:lnTo>
                      <a:pt x="3751" y="2069"/>
                    </a:lnTo>
                    <a:lnTo>
                      <a:pt x="3770" y="2281"/>
                    </a:lnTo>
                    <a:lnTo>
                      <a:pt x="3673" y="2320"/>
                    </a:lnTo>
                    <a:lnTo>
                      <a:pt x="3596" y="2359"/>
                    </a:lnTo>
                    <a:lnTo>
                      <a:pt x="3519" y="2417"/>
                    </a:lnTo>
                    <a:lnTo>
                      <a:pt x="3441" y="2494"/>
                    </a:lnTo>
                    <a:lnTo>
                      <a:pt x="3403" y="2571"/>
                    </a:lnTo>
                    <a:lnTo>
                      <a:pt x="3364" y="2668"/>
                    </a:lnTo>
                    <a:lnTo>
                      <a:pt x="3325" y="2765"/>
                    </a:lnTo>
                    <a:lnTo>
                      <a:pt x="3325" y="2900"/>
                    </a:lnTo>
                    <a:lnTo>
                      <a:pt x="3345" y="3132"/>
                    </a:lnTo>
                    <a:lnTo>
                      <a:pt x="3190" y="3190"/>
                    </a:lnTo>
                    <a:lnTo>
                      <a:pt x="3132" y="3248"/>
                    </a:lnTo>
                    <a:lnTo>
                      <a:pt x="3074" y="3286"/>
                    </a:lnTo>
                    <a:lnTo>
                      <a:pt x="3035" y="3364"/>
                    </a:lnTo>
                    <a:lnTo>
                      <a:pt x="2997" y="3441"/>
                    </a:lnTo>
                    <a:lnTo>
                      <a:pt x="2977" y="3518"/>
                    </a:lnTo>
                    <a:lnTo>
                      <a:pt x="2958" y="3615"/>
                    </a:lnTo>
                    <a:lnTo>
                      <a:pt x="2919" y="4292"/>
                    </a:lnTo>
                    <a:lnTo>
                      <a:pt x="2881" y="4968"/>
                    </a:lnTo>
                    <a:lnTo>
                      <a:pt x="2804" y="5645"/>
                    </a:lnTo>
                    <a:lnTo>
                      <a:pt x="2726" y="6302"/>
                    </a:lnTo>
                    <a:lnTo>
                      <a:pt x="2630" y="6979"/>
                    </a:lnTo>
                    <a:lnTo>
                      <a:pt x="2514" y="7636"/>
                    </a:lnTo>
                    <a:lnTo>
                      <a:pt x="2378" y="8293"/>
                    </a:lnTo>
                    <a:lnTo>
                      <a:pt x="2204" y="8951"/>
                    </a:lnTo>
                    <a:lnTo>
                      <a:pt x="2185" y="9067"/>
                    </a:lnTo>
                    <a:lnTo>
                      <a:pt x="2185" y="9163"/>
                    </a:lnTo>
                    <a:lnTo>
                      <a:pt x="2204" y="9260"/>
                    </a:lnTo>
                    <a:lnTo>
                      <a:pt x="2243" y="9356"/>
                    </a:lnTo>
                    <a:lnTo>
                      <a:pt x="2301" y="9453"/>
                    </a:lnTo>
                    <a:lnTo>
                      <a:pt x="2359" y="9530"/>
                    </a:lnTo>
                    <a:lnTo>
                      <a:pt x="2436" y="9588"/>
                    </a:lnTo>
                    <a:lnTo>
                      <a:pt x="2514" y="9646"/>
                    </a:lnTo>
                    <a:lnTo>
                      <a:pt x="2456" y="10478"/>
                    </a:lnTo>
                    <a:lnTo>
                      <a:pt x="2417" y="11309"/>
                    </a:lnTo>
                    <a:lnTo>
                      <a:pt x="2069" y="12933"/>
                    </a:lnTo>
                    <a:lnTo>
                      <a:pt x="1914" y="13745"/>
                    </a:lnTo>
                    <a:lnTo>
                      <a:pt x="1779" y="14557"/>
                    </a:lnTo>
                    <a:lnTo>
                      <a:pt x="1644" y="15388"/>
                    </a:lnTo>
                    <a:lnTo>
                      <a:pt x="1528" y="16200"/>
                    </a:lnTo>
                    <a:lnTo>
                      <a:pt x="1431" y="17031"/>
                    </a:lnTo>
                    <a:lnTo>
                      <a:pt x="1373" y="17862"/>
                    </a:lnTo>
                    <a:lnTo>
                      <a:pt x="1257" y="19776"/>
                    </a:lnTo>
                    <a:lnTo>
                      <a:pt x="1160" y="21690"/>
                    </a:lnTo>
                    <a:lnTo>
                      <a:pt x="1064" y="23623"/>
                    </a:lnTo>
                    <a:lnTo>
                      <a:pt x="948" y="25537"/>
                    </a:lnTo>
                    <a:lnTo>
                      <a:pt x="793" y="27450"/>
                    </a:lnTo>
                    <a:lnTo>
                      <a:pt x="716" y="28398"/>
                    </a:lnTo>
                    <a:lnTo>
                      <a:pt x="600" y="29345"/>
                    </a:lnTo>
                    <a:lnTo>
                      <a:pt x="484" y="30292"/>
                    </a:lnTo>
                    <a:lnTo>
                      <a:pt x="348" y="31259"/>
                    </a:lnTo>
                    <a:lnTo>
                      <a:pt x="194" y="32206"/>
                    </a:lnTo>
                    <a:lnTo>
                      <a:pt x="20" y="33153"/>
                    </a:lnTo>
                    <a:lnTo>
                      <a:pt x="1" y="33250"/>
                    </a:lnTo>
                    <a:lnTo>
                      <a:pt x="20" y="33366"/>
                    </a:lnTo>
                    <a:lnTo>
                      <a:pt x="78" y="33482"/>
                    </a:lnTo>
                    <a:lnTo>
                      <a:pt x="136" y="33578"/>
                    </a:lnTo>
                    <a:lnTo>
                      <a:pt x="213" y="33656"/>
                    </a:lnTo>
                    <a:lnTo>
                      <a:pt x="310" y="33733"/>
                    </a:lnTo>
                    <a:lnTo>
                      <a:pt x="406" y="33772"/>
                    </a:lnTo>
                    <a:lnTo>
                      <a:pt x="522" y="33791"/>
                    </a:lnTo>
                    <a:lnTo>
                      <a:pt x="967" y="33772"/>
                    </a:lnTo>
                    <a:lnTo>
                      <a:pt x="1354" y="33752"/>
                    </a:lnTo>
                    <a:lnTo>
                      <a:pt x="1547" y="33714"/>
                    </a:lnTo>
                    <a:lnTo>
                      <a:pt x="1721" y="33675"/>
                    </a:lnTo>
                    <a:lnTo>
                      <a:pt x="1895" y="33617"/>
                    </a:lnTo>
                    <a:lnTo>
                      <a:pt x="2050" y="33559"/>
                    </a:lnTo>
                    <a:lnTo>
                      <a:pt x="2185" y="33482"/>
                    </a:lnTo>
                    <a:lnTo>
                      <a:pt x="2320" y="33385"/>
                    </a:lnTo>
                    <a:lnTo>
                      <a:pt x="2456" y="33269"/>
                    </a:lnTo>
                    <a:lnTo>
                      <a:pt x="2552" y="33134"/>
                    </a:lnTo>
                    <a:lnTo>
                      <a:pt x="2668" y="32999"/>
                    </a:lnTo>
                    <a:lnTo>
                      <a:pt x="2746" y="32805"/>
                    </a:lnTo>
                    <a:lnTo>
                      <a:pt x="2823" y="32612"/>
                    </a:lnTo>
                    <a:lnTo>
                      <a:pt x="2900" y="32380"/>
                    </a:lnTo>
                    <a:lnTo>
                      <a:pt x="2939" y="32129"/>
                    </a:lnTo>
                    <a:lnTo>
                      <a:pt x="2997" y="31877"/>
                    </a:lnTo>
                    <a:lnTo>
                      <a:pt x="3055" y="31355"/>
                    </a:lnTo>
                    <a:lnTo>
                      <a:pt x="3093" y="30795"/>
                    </a:lnTo>
                    <a:lnTo>
                      <a:pt x="3093" y="30234"/>
                    </a:lnTo>
                    <a:lnTo>
                      <a:pt x="3074" y="29132"/>
                    </a:lnTo>
                    <a:lnTo>
                      <a:pt x="3074" y="28591"/>
                    </a:lnTo>
                    <a:lnTo>
                      <a:pt x="3074" y="28069"/>
                    </a:lnTo>
                    <a:lnTo>
                      <a:pt x="3113" y="26871"/>
                    </a:lnTo>
                    <a:lnTo>
                      <a:pt x="3151" y="25672"/>
                    </a:lnTo>
                    <a:lnTo>
                      <a:pt x="3267" y="23275"/>
                    </a:lnTo>
                    <a:lnTo>
                      <a:pt x="3306" y="22676"/>
                    </a:lnTo>
                    <a:lnTo>
                      <a:pt x="3345" y="22076"/>
                    </a:lnTo>
                    <a:lnTo>
                      <a:pt x="3403" y="21477"/>
                    </a:lnTo>
                    <a:lnTo>
                      <a:pt x="3480" y="20878"/>
                    </a:lnTo>
                    <a:lnTo>
                      <a:pt x="3654" y="19718"/>
                    </a:lnTo>
                    <a:lnTo>
                      <a:pt x="3867" y="18558"/>
                    </a:lnTo>
                    <a:lnTo>
                      <a:pt x="4099" y="17398"/>
                    </a:lnTo>
                    <a:lnTo>
                      <a:pt x="4331" y="16219"/>
                    </a:lnTo>
                    <a:lnTo>
                      <a:pt x="4582" y="15059"/>
                    </a:lnTo>
                    <a:lnTo>
                      <a:pt x="4814" y="13880"/>
                    </a:lnTo>
                    <a:lnTo>
                      <a:pt x="4911" y="13300"/>
                    </a:lnTo>
                    <a:lnTo>
                      <a:pt x="4969" y="12720"/>
                    </a:lnTo>
                    <a:lnTo>
                      <a:pt x="5007" y="12140"/>
                    </a:lnTo>
                    <a:lnTo>
                      <a:pt x="5046" y="11560"/>
                    </a:lnTo>
                    <a:lnTo>
                      <a:pt x="5085" y="10381"/>
                    </a:lnTo>
                    <a:lnTo>
                      <a:pt x="5123" y="9202"/>
                    </a:lnTo>
                    <a:lnTo>
                      <a:pt x="5162" y="8622"/>
                    </a:lnTo>
                    <a:lnTo>
                      <a:pt x="5220" y="8042"/>
                    </a:lnTo>
                    <a:lnTo>
                      <a:pt x="5297" y="7462"/>
                    </a:lnTo>
                    <a:lnTo>
                      <a:pt x="5413" y="6901"/>
                    </a:lnTo>
                    <a:lnTo>
                      <a:pt x="5549" y="6321"/>
                    </a:lnTo>
                    <a:lnTo>
                      <a:pt x="5723" y="5780"/>
                    </a:lnTo>
                    <a:lnTo>
                      <a:pt x="5838" y="5510"/>
                    </a:lnTo>
                    <a:lnTo>
                      <a:pt x="5954" y="5239"/>
                    </a:lnTo>
                    <a:lnTo>
                      <a:pt x="6090" y="4968"/>
                    </a:lnTo>
                    <a:lnTo>
                      <a:pt x="6244" y="4698"/>
                    </a:lnTo>
                    <a:lnTo>
                      <a:pt x="6322" y="4524"/>
                    </a:lnTo>
                    <a:lnTo>
                      <a:pt x="6341" y="4446"/>
                    </a:lnTo>
                    <a:lnTo>
                      <a:pt x="6341" y="4350"/>
                    </a:lnTo>
                    <a:lnTo>
                      <a:pt x="6341" y="4253"/>
                    </a:lnTo>
                    <a:lnTo>
                      <a:pt x="6322" y="4176"/>
                    </a:lnTo>
                    <a:lnTo>
                      <a:pt x="6283" y="4079"/>
                    </a:lnTo>
                    <a:lnTo>
                      <a:pt x="6225" y="4002"/>
                    </a:lnTo>
                    <a:lnTo>
                      <a:pt x="6051" y="3770"/>
                    </a:lnTo>
                    <a:lnTo>
                      <a:pt x="5896" y="3538"/>
                    </a:lnTo>
                    <a:lnTo>
                      <a:pt x="5587" y="3055"/>
                    </a:lnTo>
                    <a:lnTo>
                      <a:pt x="5336" y="2552"/>
                    </a:lnTo>
                    <a:lnTo>
                      <a:pt x="5104" y="2049"/>
                    </a:lnTo>
                    <a:lnTo>
                      <a:pt x="5085" y="1740"/>
                    </a:lnTo>
                    <a:lnTo>
                      <a:pt x="5027" y="1431"/>
                    </a:lnTo>
                    <a:lnTo>
                      <a:pt x="4969" y="1160"/>
                    </a:lnTo>
                    <a:lnTo>
                      <a:pt x="4872" y="889"/>
                    </a:lnTo>
                    <a:lnTo>
                      <a:pt x="4775" y="657"/>
                    </a:lnTo>
                    <a:lnTo>
                      <a:pt x="4659" y="445"/>
                    </a:lnTo>
                    <a:lnTo>
                      <a:pt x="4505" y="252"/>
                    </a:lnTo>
                    <a:lnTo>
                      <a:pt x="4350" y="116"/>
                    </a:lnTo>
                    <a:lnTo>
                      <a:pt x="4292" y="78"/>
                    </a:lnTo>
                    <a:lnTo>
                      <a:pt x="4195" y="39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F8C8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3" name="Google Shape;813;p39"/>
              <p:cNvSpPr/>
              <p:nvPr/>
            </p:nvSpPr>
            <p:spPr>
              <a:xfrm>
                <a:off x="1144775" y="-1546525"/>
                <a:ext cx="120850" cy="1031825"/>
              </a:xfrm>
              <a:custGeom>
                <a:rect b="b" l="l" r="r" t="t"/>
                <a:pathLst>
                  <a:path extrusionOk="0" h="41273" w="4834">
                    <a:moveTo>
                      <a:pt x="2610" y="2300"/>
                    </a:moveTo>
                    <a:lnTo>
                      <a:pt x="2920" y="2784"/>
                    </a:lnTo>
                    <a:lnTo>
                      <a:pt x="2842" y="2784"/>
                    </a:lnTo>
                    <a:lnTo>
                      <a:pt x="2765" y="2803"/>
                    </a:lnTo>
                    <a:lnTo>
                      <a:pt x="2668" y="2861"/>
                    </a:lnTo>
                    <a:lnTo>
                      <a:pt x="2572" y="2938"/>
                    </a:lnTo>
                    <a:lnTo>
                      <a:pt x="2572" y="2938"/>
                    </a:lnTo>
                    <a:lnTo>
                      <a:pt x="2610" y="2300"/>
                    </a:lnTo>
                    <a:close/>
                    <a:moveTo>
                      <a:pt x="2108" y="0"/>
                    </a:moveTo>
                    <a:lnTo>
                      <a:pt x="2011" y="19"/>
                    </a:lnTo>
                    <a:lnTo>
                      <a:pt x="1934" y="58"/>
                    </a:lnTo>
                    <a:lnTo>
                      <a:pt x="1856" y="97"/>
                    </a:lnTo>
                    <a:lnTo>
                      <a:pt x="1798" y="155"/>
                    </a:lnTo>
                    <a:lnTo>
                      <a:pt x="1721" y="232"/>
                    </a:lnTo>
                    <a:lnTo>
                      <a:pt x="1682" y="309"/>
                    </a:lnTo>
                    <a:lnTo>
                      <a:pt x="1644" y="406"/>
                    </a:lnTo>
                    <a:lnTo>
                      <a:pt x="1605" y="503"/>
                    </a:lnTo>
                    <a:lnTo>
                      <a:pt x="1528" y="1005"/>
                    </a:lnTo>
                    <a:lnTo>
                      <a:pt x="1508" y="1489"/>
                    </a:lnTo>
                    <a:lnTo>
                      <a:pt x="1470" y="2494"/>
                    </a:lnTo>
                    <a:lnTo>
                      <a:pt x="1450" y="2996"/>
                    </a:lnTo>
                    <a:lnTo>
                      <a:pt x="1393" y="3499"/>
                    </a:lnTo>
                    <a:lnTo>
                      <a:pt x="1354" y="3750"/>
                    </a:lnTo>
                    <a:lnTo>
                      <a:pt x="1315" y="3982"/>
                    </a:lnTo>
                    <a:lnTo>
                      <a:pt x="1238" y="4234"/>
                    </a:lnTo>
                    <a:lnTo>
                      <a:pt x="1161" y="4466"/>
                    </a:lnTo>
                    <a:lnTo>
                      <a:pt x="1122" y="4582"/>
                    </a:lnTo>
                    <a:lnTo>
                      <a:pt x="1122" y="4697"/>
                    </a:lnTo>
                    <a:lnTo>
                      <a:pt x="1141" y="4794"/>
                    </a:lnTo>
                    <a:lnTo>
                      <a:pt x="1161" y="4891"/>
                    </a:lnTo>
                    <a:lnTo>
                      <a:pt x="1219" y="4987"/>
                    </a:lnTo>
                    <a:lnTo>
                      <a:pt x="1277" y="5045"/>
                    </a:lnTo>
                    <a:lnTo>
                      <a:pt x="1354" y="5123"/>
                    </a:lnTo>
                    <a:lnTo>
                      <a:pt x="1431" y="5161"/>
                    </a:lnTo>
                    <a:lnTo>
                      <a:pt x="1528" y="5200"/>
                    </a:lnTo>
                    <a:lnTo>
                      <a:pt x="1624" y="5239"/>
                    </a:lnTo>
                    <a:lnTo>
                      <a:pt x="1818" y="5239"/>
                    </a:lnTo>
                    <a:lnTo>
                      <a:pt x="1914" y="5219"/>
                    </a:lnTo>
                    <a:lnTo>
                      <a:pt x="2011" y="5181"/>
                    </a:lnTo>
                    <a:lnTo>
                      <a:pt x="2088" y="5103"/>
                    </a:lnTo>
                    <a:lnTo>
                      <a:pt x="2146" y="5026"/>
                    </a:lnTo>
                    <a:lnTo>
                      <a:pt x="2166" y="5103"/>
                    </a:lnTo>
                    <a:lnTo>
                      <a:pt x="2204" y="5239"/>
                    </a:lnTo>
                    <a:lnTo>
                      <a:pt x="2262" y="5355"/>
                    </a:lnTo>
                    <a:lnTo>
                      <a:pt x="2359" y="5451"/>
                    </a:lnTo>
                    <a:lnTo>
                      <a:pt x="2456" y="5529"/>
                    </a:lnTo>
                    <a:lnTo>
                      <a:pt x="2572" y="5587"/>
                    </a:lnTo>
                    <a:lnTo>
                      <a:pt x="2707" y="5606"/>
                    </a:lnTo>
                    <a:lnTo>
                      <a:pt x="2823" y="5606"/>
                    </a:lnTo>
                    <a:lnTo>
                      <a:pt x="2958" y="5548"/>
                    </a:lnTo>
                    <a:lnTo>
                      <a:pt x="3171" y="5490"/>
                    </a:lnTo>
                    <a:lnTo>
                      <a:pt x="3152" y="5567"/>
                    </a:lnTo>
                    <a:lnTo>
                      <a:pt x="3094" y="6708"/>
                    </a:lnTo>
                    <a:lnTo>
                      <a:pt x="3036" y="7848"/>
                    </a:lnTo>
                    <a:lnTo>
                      <a:pt x="2842" y="8738"/>
                    </a:lnTo>
                    <a:lnTo>
                      <a:pt x="2688" y="9627"/>
                    </a:lnTo>
                    <a:lnTo>
                      <a:pt x="2610" y="10072"/>
                    </a:lnTo>
                    <a:lnTo>
                      <a:pt x="2572" y="10516"/>
                    </a:lnTo>
                    <a:lnTo>
                      <a:pt x="2533" y="10961"/>
                    </a:lnTo>
                    <a:lnTo>
                      <a:pt x="2514" y="11425"/>
                    </a:lnTo>
                    <a:lnTo>
                      <a:pt x="2514" y="11541"/>
                    </a:lnTo>
                    <a:lnTo>
                      <a:pt x="2552" y="11657"/>
                    </a:lnTo>
                    <a:lnTo>
                      <a:pt x="2610" y="11753"/>
                    </a:lnTo>
                    <a:lnTo>
                      <a:pt x="2668" y="11850"/>
                    </a:lnTo>
                    <a:lnTo>
                      <a:pt x="2630" y="11889"/>
                    </a:lnTo>
                    <a:lnTo>
                      <a:pt x="2572" y="11947"/>
                    </a:lnTo>
                    <a:lnTo>
                      <a:pt x="2533" y="12024"/>
                    </a:lnTo>
                    <a:lnTo>
                      <a:pt x="2494" y="12101"/>
                    </a:lnTo>
                    <a:lnTo>
                      <a:pt x="2359" y="12565"/>
                    </a:lnTo>
                    <a:lnTo>
                      <a:pt x="2243" y="13010"/>
                    </a:lnTo>
                    <a:lnTo>
                      <a:pt x="2146" y="13455"/>
                    </a:lnTo>
                    <a:lnTo>
                      <a:pt x="2050" y="13918"/>
                    </a:lnTo>
                    <a:lnTo>
                      <a:pt x="1972" y="14363"/>
                    </a:lnTo>
                    <a:lnTo>
                      <a:pt x="1895" y="14827"/>
                    </a:lnTo>
                    <a:lnTo>
                      <a:pt x="1798" y="15755"/>
                    </a:lnTo>
                    <a:lnTo>
                      <a:pt x="1721" y="16663"/>
                    </a:lnTo>
                    <a:lnTo>
                      <a:pt x="1702" y="17591"/>
                    </a:lnTo>
                    <a:lnTo>
                      <a:pt x="1682" y="18519"/>
                    </a:lnTo>
                    <a:lnTo>
                      <a:pt x="1682" y="19447"/>
                    </a:lnTo>
                    <a:lnTo>
                      <a:pt x="1682" y="19467"/>
                    </a:lnTo>
                    <a:lnTo>
                      <a:pt x="1682" y="19544"/>
                    </a:lnTo>
                    <a:lnTo>
                      <a:pt x="1605" y="19660"/>
                    </a:lnTo>
                    <a:lnTo>
                      <a:pt x="1566" y="19795"/>
                    </a:lnTo>
                    <a:lnTo>
                      <a:pt x="1450" y="20646"/>
                    </a:lnTo>
                    <a:lnTo>
                      <a:pt x="1373" y="21496"/>
                    </a:lnTo>
                    <a:lnTo>
                      <a:pt x="1296" y="22347"/>
                    </a:lnTo>
                    <a:lnTo>
                      <a:pt x="1238" y="23197"/>
                    </a:lnTo>
                    <a:lnTo>
                      <a:pt x="1141" y="24899"/>
                    </a:lnTo>
                    <a:lnTo>
                      <a:pt x="1083" y="25749"/>
                    </a:lnTo>
                    <a:lnTo>
                      <a:pt x="1006" y="26600"/>
                    </a:lnTo>
                    <a:lnTo>
                      <a:pt x="909" y="26658"/>
                    </a:lnTo>
                    <a:lnTo>
                      <a:pt x="851" y="26754"/>
                    </a:lnTo>
                    <a:lnTo>
                      <a:pt x="793" y="26870"/>
                    </a:lnTo>
                    <a:lnTo>
                      <a:pt x="774" y="27006"/>
                    </a:lnTo>
                    <a:lnTo>
                      <a:pt x="774" y="27682"/>
                    </a:lnTo>
                    <a:lnTo>
                      <a:pt x="755" y="28340"/>
                    </a:lnTo>
                    <a:lnTo>
                      <a:pt x="697" y="28668"/>
                    </a:lnTo>
                    <a:lnTo>
                      <a:pt x="677" y="28765"/>
                    </a:lnTo>
                    <a:lnTo>
                      <a:pt x="677" y="28842"/>
                    </a:lnTo>
                    <a:lnTo>
                      <a:pt x="735" y="28977"/>
                    </a:lnTo>
                    <a:lnTo>
                      <a:pt x="716" y="29229"/>
                    </a:lnTo>
                    <a:lnTo>
                      <a:pt x="407" y="31626"/>
                    </a:lnTo>
                    <a:lnTo>
                      <a:pt x="271" y="32824"/>
                    </a:lnTo>
                    <a:lnTo>
                      <a:pt x="136" y="34023"/>
                    </a:lnTo>
                    <a:lnTo>
                      <a:pt x="136" y="34139"/>
                    </a:lnTo>
                    <a:lnTo>
                      <a:pt x="155" y="34236"/>
                    </a:lnTo>
                    <a:lnTo>
                      <a:pt x="175" y="34313"/>
                    </a:lnTo>
                    <a:lnTo>
                      <a:pt x="233" y="34390"/>
                    </a:lnTo>
                    <a:lnTo>
                      <a:pt x="97" y="35434"/>
                    </a:lnTo>
                    <a:lnTo>
                      <a:pt x="78" y="35531"/>
                    </a:lnTo>
                    <a:lnTo>
                      <a:pt x="97" y="35608"/>
                    </a:lnTo>
                    <a:lnTo>
                      <a:pt x="117" y="35685"/>
                    </a:lnTo>
                    <a:lnTo>
                      <a:pt x="136" y="35763"/>
                    </a:lnTo>
                    <a:lnTo>
                      <a:pt x="233" y="35879"/>
                    </a:lnTo>
                    <a:lnTo>
                      <a:pt x="329" y="35956"/>
                    </a:lnTo>
                    <a:lnTo>
                      <a:pt x="291" y="36729"/>
                    </a:lnTo>
                    <a:lnTo>
                      <a:pt x="175" y="37676"/>
                    </a:lnTo>
                    <a:lnTo>
                      <a:pt x="97" y="38643"/>
                    </a:lnTo>
                    <a:lnTo>
                      <a:pt x="20" y="39590"/>
                    </a:lnTo>
                    <a:lnTo>
                      <a:pt x="1" y="40074"/>
                    </a:lnTo>
                    <a:lnTo>
                      <a:pt x="1" y="40557"/>
                    </a:lnTo>
                    <a:lnTo>
                      <a:pt x="1" y="40673"/>
                    </a:lnTo>
                    <a:lnTo>
                      <a:pt x="39" y="40789"/>
                    </a:lnTo>
                    <a:lnTo>
                      <a:pt x="78" y="40885"/>
                    </a:lnTo>
                    <a:lnTo>
                      <a:pt x="136" y="40982"/>
                    </a:lnTo>
                    <a:lnTo>
                      <a:pt x="194" y="41059"/>
                    </a:lnTo>
                    <a:lnTo>
                      <a:pt x="291" y="41117"/>
                    </a:lnTo>
                    <a:lnTo>
                      <a:pt x="387" y="41175"/>
                    </a:lnTo>
                    <a:lnTo>
                      <a:pt x="503" y="41195"/>
                    </a:lnTo>
                    <a:lnTo>
                      <a:pt x="851" y="41253"/>
                    </a:lnTo>
                    <a:lnTo>
                      <a:pt x="1199" y="41272"/>
                    </a:lnTo>
                    <a:lnTo>
                      <a:pt x="1895" y="41272"/>
                    </a:lnTo>
                    <a:lnTo>
                      <a:pt x="1992" y="41253"/>
                    </a:lnTo>
                    <a:lnTo>
                      <a:pt x="2088" y="41214"/>
                    </a:lnTo>
                    <a:lnTo>
                      <a:pt x="2166" y="41156"/>
                    </a:lnTo>
                    <a:lnTo>
                      <a:pt x="2243" y="41098"/>
                    </a:lnTo>
                    <a:lnTo>
                      <a:pt x="2301" y="41021"/>
                    </a:lnTo>
                    <a:lnTo>
                      <a:pt x="2340" y="40943"/>
                    </a:lnTo>
                    <a:lnTo>
                      <a:pt x="2378" y="40847"/>
                    </a:lnTo>
                    <a:lnTo>
                      <a:pt x="2398" y="40769"/>
                    </a:lnTo>
                    <a:lnTo>
                      <a:pt x="2436" y="40035"/>
                    </a:lnTo>
                    <a:lnTo>
                      <a:pt x="2533" y="39900"/>
                    </a:lnTo>
                    <a:lnTo>
                      <a:pt x="2552" y="39822"/>
                    </a:lnTo>
                    <a:lnTo>
                      <a:pt x="2572" y="39745"/>
                    </a:lnTo>
                    <a:lnTo>
                      <a:pt x="2823" y="38276"/>
                    </a:lnTo>
                    <a:lnTo>
                      <a:pt x="2939" y="37541"/>
                    </a:lnTo>
                    <a:lnTo>
                      <a:pt x="3055" y="36807"/>
                    </a:lnTo>
                    <a:lnTo>
                      <a:pt x="3132" y="36053"/>
                    </a:lnTo>
                    <a:lnTo>
                      <a:pt x="3171" y="35318"/>
                    </a:lnTo>
                    <a:lnTo>
                      <a:pt x="3190" y="34583"/>
                    </a:lnTo>
                    <a:lnTo>
                      <a:pt x="3171" y="34197"/>
                    </a:lnTo>
                    <a:lnTo>
                      <a:pt x="3152" y="33830"/>
                    </a:lnTo>
                    <a:lnTo>
                      <a:pt x="3132" y="33694"/>
                    </a:lnTo>
                    <a:lnTo>
                      <a:pt x="3074" y="33578"/>
                    </a:lnTo>
                    <a:lnTo>
                      <a:pt x="3094" y="33482"/>
                    </a:lnTo>
                    <a:lnTo>
                      <a:pt x="3074" y="33385"/>
                    </a:lnTo>
                    <a:lnTo>
                      <a:pt x="3055" y="33269"/>
                    </a:lnTo>
                    <a:lnTo>
                      <a:pt x="3036" y="33192"/>
                    </a:lnTo>
                    <a:lnTo>
                      <a:pt x="2978" y="33095"/>
                    </a:lnTo>
                    <a:lnTo>
                      <a:pt x="3094" y="32341"/>
                    </a:lnTo>
                    <a:lnTo>
                      <a:pt x="3094" y="32225"/>
                    </a:lnTo>
                    <a:lnTo>
                      <a:pt x="3074" y="32128"/>
                    </a:lnTo>
                    <a:lnTo>
                      <a:pt x="3055" y="32051"/>
                    </a:lnTo>
                    <a:lnTo>
                      <a:pt x="3016" y="31974"/>
                    </a:lnTo>
                    <a:lnTo>
                      <a:pt x="3171" y="30292"/>
                    </a:lnTo>
                    <a:lnTo>
                      <a:pt x="3345" y="28610"/>
                    </a:lnTo>
                    <a:lnTo>
                      <a:pt x="3500" y="26928"/>
                    </a:lnTo>
                    <a:lnTo>
                      <a:pt x="3635" y="25247"/>
                    </a:lnTo>
                    <a:lnTo>
                      <a:pt x="3635" y="25111"/>
                    </a:lnTo>
                    <a:lnTo>
                      <a:pt x="3616" y="24995"/>
                    </a:lnTo>
                    <a:lnTo>
                      <a:pt x="3635" y="24918"/>
                    </a:lnTo>
                    <a:lnTo>
                      <a:pt x="3654" y="24821"/>
                    </a:lnTo>
                    <a:lnTo>
                      <a:pt x="3732" y="24222"/>
                    </a:lnTo>
                    <a:lnTo>
                      <a:pt x="3790" y="23623"/>
                    </a:lnTo>
                    <a:lnTo>
                      <a:pt x="3886" y="22405"/>
                    </a:lnTo>
                    <a:lnTo>
                      <a:pt x="3944" y="21187"/>
                    </a:lnTo>
                    <a:lnTo>
                      <a:pt x="3983" y="19969"/>
                    </a:lnTo>
                    <a:lnTo>
                      <a:pt x="4041" y="17533"/>
                    </a:lnTo>
                    <a:lnTo>
                      <a:pt x="4099" y="16316"/>
                    </a:lnTo>
                    <a:lnTo>
                      <a:pt x="4176" y="15117"/>
                    </a:lnTo>
                    <a:lnTo>
                      <a:pt x="4157" y="14943"/>
                    </a:lnTo>
                    <a:lnTo>
                      <a:pt x="4118" y="14808"/>
                    </a:lnTo>
                    <a:lnTo>
                      <a:pt x="4254" y="13918"/>
                    </a:lnTo>
                    <a:lnTo>
                      <a:pt x="4389" y="13049"/>
                    </a:lnTo>
                    <a:lnTo>
                      <a:pt x="4485" y="12159"/>
                    </a:lnTo>
                    <a:lnTo>
                      <a:pt x="4582" y="11270"/>
                    </a:lnTo>
                    <a:lnTo>
                      <a:pt x="4717" y="9472"/>
                    </a:lnTo>
                    <a:lnTo>
                      <a:pt x="4833" y="7674"/>
                    </a:lnTo>
                    <a:lnTo>
                      <a:pt x="4833" y="7559"/>
                    </a:lnTo>
                    <a:lnTo>
                      <a:pt x="4814" y="7443"/>
                    </a:lnTo>
                    <a:lnTo>
                      <a:pt x="4775" y="7346"/>
                    </a:lnTo>
                    <a:lnTo>
                      <a:pt x="4717" y="7269"/>
                    </a:lnTo>
                    <a:lnTo>
                      <a:pt x="4640" y="7211"/>
                    </a:lnTo>
                    <a:lnTo>
                      <a:pt x="4563" y="7153"/>
                    </a:lnTo>
                    <a:lnTo>
                      <a:pt x="4485" y="7095"/>
                    </a:lnTo>
                    <a:lnTo>
                      <a:pt x="4389" y="7075"/>
                    </a:lnTo>
                    <a:lnTo>
                      <a:pt x="4524" y="6437"/>
                    </a:lnTo>
                    <a:lnTo>
                      <a:pt x="4640" y="5799"/>
                    </a:lnTo>
                    <a:lnTo>
                      <a:pt x="4659" y="5703"/>
                    </a:lnTo>
                    <a:lnTo>
                      <a:pt x="4659" y="5625"/>
                    </a:lnTo>
                    <a:lnTo>
                      <a:pt x="4640" y="5548"/>
                    </a:lnTo>
                    <a:lnTo>
                      <a:pt x="4621" y="5471"/>
                    </a:lnTo>
                    <a:lnTo>
                      <a:pt x="4582" y="5413"/>
                    </a:lnTo>
                    <a:lnTo>
                      <a:pt x="4524" y="5355"/>
                    </a:lnTo>
                    <a:lnTo>
                      <a:pt x="4408" y="5277"/>
                    </a:lnTo>
                    <a:lnTo>
                      <a:pt x="4485" y="5142"/>
                    </a:lnTo>
                    <a:lnTo>
                      <a:pt x="4524" y="5026"/>
                    </a:lnTo>
                    <a:lnTo>
                      <a:pt x="4524" y="4871"/>
                    </a:lnTo>
                    <a:lnTo>
                      <a:pt x="4505" y="4736"/>
                    </a:lnTo>
                    <a:lnTo>
                      <a:pt x="4601" y="4659"/>
                    </a:lnTo>
                    <a:lnTo>
                      <a:pt x="4659" y="4543"/>
                    </a:lnTo>
                    <a:lnTo>
                      <a:pt x="4698" y="4408"/>
                    </a:lnTo>
                    <a:lnTo>
                      <a:pt x="4698" y="4253"/>
                    </a:lnTo>
                    <a:lnTo>
                      <a:pt x="4640" y="3982"/>
                    </a:lnTo>
                    <a:lnTo>
                      <a:pt x="4582" y="3712"/>
                    </a:lnTo>
                    <a:lnTo>
                      <a:pt x="4505" y="3441"/>
                    </a:lnTo>
                    <a:lnTo>
                      <a:pt x="4408" y="3190"/>
                    </a:lnTo>
                    <a:lnTo>
                      <a:pt x="4292" y="2938"/>
                    </a:lnTo>
                    <a:lnTo>
                      <a:pt x="4157" y="2687"/>
                    </a:lnTo>
                    <a:lnTo>
                      <a:pt x="3886" y="2223"/>
                    </a:lnTo>
                    <a:lnTo>
                      <a:pt x="3596" y="1759"/>
                    </a:lnTo>
                    <a:lnTo>
                      <a:pt x="3287" y="1295"/>
                    </a:lnTo>
                    <a:lnTo>
                      <a:pt x="2978" y="812"/>
                    </a:lnTo>
                    <a:lnTo>
                      <a:pt x="2707" y="348"/>
                    </a:lnTo>
                    <a:lnTo>
                      <a:pt x="2649" y="251"/>
                    </a:lnTo>
                    <a:lnTo>
                      <a:pt x="2591" y="174"/>
                    </a:lnTo>
                    <a:lnTo>
                      <a:pt x="2514" y="116"/>
                    </a:lnTo>
                    <a:lnTo>
                      <a:pt x="2436" y="58"/>
                    </a:lnTo>
                    <a:lnTo>
                      <a:pt x="2359" y="39"/>
                    </a:lnTo>
                    <a:lnTo>
                      <a:pt x="2282" y="19"/>
                    </a:lnTo>
                    <a:lnTo>
                      <a:pt x="218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4" name="Google Shape;814;p39"/>
              <p:cNvSpPr/>
              <p:nvPr/>
            </p:nvSpPr>
            <p:spPr>
              <a:xfrm>
                <a:off x="1348250" y="-1397675"/>
                <a:ext cx="121325" cy="904225"/>
              </a:xfrm>
              <a:custGeom>
                <a:rect b="b" l="l" r="r" t="t"/>
                <a:pathLst>
                  <a:path extrusionOk="0" h="36169" w="4853">
                    <a:moveTo>
                      <a:pt x="1295" y="34313"/>
                    </a:moveTo>
                    <a:lnTo>
                      <a:pt x="1353" y="34390"/>
                    </a:lnTo>
                    <a:lnTo>
                      <a:pt x="1431" y="34429"/>
                    </a:lnTo>
                    <a:lnTo>
                      <a:pt x="1585" y="34526"/>
                    </a:lnTo>
                    <a:lnTo>
                      <a:pt x="1740" y="34564"/>
                    </a:lnTo>
                    <a:lnTo>
                      <a:pt x="1914" y="34545"/>
                    </a:lnTo>
                    <a:lnTo>
                      <a:pt x="1952" y="34603"/>
                    </a:lnTo>
                    <a:lnTo>
                      <a:pt x="1972" y="34815"/>
                    </a:lnTo>
                    <a:lnTo>
                      <a:pt x="1759" y="34738"/>
                    </a:lnTo>
                    <a:lnTo>
                      <a:pt x="1585" y="34622"/>
                    </a:lnTo>
                    <a:lnTo>
                      <a:pt x="1489" y="34564"/>
                    </a:lnTo>
                    <a:lnTo>
                      <a:pt x="1431" y="34487"/>
                    </a:lnTo>
                    <a:lnTo>
                      <a:pt x="1353" y="34410"/>
                    </a:lnTo>
                    <a:lnTo>
                      <a:pt x="1295" y="34313"/>
                    </a:lnTo>
                    <a:close/>
                    <a:moveTo>
                      <a:pt x="3035" y="0"/>
                    </a:moveTo>
                    <a:lnTo>
                      <a:pt x="2958" y="19"/>
                    </a:lnTo>
                    <a:lnTo>
                      <a:pt x="2880" y="58"/>
                    </a:lnTo>
                    <a:lnTo>
                      <a:pt x="2803" y="97"/>
                    </a:lnTo>
                    <a:lnTo>
                      <a:pt x="2745" y="155"/>
                    </a:lnTo>
                    <a:lnTo>
                      <a:pt x="2687" y="232"/>
                    </a:lnTo>
                    <a:lnTo>
                      <a:pt x="2571" y="387"/>
                    </a:lnTo>
                    <a:lnTo>
                      <a:pt x="2513" y="580"/>
                    </a:lnTo>
                    <a:lnTo>
                      <a:pt x="2494" y="773"/>
                    </a:lnTo>
                    <a:lnTo>
                      <a:pt x="2474" y="986"/>
                    </a:lnTo>
                    <a:lnTo>
                      <a:pt x="2494" y="1411"/>
                    </a:lnTo>
                    <a:lnTo>
                      <a:pt x="2532" y="1817"/>
                    </a:lnTo>
                    <a:lnTo>
                      <a:pt x="2397" y="2339"/>
                    </a:lnTo>
                    <a:lnTo>
                      <a:pt x="2281" y="2861"/>
                    </a:lnTo>
                    <a:lnTo>
                      <a:pt x="2184" y="3383"/>
                    </a:lnTo>
                    <a:lnTo>
                      <a:pt x="2107" y="3924"/>
                    </a:lnTo>
                    <a:lnTo>
                      <a:pt x="1972" y="4987"/>
                    </a:lnTo>
                    <a:lnTo>
                      <a:pt x="1875" y="6051"/>
                    </a:lnTo>
                    <a:lnTo>
                      <a:pt x="1895" y="6186"/>
                    </a:lnTo>
                    <a:lnTo>
                      <a:pt x="1933" y="6302"/>
                    </a:lnTo>
                    <a:lnTo>
                      <a:pt x="1914" y="6592"/>
                    </a:lnTo>
                    <a:lnTo>
                      <a:pt x="1721" y="7443"/>
                    </a:lnTo>
                    <a:lnTo>
                      <a:pt x="1547" y="8293"/>
                    </a:lnTo>
                    <a:lnTo>
                      <a:pt x="1392" y="9163"/>
                    </a:lnTo>
                    <a:lnTo>
                      <a:pt x="1276" y="10014"/>
                    </a:lnTo>
                    <a:lnTo>
                      <a:pt x="1199" y="10864"/>
                    </a:lnTo>
                    <a:lnTo>
                      <a:pt x="1160" y="11289"/>
                    </a:lnTo>
                    <a:lnTo>
                      <a:pt x="1160" y="11715"/>
                    </a:lnTo>
                    <a:lnTo>
                      <a:pt x="1160" y="12140"/>
                    </a:lnTo>
                    <a:lnTo>
                      <a:pt x="1179" y="12546"/>
                    </a:lnTo>
                    <a:lnTo>
                      <a:pt x="1199" y="12971"/>
                    </a:lnTo>
                    <a:lnTo>
                      <a:pt x="1257" y="13377"/>
                    </a:lnTo>
                    <a:lnTo>
                      <a:pt x="1295" y="13493"/>
                    </a:lnTo>
                    <a:lnTo>
                      <a:pt x="1160" y="14788"/>
                    </a:lnTo>
                    <a:lnTo>
                      <a:pt x="1005" y="16064"/>
                    </a:lnTo>
                    <a:lnTo>
                      <a:pt x="986" y="16161"/>
                    </a:lnTo>
                    <a:lnTo>
                      <a:pt x="1005" y="16258"/>
                    </a:lnTo>
                    <a:lnTo>
                      <a:pt x="889" y="16953"/>
                    </a:lnTo>
                    <a:lnTo>
                      <a:pt x="851" y="17301"/>
                    </a:lnTo>
                    <a:lnTo>
                      <a:pt x="812" y="17649"/>
                    </a:lnTo>
                    <a:lnTo>
                      <a:pt x="812" y="17746"/>
                    </a:lnTo>
                    <a:lnTo>
                      <a:pt x="831" y="17823"/>
                    </a:lnTo>
                    <a:lnTo>
                      <a:pt x="851" y="17901"/>
                    </a:lnTo>
                    <a:lnTo>
                      <a:pt x="889" y="17978"/>
                    </a:lnTo>
                    <a:lnTo>
                      <a:pt x="754" y="18036"/>
                    </a:lnTo>
                    <a:lnTo>
                      <a:pt x="638" y="18152"/>
                    </a:lnTo>
                    <a:lnTo>
                      <a:pt x="599" y="18210"/>
                    </a:lnTo>
                    <a:lnTo>
                      <a:pt x="561" y="18268"/>
                    </a:lnTo>
                    <a:lnTo>
                      <a:pt x="522" y="18365"/>
                    </a:lnTo>
                    <a:lnTo>
                      <a:pt x="522" y="18442"/>
                    </a:lnTo>
                    <a:lnTo>
                      <a:pt x="483" y="18790"/>
                    </a:lnTo>
                    <a:lnTo>
                      <a:pt x="464" y="19138"/>
                    </a:lnTo>
                    <a:lnTo>
                      <a:pt x="464" y="19853"/>
                    </a:lnTo>
                    <a:lnTo>
                      <a:pt x="483" y="20549"/>
                    </a:lnTo>
                    <a:lnTo>
                      <a:pt x="503" y="21264"/>
                    </a:lnTo>
                    <a:lnTo>
                      <a:pt x="425" y="21632"/>
                    </a:lnTo>
                    <a:lnTo>
                      <a:pt x="367" y="22018"/>
                    </a:lnTo>
                    <a:lnTo>
                      <a:pt x="329" y="22386"/>
                    </a:lnTo>
                    <a:lnTo>
                      <a:pt x="309" y="22772"/>
                    </a:lnTo>
                    <a:lnTo>
                      <a:pt x="309" y="23159"/>
                    </a:lnTo>
                    <a:lnTo>
                      <a:pt x="329" y="23545"/>
                    </a:lnTo>
                    <a:lnTo>
                      <a:pt x="367" y="23913"/>
                    </a:lnTo>
                    <a:lnTo>
                      <a:pt x="425" y="24299"/>
                    </a:lnTo>
                    <a:lnTo>
                      <a:pt x="425" y="24415"/>
                    </a:lnTo>
                    <a:lnTo>
                      <a:pt x="406" y="24570"/>
                    </a:lnTo>
                    <a:lnTo>
                      <a:pt x="406" y="24744"/>
                    </a:lnTo>
                    <a:lnTo>
                      <a:pt x="329" y="25788"/>
                    </a:lnTo>
                    <a:lnTo>
                      <a:pt x="271" y="26851"/>
                    </a:lnTo>
                    <a:lnTo>
                      <a:pt x="232" y="27895"/>
                    </a:lnTo>
                    <a:lnTo>
                      <a:pt x="213" y="28958"/>
                    </a:lnTo>
                    <a:lnTo>
                      <a:pt x="116" y="29055"/>
                    </a:lnTo>
                    <a:lnTo>
                      <a:pt x="39" y="29171"/>
                    </a:lnTo>
                    <a:lnTo>
                      <a:pt x="19" y="29306"/>
                    </a:lnTo>
                    <a:lnTo>
                      <a:pt x="19" y="29461"/>
                    </a:lnTo>
                    <a:lnTo>
                      <a:pt x="77" y="29963"/>
                    </a:lnTo>
                    <a:lnTo>
                      <a:pt x="116" y="30466"/>
                    </a:lnTo>
                    <a:lnTo>
                      <a:pt x="155" y="30949"/>
                    </a:lnTo>
                    <a:lnTo>
                      <a:pt x="174" y="31452"/>
                    </a:lnTo>
                    <a:lnTo>
                      <a:pt x="135" y="31780"/>
                    </a:lnTo>
                    <a:lnTo>
                      <a:pt x="135" y="31858"/>
                    </a:lnTo>
                    <a:lnTo>
                      <a:pt x="97" y="32283"/>
                    </a:lnTo>
                    <a:lnTo>
                      <a:pt x="77" y="32728"/>
                    </a:lnTo>
                    <a:lnTo>
                      <a:pt x="39" y="33037"/>
                    </a:lnTo>
                    <a:lnTo>
                      <a:pt x="0" y="33346"/>
                    </a:lnTo>
                    <a:lnTo>
                      <a:pt x="0" y="33675"/>
                    </a:lnTo>
                    <a:lnTo>
                      <a:pt x="0" y="33984"/>
                    </a:lnTo>
                    <a:lnTo>
                      <a:pt x="58" y="34274"/>
                    </a:lnTo>
                    <a:lnTo>
                      <a:pt x="116" y="34545"/>
                    </a:lnTo>
                    <a:lnTo>
                      <a:pt x="193" y="34777"/>
                    </a:lnTo>
                    <a:lnTo>
                      <a:pt x="290" y="34989"/>
                    </a:lnTo>
                    <a:lnTo>
                      <a:pt x="406" y="35163"/>
                    </a:lnTo>
                    <a:lnTo>
                      <a:pt x="541" y="35318"/>
                    </a:lnTo>
                    <a:lnTo>
                      <a:pt x="677" y="35453"/>
                    </a:lnTo>
                    <a:lnTo>
                      <a:pt x="851" y="35569"/>
                    </a:lnTo>
                    <a:lnTo>
                      <a:pt x="1025" y="35685"/>
                    </a:lnTo>
                    <a:lnTo>
                      <a:pt x="1218" y="35763"/>
                    </a:lnTo>
                    <a:lnTo>
                      <a:pt x="1431" y="35840"/>
                    </a:lnTo>
                    <a:lnTo>
                      <a:pt x="1643" y="35917"/>
                    </a:lnTo>
                    <a:lnTo>
                      <a:pt x="2126" y="36033"/>
                    </a:lnTo>
                    <a:lnTo>
                      <a:pt x="2648" y="36169"/>
                    </a:lnTo>
                    <a:lnTo>
                      <a:pt x="2764" y="36169"/>
                    </a:lnTo>
                    <a:lnTo>
                      <a:pt x="2900" y="36149"/>
                    </a:lnTo>
                    <a:lnTo>
                      <a:pt x="3016" y="36091"/>
                    </a:lnTo>
                    <a:lnTo>
                      <a:pt x="3132" y="35995"/>
                    </a:lnTo>
                    <a:lnTo>
                      <a:pt x="3209" y="35879"/>
                    </a:lnTo>
                    <a:lnTo>
                      <a:pt x="3267" y="35763"/>
                    </a:lnTo>
                    <a:lnTo>
                      <a:pt x="3286" y="35647"/>
                    </a:lnTo>
                    <a:lnTo>
                      <a:pt x="3286" y="35511"/>
                    </a:lnTo>
                    <a:lnTo>
                      <a:pt x="3209" y="35221"/>
                    </a:lnTo>
                    <a:lnTo>
                      <a:pt x="3151" y="34912"/>
                    </a:lnTo>
                    <a:lnTo>
                      <a:pt x="3112" y="34622"/>
                    </a:lnTo>
                    <a:lnTo>
                      <a:pt x="3093" y="34313"/>
                    </a:lnTo>
                    <a:lnTo>
                      <a:pt x="3054" y="33714"/>
                    </a:lnTo>
                    <a:lnTo>
                      <a:pt x="3074" y="33114"/>
                    </a:lnTo>
                    <a:lnTo>
                      <a:pt x="3112" y="31896"/>
                    </a:lnTo>
                    <a:lnTo>
                      <a:pt x="3112" y="31297"/>
                    </a:lnTo>
                    <a:lnTo>
                      <a:pt x="3093" y="30679"/>
                    </a:lnTo>
                    <a:lnTo>
                      <a:pt x="3112" y="30601"/>
                    </a:lnTo>
                    <a:lnTo>
                      <a:pt x="3112" y="30485"/>
                    </a:lnTo>
                    <a:lnTo>
                      <a:pt x="3132" y="29983"/>
                    </a:lnTo>
                    <a:lnTo>
                      <a:pt x="3151" y="29499"/>
                    </a:lnTo>
                    <a:lnTo>
                      <a:pt x="3248" y="28494"/>
                    </a:lnTo>
                    <a:lnTo>
                      <a:pt x="3460" y="26503"/>
                    </a:lnTo>
                    <a:lnTo>
                      <a:pt x="3557" y="25517"/>
                    </a:lnTo>
                    <a:lnTo>
                      <a:pt x="3576" y="25034"/>
                    </a:lnTo>
                    <a:lnTo>
                      <a:pt x="3596" y="24531"/>
                    </a:lnTo>
                    <a:lnTo>
                      <a:pt x="3596" y="24029"/>
                    </a:lnTo>
                    <a:lnTo>
                      <a:pt x="3576" y="23526"/>
                    </a:lnTo>
                    <a:lnTo>
                      <a:pt x="3538" y="23043"/>
                    </a:lnTo>
                    <a:lnTo>
                      <a:pt x="3480" y="22540"/>
                    </a:lnTo>
                    <a:lnTo>
                      <a:pt x="3460" y="22463"/>
                    </a:lnTo>
                    <a:lnTo>
                      <a:pt x="3441" y="22386"/>
                    </a:lnTo>
                    <a:lnTo>
                      <a:pt x="3518" y="21651"/>
                    </a:lnTo>
                    <a:lnTo>
                      <a:pt x="3538" y="21284"/>
                    </a:lnTo>
                    <a:lnTo>
                      <a:pt x="3557" y="20916"/>
                    </a:lnTo>
                    <a:lnTo>
                      <a:pt x="3557" y="20858"/>
                    </a:lnTo>
                    <a:lnTo>
                      <a:pt x="3557" y="20704"/>
                    </a:lnTo>
                    <a:lnTo>
                      <a:pt x="3538" y="20568"/>
                    </a:lnTo>
                    <a:lnTo>
                      <a:pt x="3615" y="20472"/>
                    </a:lnTo>
                    <a:lnTo>
                      <a:pt x="3673" y="20375"/>
                    </a:lnTo>
                    <a:lnTo>
                      <a:pt x="3712" y="20259"/>
                    </a:lnTo>
                    <a:lnTo>
                      <a:pt x="3712" y="20104"/>
                    </a:lnTo>
                    <a:lnTo>
                      <a:pt x="3692" y="18945"/>
                    </a:lnTo>
                    <a:lnTo>
                      <a:pt x="3673" y="17785"/>
                    </a:lnTo>
                    <a:lnTo>
                      <a:pt x="3654" y="16625"/>
                    </a:lnTo>
                    <a:lnTo>
                      <a:pt x="3673" y="15465"/>
                    </a:lnTo>
                    <a:lnTo>
                      <a:pt x="3692" y="14324"/>
                    </a:lnTo>
                    <a:lnTo>
                      <a:pt x="3731" y="13165"/>
                    </a:lnTo>
                    <a:lnTo>
                      <a:pt x="3789" y="12005"/>
                    </a:lnTo>
                    <a:lnTo>
                      <a:pt x="3847" y="10845"/>
                    </a:lnTo>
                    <a:lnTo>
                      <a:pt x="3847" y="10748"/>
                    </a:lnTo>
                    <a:lnTo>
                      <a:pt x="3847" y="10671"/>
                    </a:lnTo>
                    <a:lnTo>
                      <a:pt x="3789" y="10536"/>
                    </a:lnTo>
                    <a:lnTo>
                      <a:pt x="3924" y="10478"/>
                    </a:lnTo>
                    <a:lnTo>
                      <a:pt x="4002" y="10439"/>
                    </a:lnTo>
                    <a:lnTo>
                      <a:pt x="4040" y="10381"/>
                    </a:lnTo>
                    <a:lnTo>
                      <a:pt x="4098" y="10323"/>
                    </a:lnTo>
                    <a:lnTo>
                      <a:pt x="4118" y="10246"/>
                    </a:lnTo>
                    <a:lnTo>
                      <a:pt x="4137" y="10149"/>
                    </a:lnTo>
                    <a:lnTo>
                      <a:pt x="4156" y="10052"/>
                    </a:lnTo>
                    <a:lnTo>
                      <a:pt x="4176" y="8834"/>
                    </a:lnTo>
                    <a:lnTo>
                      <a:pt x="4195" y="7597"/>
                    </a:lnTo>
                    <a:lnTo>
                      <a:pt x="4234" y="6979"/>
                    </a:lnTo>
                    <a:lnTo>
                      <a:pt x="4272" y="6379"/>
                    </a:lnTo>
                    <a:lnTo>
                      <a:pt x="4330" y="5761"/>
                    </a:lnTo>
                    <a:lnTo>
                      <a:pt x="4408" y="5142"/>
                    </a:lnTo>
                    <a:lnTo>
                      <a:pt x="4446" y="4910"/>
                    </a:lnTo>
                    <a:lnTo>
                      <a:pt x="4524" y="4678"/>
                    </a:lnTo>
                    <a:lnTo>
                      <a:pt x="4678" y="4176"/>
                    </a:lnTo>
                    <a:lnTo>
                      <a:pt x="4756" y="3924"/>
                    </a:lnTo>
                    <a:lnTo>
                      <a:pt x="4813" y="3673"/>
                    </a:lnTo>
                    <a:lnTo>
                      <a:pt x="4852" y="3441"/>
                    </a:lnTo>
                    <a:lnTo>
                      <a:pt x="4852" y="3325"/>
                    </a:lnTo>
                    <a:lnTo>
                      <a:pt x="4852" y="3209"/>
                    </a:lnTo>
                    <a:lnTo>
                      <a:pt x="4813" y="3112"/>
                    </a:lnTo>
                    <a:lnTo>
                      <a:pt x="4775" y="3035"/>
                    </a:lnTo>
                    <a:lnTo>
                      <a:pt x="4678" y="2861"/>
                    </a:lnTo>
                    <a:lnTo>
                      <a:pt x="4427" y="2590"/>
                    </a:lnTo>
                    <a:lnTo>
                      <a:pt x="4330" y="2455"/>
                    </a:lnTo>
                    <a:lnTo>
                      <a:pt x="4234" y="2320"/>
                    </a:lnTo>
                    <a:lnTo>
                      <a:pt x="4156" y="2165"/>
                    </a:lnTo>
                    <a:lnTo>
                      <a:pt x="4079" y="2010"/>
                    </a:lnTo>
                    <a:lnTo>
                      <a:pt x="3963" y="1682"/>
                    </a:lnTo>
                    <a:lnTo>
                      <a:pt x="3866" y="1353"/>
                    </a:lnTo>
                    <a:lnTo>
                      <a:pt x="3905" y="1237"/>
                    </a:lnTo>
                    <a:lnTo>
                      <a:pt x="3944" y="1141"/>
                    </a:lnTo>
                    <a:lnTo>
                      <a:pt x="3944" y="1044"/>
                    </a:lnTo>
                    <a:lnTo>
                      <a:pt x="3944" y="967"/>
                    </a:lnTo>
                    <a:lnTo>
                      <a:pt x="3924" y="870"/>
                    </a:lnTo>
                    <a:lnTo>
                      <a:pt x="3886" y="793"/>
                    </a:lnTo>
                    <a:lnTo>
                      <a:pt x="3847" y="735"/>
                    </a:lnTo>
                    <a:lnTo>
                      <a:pt x="3731" y="599"/>
                    </a:lnTo>
                    <a:lnTo>
                      <a:pt x="3712" y="483"/>
                    </a:lnTo>
                    <a:lnTo>
                      <a:pt x="3692" y="406"/>
                    </a:lnTo>
                    <a:lnTo>
                      <a:pt x="3654" y="309"/>
                    </a:lnTo>
                    <a:lnTo>
                      <a:pt x="3615" y="251"/>
                    </a:lnTo>
                    <a:lnTo>
                      <a:pt x="3557" y="174"/>
                    </a:lnTo>
                    <a:lnTo>
                      <a:pt x="3422" y="77"/>
                    </a:lnTo>
                    <a:lnTo>
                      <a:pt x="3286" y="19"/>
                    </a:lnTo>
                    <a:lnTo>
                      <a:pt x="31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5" name="Google Shape;815;p39"/>
              <p:cNvSpPr/>
              <p:nvPr/>
            </p:nvSpPr>
            <p:spPr>
              <a:xfrm>
                <a:off x="1555075" y="-1564900"/>
                <a:ext cx="137775" cy="1085950"/>
              </a:xfrm>
              <a:custGeom>
                <a:rect b="b" l="l" r="r" t="t"/>
                <a:pathLst>
                  <a:path extrusionOk="0" h="43438" w="5511">
                    <a:moveTo>
                      <a:pt x="3558" y="0"/>
                    </a:moveTo>
                    <a:lnTo>
                      <a:pt x="3461" y="20"/>
                    </a:lnTo>
                    <a:lnTo>
                      <a:pt x="3384" y="58"/>
                    </a:lnTo>
                    <a:lnTo>
                      <a:pt x="3306" y="97"/>
                    </a:lnTo>
                    <a:lnTo>
                      <a:pt x="3248" y="155"/>
                    </a:lnTo>
                    <a:lnTo>
                      <a:pt x="3190" y="213"/>
                    </a:lnTo>
                    <a:lnTo>
                      <a:pt x="3132" y="290"/>
                    </a:lnTo>
                    <a:lnTo>
                      <a:pt x="3094" y="387"/>
                    </a:lnTo>
                    <a:lnTo>
                      <a:pt x="3074" y="503"/>
                    </a:lnTo>
                    <a:lnTo>
                      <a:pt x="2978" y="1160"/>
                    </a:lnTo>
                    <a:lnTo>
                      <a:pt x="2920" y="1818"/>
                    </a:lnTo>
                    <a:lnTo>
                      <a:pt x="2881" y="2494"/>
                    </a:lnTo>
                    <a:lnTo>
                      <a:pt x="2881" y="3171"/>
                    </a:lnTo>
                    <a:lnTo>
                      <a:pt x="2862" y="3847"/>
                    </a:lnTo>
                    <a:lnTo>
                      <a:pt x="2862" y="4215"/>
                    </a:lnTo>
                    <a:lnTo>
                      <a:pt x="2881" y="4582"/>
                    </a:lnTo>
                    <a:lnTo>
                      <a:pt x="2823" y="4969"/>
                    </a:lnTo>
                    <a:lnTo>
                      <a:pt x="2707" y="5452"/>
                    </a:lnTo>
                    <a:lnTo>
                      <a:pt x="2610" y="5916"/>
                    </a:lnTo>
                    <a:lnTo>
                      <a:pt x="2552" y="6399"/>
                    </a:lnTo>
                    <a:lnTo>
                      <a:pt x="2514" y="6882"/>
                    </a:lnTo>
                    <a:lnTo>
                      <a:pt x="2378" y="7540"/>
                    </a:lnTo>
                    <a:lnTo>
                      <a:pt x="2263" y="8216"/>
                    </a:lnTo>
                    <a:lnTo>
                      <a:pt x="2166" y="8873"/>
                    </a:lnTo>
                    <a:lnTo>
                      <a:pt x="2069" y="9531"/>
                    </a:lnTo>
                    <a:lnTo>
                      <a:pt x="2011" y="10207"/>
                    </a:lnTo>
                    <a:lnTo>
                      <a:pt x="1973" y="10865"/>
                    </a:lnTo>
                    <a:lnTo>
                      <a:pt x="1934" y="11541"/>
                    </a:lnTo>
                    <a:lnTo>
                      <a:pt x="1953" y="12218"/>
                    </a:lnTo>
                    <a:lnTo>
                      <a:pt x="1934" y="12353"/>
                    </a:lnTo>
                    <a:lnTo>
                      <a:pt x="1953" y="12682"/>
                    </a:lnTo>
                    <a:lnTo>
                      <a:pt x="1953" y="13030"/>
                    </a:lnTo>
                    <a:lnTo>
                      <a:pt x="1876" y="13552"/>
                    </a:lnTo>
                    <a:lnTo>
                      <a:pt x="1799" y="14093"/>
                    </a:lnTo>
                    <a:lnTo>
                      <a:pt x="1702" y="15156"/>
                    </a:lnTo>
                    <a:lnTo>
                      <a:pt x="1625" y="16219"/>
                    </a:lnTo>
                    <a:lnTo>
                      <a:pt x="1567" y="17283"/>
                    </a:lnTo>
                    <a:lnTo>
                      <a:pt x="1451" y="18152"/>
                    </a:lnTo>
                    <a:lnTo>
                      <a:pt x="1335" y="19003"/>
                    </a:lnTo>
                    <a:lnTo>
                      <a:pt x="1238" y="19854"/>
                    </a:lnTo>
                    <a:lnTo>
                      <a:pt x="1180" y="20723"/>
                    </a:lnTo>
                    <a:lnTo>
                      <a:pt x="1180" y="20820"/>
                    </a:lnTo>
                    <a:lnTo>
                      <a:pt x="1199" y="20897"/>
                    </a:lnTo>
                    <a:lnTo>
                      <a:pt x="1219" y="20975"/>
                    </a:lnTo>
                    <a:lnTo>
                      <a:pt x="1257" y="21052"/>
                    </a:lnTo>
                    <a:lnTo>
                      <a:pt x="1335" y="21168"/>
                    </a:lnTo>
                    <a:lnTo>
                      <a:pt x="1451" y="21245"/>
                    </a:lnTo>
                    <a:lnTo>
                      <a:pt x="1354" y="21806"/>
                    </a:lnTo>
                    <a:lnTo>
                      <a:pt x="1277" y="22347"/>
                    </a:lnTo>
                    <a:lnTo>
                      <a:pt x="1219" y="22405"/>
                    </a:lnTo>
                    <a:lnTo>
                      <a:pt x="1180" y="22502"/>
                    </a:lnTo>
                    <a:lnTo>
                      <a:pt x="1141" y="22599"/>
                    </a:lnTo>
                    <a:lnTo>
                      <a:pt x="1122" y="22715"/>
                    </a:lnTo>
                    <a:lnTo>
                      <a:pt x="1083" y="23874"/>
                    </a:lnTo>
                    <a:lnTo>
                      <a:pt x="1006" y="24996"/>
                    </a:lnTo>
                    <a:lnTo>
                      <a:pt x="967" y="26117"/>
                    </a:lnTo>
                    <a:lnTo>
                      <a:pt x="871" y="27683"/>
                    </a:lnTo>
                    <a:lnTo>
                      <a:pt x="851" y="28456"/>
                    </a:lnTo>
                    <a:lnTo>
                      <a:pt x="851" y="29229"/>
                    </a:lnTo>
                    <a:lnTo>
                      <a:pt x="774" y="29693"/>
                    </a:lnTo>
                    <a:lnTo>
                      <a:pt x="697" y="30157"/>
                    </a:lnTo>
                    <a:lnTo>
                      <a:pt x="658" y="30621"/>
                    </a:lnTo>
                    <a:lnTo>
                      <a:pt x="619" y="31104"/>
                    </a:lnTo>
                    <a:lnTo>
                      <a:pt x="561" y="32032"/>
                    </a:lnTo>
                    <a:lnTo>
                      <a:pt x="542" y="32979"/>
                    </a:lnTo>
                    <a:lnTo>
                      <a:pt x="503" y="34855"/>
                    </a:lnTo>
                    <a:lnTo>
                      <a:pt x="484" y="35802"/>
                    </a:lnTo>
                    <a:lnTo>
                      <a:pt x="426" y="36749"/>
                    </a:lnTo>
                    <a:lnTo>
                      <a:pt x="426" y="36846"/>
                    </a:lnTo>
                    <a:lnTo>
                      <a:pt x="426" y="36942"/>
                    </a:lnTo>
                    <a:lnTo>
                      <a:pt x="445" y="37020"/>
                    </a:lnTo>
                    <a:lnTo>
                      <a:pt x="484" y="37097"/>
                    </a:lnTo>
                    <a:lnTo>
                      <a:pt x="368" y="38450"/>
                    </a:lnTo>
                    <a:lnTo>
                      <a:pt x="233" y="39784"/>
                    </a:lnTo>
                    <a:lnTo>
                      <a:pt x="97" y="41137"/>
                    </a:lnTo>
                    <a:lnTo>
                      <a:pt x="1" y="42490"/>
                    </a:lnTo>
                    <a:lnTo>
                      <a:pt x="1" y="42606"/>
                    </a:lnTo>
                    <a:lnTo>
                      <a:pt x="39" y="42722"/>
                    </a:lnTo>
                    <a:lnTo>
                      <a:pt x="78" y="42819"/>
                    </a:lnTo>
                    <a:lnTo>
                      <a:pt x="136" y="42916"/>
                    </a:lnTo>
                    <a:lnTo>
                      <a:pt x="213" y="42993"/>
                    </a:lnTo>
                    <a:lnTo>
                      <a:pt x="291" y="43051"/>
                    </a:lnTo>
                    <a:lnTo>
                      <a:pt x="387" y="43090"/>
                    </a:lnTo>
                    <a:lnTo>
                      <a:pt x="503" y="43128"/>
                    </a:lnTo>
                    <a:lnTo>
                      <a:pt x="987" y="43225"/>
                    </a:lnTo>
                    <a:lnTo>
                      <a:pt x="1470" y="43302"/>
                    </a:lnTo>
                    <a:lnTo>
                      <a:pt x="2456" y="43438"/>
                    </a:lnTo>
                    <a:lnTo>
                      <a:pt x="2572" y="43438"/>
                    </a:lnTo>
                    <a:lnTo>
                      <a:pt x="2668" y="43418"/>
                    </a:lnTo>
                    <a:lnTo>
                      <a:pt x="2784" y="43360"/>
                    </a:lnTo>
                    <a:lnTo>
                      <a:pt x="2881" y="43302"/>
                    </a:lnTo>
                    <a:lnTo>
                      <a:pt x="2958" y="43225"/>
                    </a:lnTo>
                    <a:lnTo>
                      <a:pt x="3016" y="43148"/>
                    </a:lnTo>
                    <a:lnTo>
                      <a:pt x="3074" y="43032"/>
                    </a:lnTo>
                    <a:lnTo>
                      <a:pt x="3094" y="42916"/>
                    </a:lnTo>
                    <a:lnTo>
                      <a:pt x="3210" y="41176"/>
                    </a:lnTo>
                    <a:lnTo>
                      <a:pt x="3326" y="39436"/>
                    </a:lnTo>
                    <a:lnTo>
                      <a:pt x="3384" y="37696"/>
                    </a:lnTo>
                    <a:lnTo>
                      <a:pt x="3403" y="35956"/>
                    </a:lnTo>
                    <a:lnTo>
                      <a:pt x="3384" y="35782"/>
                    </a:lnTo>
                    <a:lnTo>
                      <a:pt x="3326" y="35647"/>
                    </a:lnTo>
                    <a:lnTo>
                      <a:pt x="3248" y="35531"/>
                    </a:lnTo>
                    <a:lnTo>
                      <a:pt x="3132" y="35434"/>
                    </a:lnTo>
                    <a:lnTo>
                      <a:pt x="3248" y="34835"/>
                    </a:lnTo>
                    <a:lnTo>
                      <a:pt x="3364" y="34197"/>
                    </a:lnTo>
                    <a:lnTo>
                      <a:pt x="3442" y="33559"/>
                    </a:lnTo>
                    <a:lnTo>
                      <a:pt x="3480" y="32921"/>
                    </a:lnTo>
                    <a:lnTo>
                      <a:pt x="3480" y="32612"/>
                    </a:lnTo>
                    <a:lnTo>
                      <a:pt x="3480" y="32303"/>
                    </a:lnTo>
                    <a:lnTo>
                      <a:pt x="3442" y="31994"/>
                    </a:lnTo>
                    <a:lnTo>
                      <a:pt x="3403" y="31704"/>
                    </a:lnTo>
                    <a:lnTo>
                      <a:pt x="3345" y="31414"/>
                    </a:lnTo>
                    <a:lnTo>
                      <a:pt x="3268" y="31124"/>
                    </a:lnTo>
                    <a:lnTo>
                      <a:pt x="3171" y="30853"/>
                    </a:lnTo>
                    <a:lnTo>
                      <a:pt x="3055" y="30602"/>
                    </a:lnTo>
                    <a:lnTo>
                      <a:pt x="3094" y="30505"/>
                    </a:lnTo>
                    <a:lnTo>
                      <a:pt x="3113" y="30389"/>
                    </a:lnTo>
                    <a:lnTo>
                      <a:pt x="3306" y="28205"/>
                    </a:lnTo>
                    <a:lnTo>
                      <a:pt x="3384" y="27103"/>
                    </a:lnTo>
                    <a:lnTo>
                      <a:pt x="3442" y="26020"/>
                    </a:lnTo>
                    <a:lnTo>
                      <a:pt x="3480" y="24918"/>
                    </a:lnTo>
                    <a:lnTo>
                      <a:pt x="3500" y="23836"/>
                    </a:lnTo>
                    <a:lnTo>
                      <a:pt x="3480" y="22734"/>
                    </a:lnTo>
                    <a:lnTo>
                      <a:pt x="3442" y="21632"/>
                    </a:lnTo>
                    <a:lnTo>
                      <a:pt x="3500" y="21574"/>
                    </a:lnTo>
                    <a:lnTo>
                      <a:pt x="3558" y="21477"/>
                    </a:lnTo>
                    <a:lnTo>
                      <a:pt x="3596" y="21381"/>
                    </a:lnTo>
                    <a:lnTo>
                      <a:pt x="3616" y="21245"/>
                    </a:lnTo>
                    <a:lnTo>
                      <a:pt x="3616" y="20530"/>
                    </a:lnTo>
                    <a:lnTo>
                      <a:pt x="3635" y="19796"/>
                    </a:lnTo>
                    <a:lnTo>
                      <a:pt x="3712" y="18365"/>
                    </a:lnTo>
                    <a:lnTo>
                      <a:pt x="3809" y="16935"/>
                    </a:lnTo>
                    <a:lnTo>
                      <a:pt x="3964" y="15504"/>
                    </a:lnTo>
                    <a:lnTo>
                      <a:pt x="4118" y="14074"/>
                    </a:lnTo>
                    <a:lnTo>
                      <a:pt x="4312" y="12643"/>
                    </a:lnTo>
                    <a:lnTo>
                      <a:pt x="4698" y="9801"/>
                    </a:lnTo>
                    <a:lnTo>
                      <a:pt x="4698" y="9627"/>
                    </a:lnTo>
                    <a:lnTo>
                      <a:pt x="4660" y="9492"/>
                    </a:lnTo>
                    <a:lnTo>
                      <a:pt x="4602" y="9376"/>
                    </a:lnTo>
                    <a:lnTo>
                      <a:pt x="4505" y="9299"/>
                    </a:lnTo>
                    <a:lnTo>
                      <a:pt x="4602" y="8352"/>
                    </a:lnTo>
                    <a:lnTo>
                      <a:pt x="4698" y="7404"/>
                    </a:lnTo>
                    <a:lnTo>
                      <a:pt x="4718" y="7327"/>
                    </a:lnTo>
                    <a:lnTo>
                      <a:pt x="4737" y="7230"/>
                    </a:lnTo>
                    <a:lnTo>
                      <a:pt x="4795" y="6554"/>
                    </a:lnTo>
                    <a:lnTo>
                      <a:pt x="4834" y="6341"/>
                    </a:lnTo>
                    <a:lnTo>
                      <a:pt x="4950" y="5800"/>
                    </a:lnTo>
                    <a:lnTo>
                      <a:pt x="4969" y="5703"/>
                    </a:lnTo>
                    <a:lnTo>
                      <a:pt x="4950" y="5606"/>
                    </a:lnTo>
                    <a:lnTo>
                      <a:pt x="5027" y="5278"/>
                    </a:lnTo>
                    <a:lnTo>
                      <a:pt x="5162" y="4969"/>
                    </a:lnTo>
                    <a:lnTo>
                      <a:pt x="5317" y="4659"/>
                    </a:lnTo>
                    <a:lnTo>
                      <a:pt x="5355" y="4505"/>
                    </a:lnTo>
                    <a:lnTo>
                      <a:pt x="5375" y="4369"/>
                    </a:lnTo>
                    <a:lnTo>
                      <a:pt x="5336" y="4253"/>
                    </a:lnTo>
                    <a:lnTo>
                      <a:pt x="5278" y="4137"/>
                    </a:lnTo>
                    <a:lnTo>
                      <a:pt x="5278" y="4099"/>
                    </a:lnTo>
                    <a:lnTo>
                      <a:pt x="5355" y="4041"/>
                    </a:lnTo>
                    <a:lnTo>
                      <a:pt x="5413" y="3983"/>
                    </a:lnTo>
                    <a:lnTo>
                      <a:pt x="5452" y="3905"/>
                    </a:lnTo>
                    <a:lnTo>
                      <a:pt x="5491" y="3828"/>
                    </a:lnTo>
                    <a:lnTo>
                      <a:pt x="5510" y="3751"/>
                    </a:lnTo>
                    <a:lnTo>
                      <a:pt x="5510" y="3654"/>
                    </a:lnTo>
                    <a:lnTo>
                      <a:pt x="5491" y="3557"/>
                    </a:lnTo>
                    <a:lnTo>
                      <a:pt x="5433" y="3461"/>
                    </a:lnTo>
                    <a:lnTo>
                      <a:pt x="5259" y="3074"/>
                    </a:lnTo>
                    <a:lnTo>
                      <a:pt x="5104" y="2687"/>
                    </a:lnTo>
                    <a:lnTo>
                      <a:pt x="4814" y="1895"/>
                    </a:lnTo>
                    <a:lnTo>
                      <a:pt x="4524" y="1102"/>
                    </a:lnTo>
                    <a:lnTo>
                      <a:pt x="4350" y="716"/>
                    </a:lnTo>
                    <a:lnTo>
                      <a:pt x="4176" y="329"/>
                    </a:lnTo>
                    <a:lnTo>
                      <a:pt x="4118" y="252"/>
                    </a:lnTo>
                    <a:lnTo>
                      <a:pt x="4041" y="174"/>
                    </a:lnTo>
                    <a:lnTo>
                      <a:pt x="3983" y="116"/>
                    </a:lnTo>
                    <a:lnTo>
                      <a:pt x="3906" y="58"/>
                    </a:lnTo>
                    <a:lnTo>
                      <a:pt x="3809" y="20"/>
                    </a:lnTo>
                    <a:lnTo>
                      <a:pt x="373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6" name="Google Shape;816;p39"/>
              <p:cNvSpPr/>
              <p:nvPr/>
            </p:nvSpPr>
            <p:spPr>
              <a:xfrm>
                <a:off x="1770625" y="-1369650"/>
                <a:ext cx="124700" cy="906175"/>
              </a:xfrm>
              <a:custGeom>
                <a:rect b="b" l="l" r="r" t="t"/>
                <a:pathLst>
                  <a:path extrusionOk="0" h="36247" w="4988">
                    <a:moveTo>
                      <a:pt x="3016" y="0"/>
                    </a:moveTo>
                    <a:lnTo>
                      <a:pt x="2919" y="20"/>
                    </a:lnTo>
                    <a:lnTo>
                      <a:pt x="2823" y="39"/>
                    </a:lnTo>
                    <a:lnTo>
                      <a:pt x="2745" y="97"/>
                    </a:lnTo>
                    <a:lnTo>
                      <a:pt x="2649" y="155"/>
                    </a:lnTo>
                    <a:lnTo>
                      <a:pt x="2571" y="232"/>
                    </a:lnTo>
                    <a:lnTo>
                      <a:pt x="2513" y="310"/>
                    </a:lnTo>
                    <a:lnTo>
                      <a:pt x="2475" y="406"/>
                    </a:lnTo>
                    <a:lnTo>
                      <a:pt x="2436" y="503"/>
                    </a:lnTo>
                    <a:lnTo>
                      <a:pt x="2417" y="599"/>
                    </a:lnTo>
                    <a:lnTo>
                      <a:pt x="2417" y="715"/>
                    </a:lnTo>
                    <a:lnTo>
                      <a:pt x="2455" y="831"/>
                    </a:lnTo>
                    <a:lnTo>
                      <a:pt x="2571" y="1121"/>
                    </a:lnTo>
                    <a:lnTo>
                      <a:pt x="2687" y="1411"/>
                    </a:lnTo>
                    <a:lnTo>
                      <a:pt x="2629" y="1469"/>
                    </a:lnTo>
                    <a:lnTo>
                      <a:pt x="2571" y="1566"/>
                    </a:lnTo>
                    <a:lnTo>
                      <a:pt x="2533" y="1643"/>
                    </a:lnTo>
                    <a:lnTo>
                      <a:pt x="2494" y="1759"/>
                    </a:lnTo>
                    <a:lnTo>
                      <a:pt x="2359" y="2649"/>
                    </a:lnTo>
                    <a:lnTo>
                      <a:pt x="2224" y="3519"/>
                    </a:lnTo>
                    <a:lnTo>
                      <a:pt x="1972" y="5297"/>
                    </a:lnTo>
                    <a:lnTo>
                      <a:pt x="1760" y="7075"/>
                    </a:lnTo>
                    <a:lnTo>
                      <a:pt x="1586" y="8873"/>
                    </a:lnTo>
                    <a:lnTo>
                      <a:pt x="1450" y="9279"/>
                    </a:lnTo>
                    <a:lnTo>
                      <a:pt x="1315" y="9724"/>
                    </a:lnTo>
                    <a:lnTo>
                      <a:pt x="1218" y="10149"/>
                    </a:lnTo>
                    <a:lnTo>
                      <a:pt x="1160" y="10594"/>
                    </a:lnTo>
                    <a:lnTo>
                      <a:pt x="1025" y="11116"/>
                    </a:lnTo>
                    <a:lnTo>
                      <a:pt x="909" y="11676"/>
                    </a:lnTo>
                    <a:lnTo>
                      <a:pt x="812" y="12218"/>
                    </a:lnTo>
                    <a:lnTo>
                      <a:pt x="716" y="12759"/>
                    </a:lnTo>
                    <a:lnTo>
                      <a:pt x="638" y="13319"/>
                    </a:lnTo>
                    <a:lnTo>
                      <a:pt x="561" y="13880"/>
                    </a:lnTo>
                    <a:lnTo>
                      <a:pt x="522" y="14441"/>
                    </a:lnTo>
                    <a:lnTo>
                      <a:pt x="484" y="15001"/>
                    </a:lnTo>
                    <a:lnTo>
                      <a:pt x="445" y="15562"/>
                    </a:lnTo>
                    <a:lnTo>
                      <a:pt x="445" y="16103"/>
                    </a:lnTo>
                    <a:lnTo>
                      <a:pt x="445" y="16664"/>
                    </a:lnTo>
                    <a:lnTo>
                      <a:pt x="464" y="17224"/>
                    </a:lnTo>
                    <a:lnTo>
                      <a:pt x="503" y="17766"/>
                    </a:lnTo>
                    <a:lnTo>
                      <a:pt x="542" y="18307"/>
                    </a:lnTo>
                    <a:lnTo>
                      <a:pt x="619" y="18848"/>
                    </a:lnTo>
                    <a:lnTo>
                      <a:pt x="696" y="19389"/>
                    </a:lnTo>
                    <a:lnTo>
                      <a:pt x="542" y="20453"/>
                    </a:lnTo>
                    <a:lnTo>
                      <a:pt x="426" y="21535"/>
                    </a:lnTo>
                    <a:lnTo>
                      <a:pt x="329" y="22618"/>
                    </a:lnTo>
                    <a:lnTo>
                      <a:pt x="271" y="23700"/>
                    </a:lnTo>
                    <a:lnTo>
                      <a:pt x="252" y="24783"/>
                    </a:lnTo>
                    <a:lnTo>
                      <a:pt x="232" y="25865"/>
                    </a:lnTo>
                    <a:lnTo>
                      <a:pt x="271" y="26929"/>
                    </a:lnTo>
                    <a:lnTo>
                      <a:pt x="310" y="28011"/>
                    </a:lnTo>
                    <a:lnTo>
                      <a:pt x="310" y="28707"/>
                    </a:lnTo>
                    <a:lnTo>
                      <a:pt x="290" y="29422"/>
                    </a:lnTo>
                    <a:lnTo>
                      <a:pt x="252" y="29500"/>
                    </a:lnTo>
                    <a:lnTo>
                      <a:pt x="232" y="29577"/>
                    </a:lnTo>
                    <a:lnTo>
                      <a:pt x="213" y="29674"/>
                    </a:lnTo>
                    <a:lnTo>
                      <a:pt x="232" y="29770"/>
                    </a:lnTo>
                    <a:lnTo>
                      <a:pt x="271" y="30060"/>
                    </a:lnTo>
                    <a:lnTo>
                      <a:pt x="213" y="31278"/>
                    </a:lnTo>
                    <a:lnTo>
                      <a:pt x="136" y="32496"/>
                    </a:lnTo>
                    <a:lnTo>
                      <a:pt x="0" y="34932"/>
                    </a:lnTo>
                    <a:lnTo>
                      <a:pt x="0" y="35028"/>
                    </a:lnTo>
                    <a:lnTo>
                      <a:pt x="0" y="35125"/>
                    </a:lnTo>
                    <a:lnTo>
                      <a:pt x="39" y="35222"/>
                    </a:lnTo>
                    <a:lnTo>
                      <a:pt x="78" y="35299"/>
                    </a:lnTo>
                    <a:lnTo>
                      <a:pt x="116" y="35376"/>
                    </a:lnTo>
                    <a:lnTo>
                      <a:pt x="194" y="35434"/>
                    </a:lnTo>
                    <a:lnTo>
                      <a:pt x="271" y="35492"/>
                    </a:lnTo>
                    <a:lnTo>
                      <a:pt x="348" y="35531"/>
                    </a:lnTo>
                    <a:lnTo>
                      <a:pt x="677" y="35647"/>
                    </a:lnTo>
                    <a:lnTo>
                      <a:pt x="1006" y="35744"/>
                    </a:lnTo>
                    <a:lnTo>
                      <a:pt x="1682" y="35918"/>
                    </a:lnTo>
                    <a:lnTo>
                      <a:pt x="2339" y="36072"/>
                    </a:lnTo>
                    <a:lnTo>
                      <a:pt x="3016" y="36227"/>
                    </a:lnTo>
                    <a:lnTo>
                      <a:pt x="3132" y="36246"/>
                    </a:lnTo>
                    <a:lnTo>
                      <a:pt x="3267" y="36246"/>
                    </a:lnTo>
                    <a:lnTo>
                      <a:pt x="3403" y="36227"/>
                    </a:lnTo>
                    <a:lnTo>
                      <a:pt x="3519" y="36188"/>
                    </a:lnTo>
                    <a:lnTo>
                      <a:pt x="3635" y="36111"/>
                    </a:lnTo>
                    <a:lnTo>
                      <a:pt x="3712" y="36014"/>
                    </a:lnTo>
                    <a:lnTo>
                      <a:pt x="3770" y="35898"/>
                    </a:lnTo>
                    <a:lnTo>
                      <a:pt x="3789" y="35763"/>
                    </a:lnTo>
                    <a:lnTo>
                      <a:pt x="3789" y="34448"/>
                    </a:lnTo>
                    <a:lnTo>
                      <a:pt x="3751" y="33153"/>
                    </a:lnTo>
                    <a:lnTo>
                      <a:pt x="3615" y="30543"/>
                    </a:lnTo>
                    <a:lnTo>
                      <a:pt x="3557" y="29229"/>
                    </a:lnTo>
                    <a:lnTo>
                      <a:pt x="3499" y="27934"/>
                    </a:lnTo>
                    <a:lnTo>
                      <a:pt x="3499" y="26619"/>
                    </a:lnTo>
                    <a:lnTo>
                      <a:pt x="3519" y="25981"/>
                    </a:lnTo>
                    <a:lnTo>
                      <a:pt x="3538" y="25324"/>
                    </a:lnTo>
                    <a:lnTo>
                      <a:pt x="3538" y="25227"/>
                    </a:lnTo>
                    <a:lnTo>
                      <a:pt x="3519" y="25131"/>
                    </a:lnTo>
                    <a:lnTo>
                      <a:pt x="3480" y="25034"/>
                    </a:lnTo>
                    <a:lnTo>
                      <a:pt x="3441" y="24957"/>
                    </a:lnTo>
                    <a:lnTo>
                      <a:pt x="3538" y="24435"/>
                    </a:lnTo>
                    <a:lnTo>
                      <a:pt x="3615" y="23894"/>
                    </a:lnTo>
                    <a:lnTo>
                      <a:pt x="3673" y="23352"/>
                    </a:lnTo>
                    <a:lnTo>
                      <a:pt x="3731" y="22811"/>
                    </a:lnTo>
                    <a:lnTo>
                      <a:pt x="3809" y="21748"/>
                    </a:lnTo>
                    <a:lnTo>
                      <a:pt x="3847" y="20665"/>
                    </a:lnTo>
                    <a:lnTo>
                      <a:pt x="3847" y="19583"/>
                    </a:lnTo>
                    <a:lnTo>
                      <a:pt x="3809" y="18500"/>
                    </a:lnTo>
                    <a:lnTo>
                      <a:pt x="3751" y="17418"/>
                    </a:lnTo>
                    <a:lnTo>
                      <a:pt x="3673" y="16335"/>
                    </a:lnTo>
                    <a:lnTo>
                      <a:pt x="3654" y="16200"/>
                    </a:lnTo>
                    <a:lnTo>
                      <a:pt x="3789" y="14267"/>
                    </a:lnTo>
                    <a:lnTo>
                      <a:pt x="3847" y="13300"/>
                    </a:lnTo>
                    <a:lnTo>
                      <a:pt x="3886" y="12334"/>
                    </a:lnTo>
                    <a:lnTo>
                      <a:pt x="3905" y="11367"/>
                    </a:lnTo>
                    <a:lnTo>
                      <a:pt x="3905" y="10400"/>
                    </a:lnTo>
                    <a:lnTo>
                      <a:pt x="3905" y="9434"/>
                    </a:lnTo>
                    <a:lnTo>
                      <a:pt x="3867" y="8467"/>
                    </a:lnTo>
                    <a:lnTo>
                      <a:pt x="4099" y="7249"/>
                    </a:lnTo>
                    <a:lnTo>
                      <a:pt x="4292" y="6012"/>
                    </a:lnTo>
                    <a:lnTo>
                      <a:pt x="4485" y="4794"/>
                    </a:lnTo>
                    <a:lnTo>
                      <a:pt x="4601" y="4176"/>
                    </a:lnTo>
                    <a:lnTo>
                      <a:pt x="4737" y="3576"/>
                    </a:lnTo>
                    <a:lnTo>
                      <a:pt x="4814" y="3499"/>
                    </a:lnTo>
                    <a:lnTo>
                      <a:pt x="4891" y="3422"/>
                    </a:lnTo>
                    <a:lnTo>
                      <a:pt x="4949" y="3325"/>
                    </a:lnTo>
                    <a:lnTo>
                      <a:pt x="4969" y="3209"/>
                    </a:lnTo>
                    <a:lnTo>
                      <a:pt x="4988" y="3113"/>
                    </a:lnTo>
                    <a:lnTo>
                      <a:pt x="4988" y="2997"/>
                    </a:lnTo>
                    <a:lnTo>
                      <a:pt x="4949" y="2881"/>
                    </a:lnTo>
                    <a:lnTo>
                      <a:pt x="4872" y="2765"/>
                    </a:lnTo>
                    <a:lnTo>
                      <a:pt x="4582" y="2378"/>
                    </a:lnTo>
                    <a:lnTo>
                      <a:pt x="4331" y="1972"/>
                    </a:lnTo>
                    <a:lnTo>
                      <a:pt x="4079" y="1585"/>
                    </a:lnTo>
                    <a:lnTo>
                      <a:pt x="3867" y="1160"/>
                    </a:lnTo>
                    <a:lnTo>
                      <a:pt x="3712" y="793"/>
                    </a:lnTo>
                    <a:lnTo>
                      <a:pt x="3538" y="406"/>
                    </a:lnTo>
                    <a:lnTo>
                      <a:pt x="3519" y="368"/>
                    </a:lnTo>
                    <a:lnTo>
                      <a:pt x="3441" y="252"/>
                    </a:lnTo>
                    <a:lnTo>
                      <a:pt x="3364" y="155"/>
                    </a:lnTo>
                    <a:lnTo>
                      <a:pt x="3287" y="78"/>
                    </a:lnTo>
                    <a:lnTo>
                      <a:pt x="3190" y="39"/>
                    </a:lnTo>
                    <a:lnTo>
                      <a:pt x="31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763475" y="-550025"/>
                <a:ext cx="1303900" cy="777150"/>
              </a:xfrm>
              <a:custGeom>
                <a:rect b="b" l="l" r="r" t="t"/>
                <a:pathLst>
                  <a:path extrusionOk="0" h="31086" w="52156">
                    <a:moveTo>
                      <a:pt x="600" y="1"/>
                    </a:moveTo>
                    <a:lnTo>
                      <a:pt x="522" y="40"/>
                    </a:lnTo>
                    <a:lnTo>
                      <a:pt x="445" y="78"/>
                    </a:lnTo>
                    <a:lnTo>
                      <a:pt x="368" y="136"/>
                    </a:lnTo>
                    <a:lnTo>
                      <a:pt x="310" y="194"/>
                    </a:lnTo>
                    <a:lnTo>
                      <a:pt x="271" y="272"/>
                    </a:lnTo>
                    <a:lnTo>
                      <a:pt x="232" y="349"/>
                    </a:lnTo>
                    <a:lnTo>
                      <a:pt x="194" y="446"/>
                    </a:lnTo>
                    <a:lnTo>
                      <a:pt x="194" y="523"/>
                    </a:lnTo>
                    <a:lnTo>
                      <a:pt x="194" y="620"/>
                    </a:lnTo>
                    <a:lnTo>
                      <a:pt x="213" y="716"/>
                    </a:lnTo>
                    <a:lnTo>
                      <a:pt x="232" y="793"/>
                    </a:lnTo>
                    <a:lnTo>
                      <a:pt x="271" y="890"/>
                    </a:lnTo>
                    <a:lnTo>
                      <a:pt x="329" y="967"/>
                    </a:lnTo>
                    <a:lnTo>
                      <a:pt x="406" y="1025"/>
                    </a:lnTo>
                    <a:lnTo>
                      <a:pt x="426" y="1045"/>
                    </a:lnTo>
                    <a:lnTo>
                      <a:pt x="329" y="1083"/>
                    </a:lnTo>
                    <a:lnTo>
                      <a:pt x="252" y="1141"/>
                    </a:lnTo>
                    <a:lnTo>
                      <a:pt x="174" y="1199"/>
                    </a:lnTo>
                    <a:lnTo>
                      <a:pt x="116" y="1277"/>
                    </a:lnTo>
                    <a:lnTo>
                      <a:pt x="58" y="1354"/>
                    </a:lnTo>
                    <a:lnTo>
                      <a:pt x="20" y="1451"/>
                    </a:lnTo>
                    <a:lnTo>
                      <a:pt x="0" y="1547"/>
                    </a:lnTo>
                    <a:lnTo>
                      <a:pt x="0" y="1663"/>
                    </a:lnTo>
                    <a:lnTo>
                      <a:pt x="20" y="2031"/>
                    </a:lnTo>
                    <a:lnTo>
                      <a:pt x="39" y="2398"/>
                    </a:lnTo>
                    <a:lnTo>
                      <a:pt x="136" y="3113"/>
                    </a:lnTo>
                    <a:lnTo>
                      <a:pt x="213" y="4408"/>
                    </a:lnTo>
                    <a:lnTo>
                      <a:pt x="271" y="5046"/>
                    </a:lnTo>
                    <a:lnTo>
                      <a:pt x="368" y="5704"/>
                    </a:lnTo>
                    <a:lnTo>
                      <a:pt x="406" y="5858"/>
                    </a:lnTo>
                    <a:lnTo>
                      <a:pt x="484" y="5974"/>
                    </a:lnTo>
                    <a:lnTo>
                      <a:pt x="445" y="6400"/>
                    </a:lnTo>
                    <a:lnTo>
                      <a:pt x="426" y="6825"/>
                    </a:lnTo>
                    <a:lnTo>
                      <a:pt x="406" y="7695"/>
                    </a:lnTo>
                    <a:lnTo>
                      <a:pt x="426" y="9415"/>
                    </a:lnTo>
                    <a:lnTo>
                      <a:pt x="406" y="10304"/>
                    </a:lnTo>
                    <a:lnTo>
                      <a:pt x="387" y="11174"/>
                    </a:lnTo>
                    <a:lnTo>
                      <a:pt x="368" y="12044"/>
                    </a:lnTo>
                    <a:lnTo>
                      <a:pt x="368" y="12489"/>
                    </a:lnTo>
                    <a:lnTo>
                      <a:pt x="387" y="12933"/>
                    </a:lnTo>
                    <a:lnTo>
                      <a:pt x="368" y="12972"/>
                    </a:lnTo>
                    <a:lnTo>
                      <a:pt x="329" y="13088"/>
                    </a:lnTo>
                    <a:lnTo>
                      <a:pt x="290" y="13223"/>
                    </a:lnTo>
                    <a:lnTo>
                      <a:pt x="290" y="13320"/>
                    </a:lnTo>
                    <a:lnTo>
                      <a:pt x="290" y="13436"/>
                    </a:lnTo>
                    <a:lnTo>
                      <a:pt x="310" y="13533"/>
                    </a:lnTo>
                    <a:lnTo>
                      <a:pt x="348" y="13629"/>
                    </a:lnTo>
                    <a:lnTo>
                      <a:pt x="387" y="13707"/>
                    </a:lnTo>
                    <a:lnTo>
                      <a:pt x="445" y="13784"/>
                    </a:lnTo>
                    <a:lnTo>
                      <a:pt x="464" y="13803"/>
                    </a:lnTo>
                    <a:lnTo>
                      <a:pt x="387" y="13900"/>
                    </a:lnTo>
                    <a:lnTo>
                      <a:pt x="329" y="13997"/>
                    </a:lnTo>
                    <a:lnTo>
                      <a:pt x="290" y="14113"/>
                    </a:lnTo>
                    <a:lnTo>
                      <a:pt x="271" y="14229"/>
                    </a:lnTo>
                    <a:lnTo>
                      <a:pt x="290" y="14345"/>
                    </a:lnTo>
                    <a:lnTo>
                      <a:pt x="329" y="14461"/>
                    </a:lnTo>
                    <a:lnTo>
                      <a:pt x="387" y="14577"/>
                    </a:lnTo>
                    <a:lnTo>
                      <a:pt x="503" y="14673"/>
                    </a:lnTo>
                    <a:lnTo>
                      <a:pt x="542" y="14693"/>
                    </a:lnTo>
                    <a:lnTo>
                      <a:pt x="677" y="14770"/>
                    </a:lnTo>
                    <a:lnTo>
                      <a:pt x="812" y="14809"/>
                    </a:lnTo>
                    <a:lnTo>
                      <a:pt x="948" y="15002"/>
                    </a:lnTo>
                    <a:lnTo>
                      <a:pt x="1102" y="15176"/>
                    </a:lnTo>
                    <a:lnTo>
                      <a:pt x="1257" y="15331"/>
                    </a:lnTo>
                    <a:lnTo>
                      <a:pt x="1450" y="15485"/>
                    </a:lnTo>
                    <a:lnTo>
                      <a:pt x="1644" y="15621"/>
                    </a:lnTo>
                    <a:lnTo>
                      <a:pt x="1837" y="15736"/>
                    </a:lnTo>
                    <a:lnTo>
                      <a:pt x="2050" y="15852"/>
                    </a:lnTo>
                    <a:lnTo>
                      <a:pt x="2282" y="15968"/>
                    </a:lnTo>
                    <a:lnTo>
                      <a:pt x="2726" y="16142"/>
                    </a:lnTo>
                    <a:lnTo>
                      <a:pt x="3190" y="16297"/>
                    </a:lnTo>
                    <a:lnTo>
                      <a:pt x="3635" y="16432"/>
                    </a:lnTo>
                    <a:lnTo>
                      <a:pt x="4079" y="16548"/>
                    </a:lnTo>
                    <a:lnTo>
                      <a:pt x="4524" y="16645"/>
                    </a:lnTo>
                    <a:lnTo>
                      <a:pt x="4988" y="16722"/>
                    </a:lnTo>
                    <a:lnTo>
                      <a:pt x="5452" y="16761"/>
                    </a:lnTo>
                    <a:lnTo>
                      <a:pt x="5916" y="16780"/>
                    </a:lnTo>
                    <a:lnTo>
                      <a:pt x="6380" y="16800"/>
                    </a:lnTo>
                    <a:lnTo>
                      <a:pt x="6844" y="16780"/>
                    </a:lnTo>
                    <a:lnTo>
                      <a:pt x="7308" y="16742"/>
                    </a:lnTo>
                    <a:lnTo>
                      <a:pt x="7772" y="16703"/>
                    </a:lnTo>
                    <a:lnTo>
                      <a:pt x="8699" y="16587"/>
                    </a:lnTo>
                    <a:lnTo>
                      <a:pt x="9627" y="16452"/>
                    </a:lnTo>
                    <a:lnTo>
                      <a:pt x="10536" y="16316"/>
                    </a:lnTo>
                    <a:lnTo>
                      <a:pt x="11464" y="16181"/>
                    </a:lnTo>
                    <a:lnTo>
                      <a:pt x="12140" y="16123"/>
                    </a:lnTo>
                    <a:lnTo>
                      <a:pt x="12817" y="16065"/>
                    </a:lnTo>
                    <a:lnTo>
                      <a:pt x="13474" y="16007"/>
                    </a:lnTo>
                    <a:lnTo>
                      <a:pt x="14151" y="15988"/>
                    </a:lnTo>
                    <a:lnTo>
                      <a:pt x="15485" y="15988"/>
                    </a:lnTo>
                    <a:lnTo>
                      <a:pt x="16161" y="16026"/>
                    </a:lnTo>
                    <a:lnTo>
                      <a:pt x="16818" y="16084"/>
                    </a:lnTo>
                    <a:lnTo>
                      <a:pt x="17476" y="16162"/>
                    </a:lnTo>
                    <a:lnTo>
                      <a:pt x="18133" y="16258"/>
                    </a:lnTo>
                    <a:lnTo>
                      <a:pt x="18790" y="16394"/>
                    </a:lnTo>
                    <a:lnTo>
                      <a:pt x="19428" y="16548"/>
                    </a:lnTo>
                    <a:lnTo>
                      <a:pt x="20066" y="16742"/>
                    </a:lnTo>
                    <a:lnTo>
                      <a:pt x="20704" y="16954"/>
                    </a:lnTo>
                    <a:lnTo>
                      <a:pt x="21342" y="17186"/>
                    </a:lnTo>
                    <a:lnTo>
                      <a:pt x="21961" y="17457"/>
                    </a:lnTo>
                    <a:lnTo>
                      <a:pt x="22077" y="17496"/>
                    </a:lnTo>
                    <a:lnTo>
                      <a:pt x="22173" y="17515"/>
                    </a:lnTo>
                    <a:lnTo>
                      <a:pt x="22251" y="17515"/>
                    </a:lnTo>
                    <a:lnTo>
                      <a:pt x="22347" y="17496"/>
                    </a:lnTo>
                    <a:lnTo>
                      <a:pt x="22425" y="17457"/>
                    </a:lnTo>
                    <a:lnTo>
                      <a:pt x="22502" y="17418"/>
                    </a:lnTo>
                    <a:lnTo>
                      <a:pt x="22560" y="17360"/>
                    </a:lnTo>
                    <a:lnTo>
                      <a:pt x="22618" y="17283"/>
                    </a:lnTo>
                    <a:lnTo>
                      <a:pt x="22772" y="17225"/>
                    </a:lnTo>
                    <a:lnTo>
                      <a:pt x="22927" y="17128"/>
                    </a:lnTo>
                    <a:lnTo>
                      <a:pt x="23256" y="16877"/>
                    </a:lnTo>
                    <a:lnTo>
                      <a:pt x="23623" y="16645"/>
                    </a:lnTo>
                    <a:lnTo>
                      <a:pt x="23971" y="16432"/>
                    </a:lnTo>
                    <a:lnTo>
                      <a:pt x="24358" y="16258"/>
                    </a:lnTo>
                    <a:lnTo>
                      <a:pt x="24744" y="16104"/>
                    </a:lnTo>
                    <a:lnTo>
                      <a:pt x="25150" y="15968"/>
                    </a:lnTo>
                    <a:lnTo>
                      <a:pt x="25575" y="15833"/>
                    </a:lnTo>
                    <a:lnTo>
                      <a:pt x="26001" y="15736"/>
                    </a:lnTo>
                    <a:lnTo>
                      <a:pt x="26426" y="15659"/>
                    </a:lnTo>
                    <a:lnTo>
                      <a:pt x="26871" y="15601"/>
                    </a:lnTo>
                    <a:lnTo>
                      <a:pt x="27315" y="15543"/>
                    </a:lnTo>
                    <a:lnTo>
                      <a:pt x="27779" y="15524"/>
                    </a:lnTo>
                    <a:lnTo>
                      <a:pt x="28243" y="15505"/>
                    </a:lnTo>
                    <a:lnTo>
                      <a:pt x="28707" y="15505"/>
                    </a:lnTo>
                    <a:lnTo>
                      <a:pt x="29171" y="15524"/>
                    </a:lnTo>
                    <a:lnTo>
                      <a:pt x="29635" y="15543"/>
                    </a:lnTo>
                    <a:lnTo>
                      <a:pt x="30408" y="15949"/>
                    </a:lnTo>
                    <a:lnTo>
                      <a:pt x="31201" y="16336"/>
                    </a:lnTo>
                    <a:lnTo>
                      <a:pt x="31974" y="16742"/>
                    </a:lnTo>
                    <a:lnTo>
                      <a:pt x="32747" y="17148"/>
                    </a:lnTo>
                    <a:lnTo>
                      <a:pt x="33482" y="17592"/>
                    </a:lnTo>
                    <a:lnTo>
                      <a:pt x="33849" y="17824"/>
                    </a:lnTo>
                    <a:lnTo>
                      <a:pt x="34216" y="18076"/>
                    </a:lnTo>
                    <a:lnTo>
                      <a:pt x="34564" y="18327"/>
                    </a:lnTo>
                    <a:lnTo>
                      <a:pt x="34912" y="18617"/>
                    </a:lnTo>
                    <a:lnTo>
                      <a:pt x="35241" y="18907"/>
                    </a:lnTo>
                    <a:lnTo>
                      <a:pt x="35570" y="19197"/>
                    </a:lnTo>
                    <a:lnTo>
                      <a:pt x="35976" y="19622"/>
                    </a:lnTo>
                    <a:lnTo>
                      <a:pt x="36343" y="20067"/>
                    </a:lnTo>
                    <a:lnTo>
                      <a:pt x="36652" y="20531"/>
                    </a:lnTo>
                    <a:lnTo>
                      <a:pt x="36942" y="20995"/>
                    </a:lnTo>
                    <a:lnTo>
                      <a:pt x="37174" y="21497"/>
                    </a:lnTo>
                    <a:lnTo>
                      <a:pt x="37387" y="22000"/>
                    </a:lnTo>
                    <a:lnTo>
                      <a:pt x="37561" y="22502"/>
                    </a:lnTo>
                    <a:lnTo>
                      <a:pt x="37677" y="23044"/>
                    </a:lnTo>
                    <a:lnTo>
                      <a:pt x="37773" y="23566"/>
                    </a:lnTo>
                    <a:lnTo>
                      <a:pt x="37812" y="24107"/>
                    </a:lnTo>
                    <a:lnTo>
                      <a:pt x="37831" y="24648"/>
                    </a:lnTo>
                    <a:lnTo>
                      <a:pt x="37793" y="25189"/>
                    </a:lnTo>
                    <a:lnTo>
                      <a:pt x="37715" y="25750"/>
                    </a:lnTo>
                    <a:lnTo>
                      <a:pt x="37599" y="26291"/>
                    </a:lnTo>
                    <a:lnTo>
                      <a:pt x="37445" y="26833"/>
                    </a:lnTo>
                    <a:lnTo>
                      <a:pt x="37251" y="27355"/>
                    </a:lnTo>
                    <a:lnTo>
                      <a:pt x="37213" y="27509"/>
                    </a:lnTo>
                    <a:lnTo>
                      <a:pt x="37193" y="27644"/>
                    </a:lnTo>
                    <a:lnTo>
                      <a:pt x="37213" y="27780"/>
                    </a:lnTo>
                    <a:lnTo>
                      <a:pt x="37232" y="27915"/>
                    </a:lnTo>
                    <a:lnTo>
                      <a:pt x="37290" y="28050"/>
                    </a:lnTo>
                    <a:lnTo>
                      <a:pt x="37348" y="28166"/>
                    </a:lnTo>
                    <a:lnTo>
                      <a:pt x="37445" y="28282"/>
                    </a:lnTo>
                    <a:lnTo>
                      <a:pt x="37541" y="28379"/>
                    </a:lnTo>
                    <a:lnTo>
                      <a:pt x="37889" y="28611"/>
                    </a:lnTo>
                    <a:lnTo>
                      <a:pt x="38257" y="28843"/>
                    </a:lnTo>
                    <a:lnTo>
                      <a:pt x="38624" y="29075"/>
                    </a:lnTo>
                    <a:lnTo>
                      <a:pt x="39011" y="29288"/>
                    </a:lnTo>
                    <a:lnTo>
                      <a:pt x="39417" y="29481"/>
                    </a:lnTo>
                    <a:lnTo>
                      <a:pt x="39822" y="29674"/>
                    </a:lnTo>
                    <a:lnTo>
                      <a:pt x="40248" y="29848"/>
                    </a:lnTo>
                    <a:lnTo>
                      <a:pt x="40673" y="30022"/>
                    </a:lnTo>
                    <a:lnTo>
                      <a:pt x="41118" y="30177"/>
                    </a:lnTo>
                    <a:lnTo>
                      <a:pt x="41562" y="30312"/>
                    </a:lnTo>
                    <a:lnTo>
                      <a:pt x="42007" y="30448"/>
                    </a:lnTo>
                    <a:lnTo>
                      <a:pt x="42471" y="30564"/>
                    </a:lnTo>
                    <a:lnTo>
                      <a:pt x="42935" y="30679"/>
                    </a:lnTo>
                    <a:lnTo>
                      <a:pt x="43399" y="30776"/>
                    </a:lnTo>
                    <a:lnTo>
                      <a:pt x="43863" y="30853"/>
                    </a:lnTo>
                    <a:lnTo>
                      <a:pt x="44346" y="30911"/>
                    </a:lnTo>
                    <a:lnTo>
                      <a:pt x="44810" y="30969"/>
                    </a:lnTo>
                    <a:lnTo>
                      <a:pt x="45293" y="31027"/>
                    </a:lnTo>
                    <a:lnTo>
                      <a:pt x="45776" y="31047"/>
                    </a:lnTo>
                    <a:lnTo>
                      <a:pt x="46240" y="31066"/>
                    </a:lnTo>
                    <a:lnTo>
                      <a:pt x="46704" y="31085"/>
                    </a:lnTo>
                    <a:lnTo>
                      <a:pt x="47188" y="31066"/>
                    </a:lnTo>
                    <a:lnTo>
                      <a:pt x="47652" y="31047"/>
                    </a:lnTo>
                    <a:lnTo>
                      <a:pt x="48116" y="31008"/>
                    </a:lnTo>
                    <a:lnTo>
                      <a:pt x="48560" y="30969"/>
                    </a:lnTo>
                    <a:lnTo>
                      <a:pt x="49024" y="30911"/>
                    </a:lnTo>
                    <a:lnTo>
                      <a:pt x="49469" y="30834"/>
                    </a:lnTo>
                    <a:lnTo>
                      <a:pt x="49894" y="30757"/>
                    </a:lnTo>
                    <a:lnTo>
                      <a:pt x="50339" y="30641"/>
                    </a:lnTo>
                    <a:lnTo>
                      <a:pt x="50745" y="30544"/>
                    </a:lnTo>
                    <a:lnTo>
                      <a:pt x="51170" y="30409"/>
                    </a:lnTo>
                    <a:lnTo>
                      <a:pt x="51556" y="30274"/>
                    </a:lnTo>
                    <a:lnTo>
                      <a:pt x="51692" y="30196"/>
                    </a:lnTo>
                    <a:lnTo>
                      <a:pt x="51808" y="30119"/>
                    </a:lnTo>
                    <a:lnTo>
                      <a:pt x="51904" y="30022"/>
                    </a:lnTo>
                    <a:lnTo>
                      <a:pt x="51982" y="29926"/>
                    </a:lnTo>
                    <a:lnTo>
                      <a:pt x="52040" y="29810"/>
                    </a:lnTo>
                    <a:lnTo>
                      <a:pt x="52059" y="29694"/>
                    </a:lnTo>
                    <a:lnTo>
                      <a:pt x="52078" y="29578"/>
                    </a:lnTo>
                    <a:lnTo>
                      <a:pt x="52078" y="29462"/>
                    </a:lnTo>
                    <a:lnTo>
                      <a:pt x="52117" y="29346"/>
                    </a:lnTo>
                    <a:lnTo>
                      <a:pt x="52156" y="29210"/>
                    </a:lnTo>
                    <a:lnTo>
                      <a:pt x="52156" y="29094"/>
                    </a:lnTo>
                    <a:lnTo>
                      <a:pt x="52156" y="28959"/>
                    </a:lnTo>
                    <a:lnTo>
                      <a:pt x="52040" y="28263"/>
                    </a:lnTo>
                    <a:lnTo>
                      <a:pt x="51885" y="27587"/>
                    </a:lnTo>
                    <a:lnTo>
                      <a:pt x="51904" y="26987"/>
                    </a:lnTo>
                    <a:lnTo>
                      <a:pt x="51885" y="26388"/>
                    </a:lnTo>
                    <a:lnTo>
                      <a:pt x="51866" y="25789"/>
                    </a:lnTo>
                    <a:lnTo>
                      <a:pt x="51808" y="25170"/>
                    </a:lnTo>
                    <a:lnTo>
                      <a:pt x="51769" y="24455"/>
                    </a:lnTo>
                    <a:lnTo>
                      <a:pt x="51711" y="23740"/>
                    </a:lnTo>
                    <a:lnTo>
                      <a:pt x="51634" y="22309"/>
                    </a:lnTo>
                    <a:lnTo>
                      <a:pt x="51537" y="20879"/>
                    </a:lnTo>
                    <a:lnTo>
                      <a:pt x="51479" y="20183"/>
                    </a:lnTo>
                    <a:lnTo>
                      <a:pt x="51402" y="19467"/>
                    </a:lnTo>
                    <a:lnTo>
                      <a:pt x="51131" y="17457"/>
                    </a:lnTo>
                    <a:lnTo>
                      <a:pt x="50880" y="15427"/>
                    </a:lnTo>
                    <a:lnTo>
                      <a:pt x="50938" y="14828"/>
                    </a:lnTo>
                    <a:lnTo>
                      <a:pt x="50996" y="14209"/>
                    </a:lnTo>
                    <a:lnTo>
                      <a:pt x="51015" y="13610"/>
                    </a:lnTo>
                    <a:lnTo>
                      <a:pt x="51035" y="12991"/>
                    </a:lnTo>
                    <a:lnTo>
                      <a:pt x="51015" y="12586"/>
                    </a:lnTo>
                    <a:lnTo>
                      <a:pt x="50957" y="12180"/>
                    </a:lnTo>
                    <a:lnTo>
                      <a:pt x="50841" y="11368"/>
                    </a:lnTo>
                    <a:lnTo>
                      <a:pt x="50706" y="10536"/>
                    </a:lnTo>
                    <a:lnTo>
                      <a:pt x="50648" y="10130"/>
                    </a:lnTo>
                    <a:lnTo>
                      <a:pt x="50629" y="9724"/>
                    </a:lnTo>
                    <a:lnTo>
                      <a:pt x="50629" y="9570"/>
                    </a:lnTo>
                    <a:lnTo>
                      <a:pt x="50590" y="9454"/>
                    </a:lnTo>
                    <a:lnTo>
                      <a:pt x="50532" y="9338"/>
                    </a:lnTo>
                    <a:lnTo>
                      <a:pt x="50474" y="9241"/>
                    </a:lnTo>
                    <a:lnTo>
                      <a:pt x="50493" y="8603"/>
                    </a:lnTo>
                    <a:lnTo>
                      <a:pt x="50513" y="7965"/>
                    </a:lnTo>
                    <a:lnTo>
                      <a:pt x="50551" y="7327"/>
                    </a:lnTo>
                    <a:lnTo>
                      <a:pt x="50629" y="6689"/>
                    </a:lnTo>
                    <a:lnTo>
                      <a:pt x="50629" y="6574"/>
                    </a:lnTo>
                    <a:lnTo>
                      <a:pt x="50629" y="6477"/>
                    </a:lnTo>
                    <a:lnTo>
                      <a:pt x="50609" y="6380"/>
                    </a:lnTo>
                    <a:lnTo>
                      <a:pt x="50590" y="6284"/>
                    </a:lnTo>
                    <a:lnTo>
                      <a:pt x="50493" y="6129"/>
                    </a:lnTo>
                    <a:lnTo>
                      <a:pt x="50377" y="5994"/>
                    </a:lnTo>
                    <a:lnTo>
                      <a:pt x="50493" y="5143"/>
                    </a:lnTo>
                    <a:lnTo>
                      <a:pt x="50551" y="4718"/>
                    </a:lnTo>
                    <a:lnTo>
                      <a:pt x="50648" y="4292"/>
                    </a:lnTo>
                    <a:lnTo>
                      <a:pt x="50687" y="4118"/>
                    </a:lnTo>
                    <a:lnTo>
                      <a:pt x="50687" y="3944"/>
                    </a:lnTo>
                    <a:lnTo>
                      <a:pt x="50648" y="3770"/>
                    </a:lnTo>
                    <a:lnTo>
                      <a:pt x="50571" y="3635"/>
                    </a:lnTo>
                    <a:lnTo>
                      <a:pt x="50493" y="3500"/>
                    </a:lnTo>
                    <a:lnTo>
                      <a:pt x="50397" y="3384"/>
                    </a:lnTo>
                    <a:lnTo>
                      <a:pt x="50261" y="3287"/>
                    </a:lnTo>
                    <a:lnTo>
                      <a:pt x="50145" y="3210"/>
                    </a:lnTo>
                    <a:lnTo>
                      <a:pt x="49991" y="3152"/>
                    </a:lnTo>
                    <a:lnTo>
                      <a:pt x="49855" y="3113"/>
                    </a:lnTo>
                    <a:lnTo>
                      <a:pt x="49701" y="3113"/>
                    </a:lnTo>
                    <a:lnTo>
                      <a:pt x="49565" y="3133"/>
                    </a:lnTo>
                    <a:lnTo>
                      <a:pt x="49430" y="3171"/>
                    </a:lnTo>
                    <a:lnTo>
                      <a:pt x="49314" y="3249"/>
                    </a:lnTo>
                    <a:lnTo>
                      <a:pt x="49198" y="3365"/>
                    </a:lnTo>
                    <a:lnTo>
                      <a:pt x="49101" y="3500"/>
                    </a:lnTo>
                    <a:lnTo>
                      <a:pt x="48715" y="3461"/>
                    </a:lnTo>
                    <a:lnTo>
                      <a:pt x="48309" y="3461"/>
                    </a:lnTo>
                    <a:lnTo>
                      <a:pt x="47922" y="3500"/>
                    </a:lnTo>
                    <a:lnTo>
                      <a:pt x="47516" y="3558"/>
                    </a:lnTo>
                    <a:lnTo>
                      <a:pt x="47362" y="3616"/>
                    </a:lnTo>
                    <a:lnTo>
                      <a:pt x="46588" y="3616"/>
                    </a:lnTo>
                    <a:lnTo>
                      <a:pt x="46202" y="3655"/>
                    </a:lnTo>
                    <a:lnTo>
                      <a:pt x="45815" y="3693"/>
                    </a:lnTo>
                    <a:lnTo>
                      <a:pt x="45119" y="3597"/>
                    </a:lnTo>
                    <a:lnTo>
                      <a:pt x="44307" y="3442"/>
                    </a:lnTo>
                    <a:lnTo>
                      <a:pt x="43843" y="3365"/>
                    </a:lnTo>
                    <a:lnTo>
                      <a:pt x="43379" y="3307"/>
                    </a:lnTo>
                    <a:lnTo>
                      <a:pt x="43147" y="3287"/>
                    </a:lnTo>
                    <a:lnTo>
                      <a:pt x="42896" y="3287"/>
                    </a:lnTo>
                    <a:lnTo>
                      <a:pt x="42683" y="3307"/>
                    </a:lnTo>
                    <a:lnTo>
                      <a:pt x="42452" y="3326"/>
                    </a:lnTo>
                    <a:lnTo>
                      <a:pt x="42239" y="3365"/>
                    </a:lnTo>
                    <a:lnTo>
                      <a:pt x="42026" y="3442"/>
                    </a:lnTo>
                    <a:lnTo>
                      <a:pt x="41852" y="3519"/>
                    </a:lnTo>
                    <a:lnTo>
                      <a:pt x="41659" y="3635"/>
                    </a:lnTo>
                    <a:lnTo>
                      <a:pt x="40267" y="3500"/>
                    </a:lnTo>
                    <a:lnTo>
                      <a:pt x="38875" y="3345"/>
                    </a:lnTo>
                    <a:lnTo>
                      <a:pt x="36072" y="3036"/>
                    </a:lnTo>
                    <a:lnTo>
                      <a:pt x="33269" y="2765"/>
                    </a:lnTo>
                    <a:lnTo>
                      <a:pt x="30466" y="2514"/>
                    </a:lnTo>
                    <a:lnTo>
                      <a:pt x="27663" y="2301"/>
                    </a:lnTo>
                    <a:lnTo>
                      <a:pt x="24725" y="2108"/>
                    </a:lnTo>
                    <a:lnTo>
                      <a:pt x="21787" y="1934"/>
                    </a:lnTo>
                    <a:lnTo>
                      <a:pt x="15891" y="1625"/>
                    </a:lnTo>
                    <a:lnTo>
                      <a:pt x="12952" y="1470"/>
                    </a:lnTo>
                    <a:lnTo>
                      <a:pt x="10014" y="1296"/>
                    </a:lnTo>
                    <a:lnTo>
                      <a:pt x="7076" y="1103"/>
                    </a:lnTo>
                    <a:lnTo>
                      <a:pt x="4137" y="890"/>
                    </a:lnTo>
                    <a:lnTo>
                      <a:pt x="3712" y="774"/>
                    </a:lnTo>
                    <a:lnTo>
                      <a:pt x="3306" y="639"/>
                    </a:lnTo>
                    <a:lnTo>
                      <a:pt x="2494" y="388"/>
                    </a:lnTo>
                    <a:lnTo>
                      <a:pt x="2069" y="272"/>
                    </a:lnTo>
                    <a:lnTo>
                      <a:pt x="1663" y="156"/>
                    </a:lnTo>
                    <a:lnTo>
                      <a:pt x="1238" y="59"/>
                    </a:lnTo>
                    <a:lnTo>
                      <a:pt x="8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8" name="Google Shape;818;p39"/>
              <p:cNvSpPr/>
              <p:nvPr/>
            </p:nvSpPr>
            <p:spPr>
              <a:xfrm>
                <a:off x="762500" y="220325"/>
                <a:ext cx="1321800" cy="549525"/>
              </a:xfrm>
              <a:custGeom>
                <a:rect b="b" l="l" r="r" t="t"/>
                <a:pathLst>
                  <a:path extrusionOk="0" h="21981" w="52872">
                    <a:moveTo>
                      <a:pt x="523" y="1"/>
                    </a:moveTo>
                    <a:lnTo>
                      <a:pt x="426" y="20"/>
                    </a:lnTo>
                    <a:lnTo>
                      <a:pt x="349" y="78"/>
                    </a:lnTo>
                    <a:lnTo>
                      <a:pt x="291" y="136"/>
                    </a:lnTo>
                    <a:lnTo>
                      <a:pt x="233" y="213"/>
                    </a:lnTo>
                    <a:lnTo>
                      <a:pt x="233" y="310"/>
                    </a:lnTo>
                    <a:lnTo>
                      <a:pt x="252" y="407"/>
                    </a:lnTo>
                    <a:lnTo>
                      <a:pt x="426" y="716"/>
                    </a:lnTo>
                    <a:lnTo>
                      <a:pt x="349" y="909"/>
                    </a:lnTo>
                    <a:lnTo>
                      <a:pt x="310" y="1122"/>
                    </a:lnTo>
                    <a:lnTo>
                      <a:pt x="291" y="1238"/>
                    </a:lnTo>
                    <a:lnTo>
                      <a:pt x="310" y="1354"/>
                    </a:lnTo>
                    <a:lnTo>
                      <a:pt x="329" y="1470"/>
                    </a:lnTo>
                    <a:lnTo>
                      <a:pt x="349" y="1605"/>
                    </a:lnTo>
                    <a:lnTo>
                      <a:pt x="387" y="1721"/>
                    </a:lnTo>
                    <a:lnTo>
                      <a:pt x="407" y="1857"/>
                    </a:lnTo>
                    <a:lnTo>
                      <a:pt x="426" y="2127"/>
                    </a:lnTo>
                    <a:lnTo>
                      <a:pt x="407" y="2398"/>
                    </a:lnTo>
                    <a:lnTo>
                      <a:pt x="368" y="2688"/>
                    </a:lnTo>
                    <a:lnTo>
                      <a:pt x="271" y="3248"/>
                    </a:lnTo>
                    <a:lnTo>
                      <a:pt x="252" y="3538"/>
                    </a:lnTo>
                    <a:lnTo>
                      <a:pt x="252" y="3790"/>
                    </a:lnTo>
                    <a:lnTo>
                      <a:pt x="310" y="5201"/>
                    </a:lnTo>
                    <a:lnTo>
                      <a:pt x="387" y="6593"/>
                    </a:lnTo>
                    <a:lnTo>
                      <a:pt x="271" y="6863"/>
                    </a:lnTo>
                    <a:lnTo>
                      <a:pt x="175" y="7134"/>
                    </a:lnTo>
                    <a:lnTo>
                      <a:pt x="97" y="7405"/>
                    </a:lnTo>
                    <a:lnTo>
                      <a:pt x="59" y="7695"/>
                    </a:lnTo>
                    <a:lnTo>
                      <a:pt x="20" y="7985"/>
                    </a:lnTo>
                    <a:lnTo>
                      <a:pt x="1" y="8255"/>
                    </a:lnTo>
                    <a:lnTo>
                      <a:pt x="1" y="8565"/>
                    </a:lnTo>
                    <a:lnTo>
                      <a:pt x="20" y="8854"/>
                    </a:lnTo>
                    <a:lnTo>
                      <a:pt x="59" y="9144"/>
                    </a:lnTo>
                    <a:lnTo>
                      <a:pt x="97" y="9434"/>
                    </a:lnTo>
                    <a:lnTo>
                      <a:pt x="233" y="10014"/>
                    </a:lnTo>
                    <a:lnTo>
                      <a:pt x="387" y="10594"/>
                    </a:lnTo>
                    <a:lnTo>
                      <a:pt x="581" y="11155"/>
                    </a:lnTo>
                    <a:lnTo>
                      <a:pt x="503" y="11252"/>
                    </a:lnTo>
                    <a:lnTo>
                      <a:pt x="445" y="11368"/>
                    </a:lnTo>
                    <a:lnTo>
                      <a:pt x="387" y="11464"/>
                    </a:lnTo>
                    <a:lnTo>
                      <a:pt x="329" y="11580"/>
                    </a:lnTo>
                    <a:lnTo>
                      <a:pt x="310" y="11696"/>
                    </a:lnTo>
                    <a:lnTo>
                      <a:pt x="271" y="11831"/>
                    </a:lnTo>
                    <a:lnTo>
                      <a:pt x="271" y="11947"/>
                    </a:lnTo>
                    <a:lnTo>
                      <a:pt x="271" y="12083"/>
                    </a:lnTo>
                    <a:lnTo>
                      <a:pt x="291" y="12199"/>
                    </a:lnTo>
                    <a:lnTo>
                      <a:pt x="310" y="12334"/>
                    </a:lnTo>
                    <a:lnTo>
                      <a:pt x="349" y="12450"/>
                    </a:lnTo>
                    <a:lnTo>
                      <a:pt x="407" y="12566"/>
                    </a:lnTo>
                    <a:lnTo>
                      <a:pt x="465" y="12663"/>
                    </a:lnTo>
                    <a:lnTo>
                      <a:pt x="542" y="12759"/>
                    </a:lnTo>
                    <a:lnTo>
                      <a:pt x="619" y="12856"/>
                    </a:lnTo>
                    <a:lnTo>
                      <a:pt x="735" y="12933"/>
                    </a:lnTo>
                    <a:lnTo>
                      <a:pt x="639" y="13649"/>
                    </a:lnTo>
                    <a:lnTo>
                      <a:pt x="600" y="14383"/>
                    </a:lnTo>
                    <a:lnTo>
                      <a:pt x="581" y="14770"/>
                    </a:lnTo>
                    <a:lnTo>
                      <a:pt x="581" y="15156"/>
                    </a:lnTo>
                    <a:lnTo>
                      <a:pt x="600" y="15543"/>
                    </a:lnTo>
                    <a:lnTo>
                      <a:pt x="619" y="15910"/>
                    </a:lnTo>
                    <a:lnTo>
                      <a:pt x="677" y="16278"/>
                    </a:lnTo>
                    <a:lnTo>
                      <a:pt x="735" y="16645"/>
                    </a:lnTo>
                    <a:lnTo>
                      <a:pt x="793" y="17012"/>
                    </a:lnTo>
                    <a:lnTo>
                      <a:pt x="890" y="17341"/>
                    </a:lnTo>
                    <a:lnTo>
                      <a:pt x="1006" y="17670"/>
                    </a:lnTo>
                    <a:lnTo>
                      <a:pt x="1122" y="17979"/>
                    </a:lnTo>
                    <a:lnTo>
                      <a:pt x="1277" y="18288"/>
                    </a:lnTo>
                    <a:lnTo>
                      <a:pt x="1431" y="18559"/>
                    </a:lnTo>
                    <a:lnTo>
                      <a:pt x="1393" y="18771"/>
                    </a:lnTo>
                    <a:lnTo>
                      <a:pt x="1393" y="18965"/>
                    </a:lnTo>
                    <a:lnTo>
                      <a:pt x="1431" y="19177"/>
                    </a:lnTo>
                    <a:lnTo>
                      <a:pt x="1489" y="19371"/>
                    </a:lnTo>
                    <a:lnTo>
                      <a:pt x="1605" y="19564"/>
                    </a:lnTo>
                    <a:lnTo>
                      <a:pt x="1741" y="19719"/>
                    </a:lnTo>
                    <a:lnTo>
                      <a:pt x="1915" y="19873"/>
                    </a:lnTo>
                    <a:lnTo>
                      <a:pt x="2108" y="19989"/>
                    </a:lnTo>
                    <a:lnTo>
                      <a:pt x="2533" y="20202"/>
                    </a:lnTo>
                    <a:lnTo>
                      <a:pt x="2978" y="20376"/>
                    </a:lnTo>
                    <a:lnTo>
                      <a:pt x="3422" y="20531"/>
                    </a:lnTo>
                    <a:lnTo>
                      <a:pt x="3886" y="20647"/>
                    </a:lnTo>
                    <a:lnTo>
                      <a:pt x="4350" y="20743"/>
                    </a:lnTo>
                    <a:lnTo>
                      <a:pt x="4814" y="20820"/>
                    </a:lnTo>
                    <a:lnTo>
                      <a:pt x="5278" y="20898"/>
                    </a:lnTo>
                    <a:lnTo>
                      <a:pt x="5761" y="20936"/>
                    </a:lnTo>
                    <a:lnTo>
                      <a:pt x="6709" y="20994"/>
                    </a:lnTo>
                    <a:lnTo>
                      <a:pt x="7675" y="21014"/>
                    </a:lnTo>
                    <a:lnTo>
                      <a:pt x="8642" y="21014"/>
                    </a:lnTo>
                    <a:lnTo>
                      <a:pt x="9570" y="21033"/>
                    </a:lnTo>
                    <a:lnTo>
                      <a:pt x="10826" y="21091"/>
                    </a:lnTo>
                    <a:lnTo>
                      <a:pt x="10962" y="21168"/>
                    </a:lnTo>
                    <a:lnTo>
                      <a:pt x="11116" y="21265"/>
                    </a:lnTo>
                    <a:lnTo>
                      <a:pt x="11445" y="21400"/>
                    </a:lnTo>
                    <a:lnTo>
                      <a:pt x="11812" y="21516"/>
                    </a:lnTo>
                    <a:lnTo>
                      <a:pt x="12199" y="21613"/>
                    </a:lnTo>
                    <a:lnTo>
                      <a:pt x="12605" y="21690"/>
                    </a:lnTo>
                    <a:lnTo>
                      <a:pt x="13030" y="21729"/>
                    </a:lnTo>
                    <a:lnTo>
                      <a:pt x="13455" y="21768"/>
                    </a:lnTo>
                    <a:lnTo>
                      <a:pt x="13880" y="21787"/>
                    </a:lnTo>
                    <a:lnTo>
                      <a:pt x="14750" y="21787"/>
                    </a:lnTo>
                    <a:lnTo>
                      <a:pt x="15543" y="21768"/>
                    </a:lnTo>
                    <a:lnTo>
                      <a:pt x="16258" y="21748"/>
                    </a:lnTo>
                    <a:lnTo>
                      <a:pt x="16819" y="21729"/>
                    </a:lnTo>
                    <a:lnTo>
                      <a:pt x="17727" y="21729"/>
                    </a:lnTo>
                    <a:lnTo>
                      <a:pt x="18655" y="21710"/>
                    </a:lnTo>
                    <a:lnTo>
                      <a:pt x="20511" y="21632"/>
                    </a:lnTo>
                    <a:lnTo>
                      <a:pt x="21188" y="21768"/>
                    </a:lnTo>
                    <a:lnTo>
                      <a:pt x="21884" y="21864"/>
                    </a:lnTo>
                    <a:lnTo>
                      <a:pt x="22579" y="21942"/>
                    </a:lnTo>
                    <a:lnTo>
                      <a:pt x="23275" y="21980"/>
                    </a:lnTo>
                    <a:lnTo>
                      <a:pt x="23971" y="21961"/>
                    </a:lnTo>
                    <a:lnTo>
                      <a:pt x="24667" y="21922"/>
                    </a:lnTo>
                    <a:lnTo>
                      <a:pt x="25363" y="21826"/>
                    </a:lnTo>
                    <a:lnTo>
                      <a:pt x="26040" y="21690"/>
                    </a:lnTo>
                    <a:lnTo>
                      <a:pt x="27664" y="21729"/>
                    </a:lnTo>
                    <a:lnTo>
                      <a:pt x="29287" y="21748"/>
                    </a:lnTo>
                    <a:lnTo>
                      <a:pt x="30563" y="21787"/>
                    </a:lnTo>
                    <a:lnTo>
                      <a:pt x="31858" y="21826"/>
                    </a:lnTo>
                    <a:lnTo>
                      <a:pt x="33154" y="21884"/>
                    </a:lnTo>
                    <a:lnTo>
                      <a:pt x="34449" y="21903"/>
                    </a:lnTo>
                    <a:lnTo>
                      <a:pt x="35744" y="21903"/>
                    </a:lnTo>
                    <a:lnTo>
                      <a:pt x="36382" y="21864"/>
                    </a:lnTo>
                    <a:lnTo>
                      <a:pt x="37020" y="21826"/>
                    </a:lnTo>
                    <a:lnTo>
                      <a:pt x="37658" y="21768"/>
                    </a:lnTo>
                    <a:lnTo>
                      <a:pt x="38296" y="21690"/>
                    </a:lnTo>
                    <a:lnTo>
                      <a:pt x="38934" y="21574"/>
                    </a:lnTo>
                    <a:lnTo>
                      <a:pt x="39552" y="21439"/>
                    </a:lnTo>
                    <a:lnTo>
                      <a:pt x="39765" y="21362"/>
                    </a:lnTo>
                    <a:lnTo>
                      <a:pt x="39958" y="21265"/>
                    </a:lnTo>
                    <a:lnTo>
                      <a:pt x="40016" y="21246"/>
                    </a:lnTo>
                    <a:lnTo>
                      <a:pt x="42201" y="21130"/>
                    </a:lnTo>
                    <a:lnTo>
                      <a:pt x="44404" y="20994"/>
                    </a:lnTo>
                    <a:lnTo>
                      <a:pt x="45487" y="20936"/>
                    </a:lnTo>
                    <a:lnTo>
                      <a:pt x="46589" y="20898"/>
                    </a:lnTo>
                    <a:lnTo>
                      <a:pt x="47691" y="20878"/>
                    </a:lnTo>
                    <a:lnTo>
                      <a:pt x="48773" y="20878"/>
                    </a:lnTo>
                    <a:lnTo>
                      <a:pt x="49218" y="20859"/>
                    </a:lnTo>
                    <a:lnTo>
                      <a:pt x="49624" y="20820"/>
                    </a:lnTo>
                    <a:lnTo>
                      <a:pt x="50030" y="20743"/>
                    </a:lnTo>
                    <a:lnTo>
                      <a:pt x="50397" y="20627"/>
                    </a:lnTo>
                    <a:lnTo>
                      <a:pt x="50745" y="20473"/>
                    </a:lnTo>
                    <a:lnTo>
                      <a:pt x="51074" y="20299"/>
                    </a:lnTo>
                    <a:lnTo>
                      <a:pt x="51363" y="20086"/>
                    </a:lnTo>
                    <a:lnTo>
                      <a:pt x="51615" y="19854"/>
                    </a:lnTo>
                    <a:lnTo>
                      <a:pt x="51847" y="19603"/>
                    </a:lnTo>
                    <a:lnTo>
                      <a:pt x="52059" y="19313"/>
                    </a:lnTo>
                    <a:lnTo>
                      <a:pt x="52214" y="19003"/>
                    </a:lnTo>
                    <a:lnTo>
                      <a:pt x="52349" y="18675"/>
                    </a:lnTo>
                    <a:lnTo>
                      <a:pt x="52465" y="18346"/>
                    </a:lnTo>
                    <a:lnTo>
                      <a:pt x="52523" y="17979"/>
                    </a:lnTo>
                    <a:lnTo>
                      <a:pt x="52543" y="17592"/>
                    </a:lnTo>
                    <a:lnTo>
                      <a:pt x="52543" y="17186"/>
                    </a:lnTo>
                    <a:lnTo>
                      <a:pt x="52601" y="17070"/>
                    </a:lnTo>
                    <a:lnTo>
                      <a:pt x="52639" y="16954"/>
                    </a:lnTo>
                    <a:lnTo>
                      <a:pt x="52659" y="16819"/>
                    </a:lnTo>
                    <a:lnTo>
                      <a:pt x="52678" y="16684"/>
                    </a:lnTo>
                    <a:lnTo>
                      <a:pt x="52678" y="16548"/>
                    </a:lnTo>
                    <a:lnTo>
                      <a:pt x="52659" y="16413"/>
                    </a:lnTo>
                    <a:lnTo>
                      <a:pt x="52620" y="16278"/>
                    </a:lnTo>
                    <a:lnTo>
                      <a:pt x="52581" y="16142"/>
                    </a:lnTo>
                    <a:lnTo>
                      <a:pt x="52581" y="16104"/>
                    </a:lnTo>
                    <a:lnTo>
                      <a:pt x="52717" y="16026"/>
                    </a:lnTo>
                    <a:lnTo>
                      <a:pt x="52813" y="15891"/>
                    </a:lnTo>
                    <a:lnTo>
                      <a:pt x="52833" y="15814"/>
                    </a:lnTo>
                    <a:lnTo>
                      <a:pt x="52871" y="15736"/>
                    </a:lnTo>
                    <a:lnTo>
                      <a:pt x="52871" y="15659"/>
                    </a:lnTo>
                    <a:lnTo>
                      <a:pt x="52871" y="15562"/>
                    </a:lnTo>
                    <a:lnTo>
                      <a:pt x="52852" y="14982"/>
                    </a:lnTo>
                    <a:lnTo>
                      <a:pt x="52833" y="14383"/>
                    </a:lnTo>
                    <a:lnTo>
                      <a:pt x="52813" y="13223"/>
                    </a:lnTo>
                    <a:lnTo>
                      <a:pt x="52852" y="10865"/>
                    </a:lnTo>
                    <a:lnTo>
                      <a:pt x="52833" y="10691"/>
                    </a:lnTo>
                    <a:lnTo>
                      <a:pt x="52755" y="10536"/>
                    </a:lnTo>
                    <a:lnTo>
                      <a:pt x="52678" y="10401"/>
                    </a:lnTo>
                    <a:lnTo>
                      <a:pt x="52543" y="10304"/>
                    </a:lnTo>
                    <a:lnTo>
                      <a:pt x="52407" y="10246"/>
                    </a:lnTo>
                    <a:lnTo>
                      <a:pt x="52330" y="10246"/>
                    </a:lnTo>
                    <a:lnTo>
                      <a:pt x="52253" y="10227"/>
                    </a:lnTo>
                    <a:lnTo>
                      <a:pt x="52175" y="10246"/>
                    </a:lnTo>
                    <a:lnTo>
                      <a:pt x="52079" y="10266"/>
                    </a:lnTo>
                    <a:lnTo>
                      <a:pt x="52001" y="10304"/>
                    </a:lnTo>
                    <a:lnTo>
                      <a:pt x="51924" y="10343"/>
                    </a:lnTo>
                    <a:lnTo>
                      <a:pt x="51421" y="10691"/>
                    </a:lnTo>
                    <a:lnTo>
                      <a:pt x="50900" y="10981"/>
                    </a:lnTo>
                    <a:lnTo>
                      <a:pt x="50358" y="11252"/>
                    </a:lnTo>
                    <a:lnTo>
                      <a:pt x="49817" y="11503"/>
                    </a:lnTo>
                    <a:lnTo>
                      <a:pt x="49256" y="11735"/>
                    </a:lnTo>
                    <a:lnTo>
                      <a:pt x="48696" y="11967"/>
                    </a:lnTo>
                    <a:lnTo>
                      <a:pt x="47575" y="12392"/>
                    </a:lnTo>
                    <a:lnTo>
                      <a:pt x="47439" y="12469"/>
                    </a:lnTo>
                    <a:lnTo>
                      <a:pt x="47343" y="12547"/>
                    </a:lnTo>
                    <a:lnTo>
                      <a:pt x="47285" y="12643"/>
                    </a:lnTo>
                    <a:lnTo>
                      <a:pt x="47246" y="12759"/>
                    </a:lnTo>
                    <a:lnTo>
                      <a:pt x="46221" y="13107"/>
                    </a:lnTo>
                    <a:lnTo>
                      <a:pt x="45197" y="13436"/>
                    </a:lnTo>
                    <a:lnTo>
                      <a:pt x="44694" y="13610"/>
                    </a:lnTo>
                    <a:lnTo>
                      <a:pt x="44172" y="13765"/>
                    </a:lnTo>
                    <a:lnTo>
                      <a:pt x="43650" y="13900"/>
                    </a:lnTo>
                    <a:lnTo>
                      <a:pt x="43128" y="14016"/>
                    </a:lnTo>
                    <a:lnTo>
                      <a:pt x="42684" y="14093"/>
                    </a:lnTo>
                    <a:lnTo>
                      <a:pt x="42220" y="14171"/>
                    </a:lnTo>
                    <a:lnTo>
                      <a:pt x="41756" y="14209"/>
                    </a:lnTo>
                    <a:lnTo>
                      <a:pt x="41292" y="14248"/>
                    </a:lnTo>
                    <a:lnTo>
                      <a:pt x="40809" y="14267"/>
                    </a:lnTo>
                    <a:lnTo>
                      <a:pt x="40345" y="14267"/>
                    </a:lnTo>
                    <a:lnTo>
                      <a:pt x="39398" y="14248"/>
                    </a:lnTo>
                    <a:lnTo>
                      <a:pt x="38450" y="14190"/>
                    </a:lnTo>
                    <a:lnTo>
                      <a:pt x="37503" y="14113"/>
                    </a:lnTo>
                    <a:lnTo>
                      <a:pt x="36575" y="14016"/>
                    </a:lnTo>
                    <a:lnTo>
                      <a:pt x="35647" y="13900"/>
                    </a:lnTo>
                    <a:lnTo>
                      <a:pt x="34700" y="13765"/>
                    </a:lnTo>
                    <a:lnTo>
                      <a:pt x="33753" y="13591"/>
                    </a:lnTo>
                    <a:lnTo>
                      <a:pt x="32825" y="13397"/>
                    </a:lnTo>
                    <a:lnTo>
                      <a:pt x="31878" y="13185"/>
                    </a:lnTo>
                    <a:lnTo>
                      <a:pt x="30950" y="12933"/>
                    </a:lnTo>
                    <a:lnTo>
                      <a:pt x="30041" y="12663"/>
                    </a:lnTo>
                    <a:lnTo>
                      <a:pt x="29133" y="12373"/>
                    </a:lnTo>
                    <a:lnTo>
                      <a:pt x="28224" y="12044"/>
                    </a:lnTo>
                    <a:lnTo>
                      <a:pt x="27316" y="11696"/>
                    </a:lnTo>
                    <a:lnTo>
                      <a:pt x="26446" y="11329"/>
                    </a:lnTo>
                    <a:lnTo>
                      <a:pt x="25556" y="10942"/>
                    </a:lnTo>
                    <a:lnTo>
                      <a:pt x="24687" y="10536"/>
                    </a:lnTo>
                    <a:lnTo>
                      <a:pt x="23836" y="10092"/>
                    </a:lnTo>
                    <a:lnTo>
                      <a:pt x="22985" y="9647"/>
                    </a:lnTo>
                    <a:lnTo>
                      <a:pt x="22154" y="9164"/>
                    </a:lnTo>
                    <a:lnTo>
                      <a:pt x="21342" y="8661"/>
                    </a:lnTo>
                    <a:lnTo>
                      <a:pt x="19970" y="7811"/>
                    </a:lnTo>
                    <a:lnTo>
                      <a:pt x="18617" y="6921"/>
                    </a:lnTo>
                    <a:lnTo>
                      <a:pt x="17263" y="6051"/>
                    </a:lnTo>
                    <a:lnTo>
                      <a:pt x="15910" y="5182"/>
                    </a:lnTo>
                    <a:lnTo>
                      <a:pt x="14538" y="4350"/>
                    </a:lnTo>
                    <a:lnTo>
                      <a:pt x="13842" y="3944"/>
                    </a:lnTo>
                    <a:lnTo>
                      <a:pt x="13127" y="3538"/>
                    </a:lnTo>
                    <a:lnTo>
                      <a:pt x="12431" y="3152"/>
                    </a:lnTo>
                    <a:lnTo>
                      <a:pt x="11715" y="2785"/>
                    </a:lnTo>
                    <a:lnTo>
                      <a:pt x="10981" y="2417"/>
                    </a:lnTo>
                    <a:lnTo>
                      <a:pt x="10246" y="2089"/>
                    </a:lnTo>
                    <a:lnTo>
                      <a:pt x="9280" y="1663"/>
                    </a:lnTo>
                    <a:lnTo>
                      <a:pt x="8313" y="1257"/>
                    </a:lnTo>
                    <a:lnTo>
                      <a:pt x="7811" y="1064"/>
                    </a:lnTo>
                    <a:lnTo>
                      <a:pt x="7308" y="890"/>
                    </a:lnTo>
                    <a:lnTo>
                      <a:pt x="6805" y="716"/>
                    </a:lnTo>
                    <a:lnTo>
                      <a:pt x="6303" y="561"/>
                    </a:lnTo>
                    <a:lnTo>
                      <a:pt x="5800" y="426"/>
                    </a:lnTo>
                    <a:lnTo>
                      <a:pt x="5297" y="329"/>
                    </a:lnTo>
                    <a:lnTo>
                      <a:pt x="4776" y="233"/>
                    </a:lnTo>
                    <a:lnTo>
                      <a:pt x="4273" y="175"/>
                    </a:lnTo>
                    <a:lnTo>
                      <a:pt x="3751" y="136"/>
                    </a:lnTo>
                    <a:lnTo>
                      <a:pt x="3229" y="136"/>
                    </a:lnTo>
                    <a:lnTo>
                      <a:pt x="2707" y="175"/>
                    </a:lnTo>
                    <a:lnTo>
                      <a:pt x="2185" y="233"/>
                    </a:lnTo>
                    <a:lnTo>
                      <a:pt x="2050" y="136"/>
                    </a:lnTo>
                    <a:lnTo>
                      <a:pt x="1895" y="59"/>
                    </a:lnTo>
                    <a:lnTo>
                      <a:pt x="1721" y="1"/>
                    </a:lnTo>
                    <a:lnTo>
                      <a:pt x="1547" y="1"/>
                    </a:lnTo>
                    <a:lnTo>
                      <a:pt x="1373" y="20"/>
                    </a:lnTo>
                    <a:lnTo>
                      <a:pt x="1199" y="59"/>
                    </a:lnTo>
                    <a:lnTo>
                      <a:pt x="1025" y="117"/>
                    </a:lnTo>
                    <a:lnTo>
                      <a:pt x="871" y="213"/>
                    </a:lnTo>
                    <a:lnTo>
                      <a:pt x="697" y="59"/>
                    </a:lnTo>
                    <a:lnTo>
                      <a:pt x="619" y="20"/>
                    </a:lnTo>
                    <a:lnTo>
                      <a:pt x="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9" name="Google Shape;819;p39"/>
              <p:cNvSpPr/>
              <p:nvPr/>
            </p:nvSpPr>
            <p:spPr>
              <a:xfrm>
                <a:off x="762025" y="-168225"/>
                <a:ext cx="1316950" cy="737500"/>
              </a:xfrm>
              <a:custGeom>
                <a:rect b="b" l="l" r="r" t="t"/>
                <a:pathLst>
                  <a:path extrusionOk="0" h="29500" w="52678">
                    <a:moveTo>
                      <a:pt x="1044" y="1"/>
                    </a:moveTo>
                    <a:lnTo>
                      <a:pt x="909" y="20"/>
                    </a:lnTo>
                    <a:lnTo>
                      <a:pt x="793" y="59"/>
                    </a:lnTo>
                    <a:lnTo>
                      <a:pt x="677" y="136"/>
                    </a:lnTo>
                    <a:lnTo>
                      <a:pt x="561" y="213"/>
                    </a:lnTo>
                    <a:lnTo>
                      <a:pt x="464" y="310"/>
                    </a:lnTo>
                    <a:lnTo>
                      <a:pt x="387" y="426"/>
                    </a:lnTo>
                    <a:lnTo>
                      <a:pt x="329" y="561"/>
                    </a:lnTo>
                    <a:lnTo>
                      <a:pt x="271" y="696"/>
                    </a:lnTo>
                    <a:lnTo>
                      <a:pt x="252" y="851"/>
                    </a:lnTo>
                    <a:lnTo>
                      <a:pt x="252" y="986"/>
                    </a:lnTo>
                    <a:lnTo>
                      <a:pt x="271" y="1141"/>
                    </a:lnTo>
                    <a:lnTo>
                      <a:pt x="310" y="1296"/>
                    </a:lnTo>
                    <a:lnTo>
                      <a:pt x="194" y="1431"/>
                    </a:lnTo>
                    <a:lnTo>
                      <a:pt x="97" y="1605"/>
                    </a:lnTo>
                    <a:lnTo>
                      <a:pt x="78" y="1682"/>
                    </a:lnTo>
                    <a:lnTo>
                      <a:pt x="58" y="1779"/>
                    </a:lnTo>
                    <a:lnTo>
                      <a:pt x="39" y="1895"/>
                    </a:lnTo>
                    <a:lnTo>
                      <a:pt x="58" y="1992"/>
                    </a:lnTo>
                    <a:lnTo>
                      <a:pt x="116" y="2591"/>
                    </a:lnTo>
                    <a:lnTo>
                      <a:pt x="174" y="3171"/>
                    </a:lnTo>
                    <a:lnTo>
                      <a:pt x="213" y="3751"/>
                    </a:lnTo>
                    <a:lnTo>
                      <a:pt x="232" y="4350"/>
                    </a:lnTo>
                    <a:lnTo>
                      <a:pt x="271" y="5510"/>
                    </a:lnTo>
                    <a:lnTo>
                      <a:pt x="310" y="6689"/>
                    </a:lnTo>
                    <a:lnTo>
                      <a:pt x="97" y="8429"/>
                    </a:lnTo>
                    <a:lnTo>
                      <a:pt x="39" y="9183"/>
                    </a:lnTo>
                    <a:lnTo>
                      <a:pt x="20" y="9937"/>
                    </a:lnTo>
                    <a:lnTo>
                      <a:pt x="0" y="10691"/>
                    </a:lnTo>
                    <a:lnTo>
                      <a:pt x="20" y="11445"/>
                    </a:lnTo>
                    <a:lnTo>
                      <a:pt x="78" y="12952"/>
                    </a:lnTo>
                    <a:lnTo>
                      <a:pt x="136" y="14460"/>
                    </a:lnTo>
                    <a:lnTo>
                      <a:pt x="155" y="14634"/>
                    </a:lnTo>
                    <a:lnTo>
                      <a:pt x="213" y="14789"/>
                    </a:lnTo>
                    <a:lnTo>
                      <a:pt x="252" y="14905"/>
                    </a:lnTo>
                    <a:lnTo>
                      <a:pt x="310" y="15021"/>
                    </a:lnTo>
                    <a:lnTo>
                      <a:pt x="368" y="15118"/>
                    </a:lnTo>
                    <a:lnTo>
                      <a:pt x="445" y="15195"/>
                    </a:lnTo>
                    <a:lnTo>
                      <a:pt x="542" y="15272"/>
                    </a:lnTo>
                    <a:lnTo>
                      <a:pt x="658" y="15350"/>
                    </a:lnTo>
                    <a:lnTo>
                      <a:pt x="793" y="15388"/>
                    </a:lnTo>
                    <a:lnTo>
                      <a:pt x="928" y="15407"/>
                    </a:lnTo>
                    <a:lnTo>
                      <a:pt x="3016" y="15678"/>
                    </a:lnTo>
                    <a:lnTo>
                      <a:pt x="4060" y="15813"/>
                    </a:lnTo>
                    <a:lnTo>
                      <a:pt x="5123" y="15949"/>
                    </a:lnTo>
                    <a:lnTo>
                      <a:pt x="6167" y="16103"/>
                    </a:lnTo>
                    <a:lnTo>
                      <a:pt x="7211" y="16297"/>
                    </a:lnTo>
                    <a:lnTo>
                      <a:pt x="8235" y="16529"/>
                    </a:lnTo>
                    <a:lnTo>
                      <a:pt x="8738" y="16664"/>
                    </a:lnTo>
                    <a:lnTo>
                      <a:pt x="9260" y="16799"/>
                    </a:lnTo>
                    <a:lnTo>
                      <a:pt x="9840" y="17012"/>
                    </a:lnTo>
                    <a:lnTo>
                      <a:pt x="10420" y="17244"/>
                    </a:lnTo>
                    <a:lnTo>
                      <a:pt x="10981" y="17495"/>
                    </a:lnTo>
                    <a:lnTo>
                      <a:pt x="11541" y="17766"/>
                    </a:lnTo>
                    <a:lnTo>
                      <a:pt x="12643" y="18307"/>
                    </a:lnTo>
                    <a:lnTo>
                      <a:pt x="13204" y="18558"/>
                    </a:lnTo>
                    <a:lnTo>
                      <a:pt x="13764" y="18810"/>
                    </a:lnTo>
                    <a:lnTo>
                      <a:pt x="14112" y="19061"/>
                    </a:lnTo>
                    <a:lnTo>
                      <a:pt x="14479" y="19312"/>
                    </a:lnTo>
                    <a:lnTo>
                      <a:pt x="14847" y="19544"/>
                    </a:lnTo>
                    <a:lnTo>
                      <a:pt x="15214" y="19776"/>
                    </a:lnTo>
                    <a:lnTo>
                      <a:pt x="15562" y="20105"/>
                    </a:lnTo>
                    <a:lnTo>
                      <a:pt x="15929" y="20414"/>
                    </a:lnTo>
                    <a:lnTo>
                      <a:pt x="16316" y="20704"/>
                    </a:lnTo>
                    <a:lnTo>
                      <a:pt x="16741" y="20936"/>
                    </a:lnTo>
                    <a:lnTo>
                      <a:pt x="17476" y="21342"/>
                    </a:lnTo>
                    <a:lnTo>
                      <a:pt x="18172" y="21767"/>
                    </a:lnTo>
                    <a:lnTo>
                      <a:pt x="18868" y="22212"/>
                    </a:lnTo>
                    <a:lnTo>
                      <a:pt x="19544" y="22676"/>
                    </a:lnTo>
                    <a:lnTo>
                      <a:pt x="20878" y="23623"/>
                    </a:lnTo>
                    <a:lnTo>
                      <a:pt x="22212" y="24609"/>
                    </a:lnTo>
                    <a:lnTo>
                      <a:pt x="22579" y="24860"/>
                    </a:lnTo>
                    <a:lnTo>
                      <a:pt x="22966" y="25112"/>
                    </a:lnTo>
                    <a:lnTo>
                      <a:pt x="23352" y="25363"/>
                    </a:lnTo>
                    <a:lnTo>
                      <a:pt x="23720" y="25576"/>
                    </a:lnTo>
                    <a:lnTo>
                      <a:pt x="24512" y="26001"/>
                    </a:lnTo>
                    <a:lnTo>
                      <a:pt x="25305" y="26388"/>
                    </a:lnTo>
                    <a:lnTo>
                      <a:pt x="26097" y="26716"/>
                    </a:lnTo>
                    <a:lnTo>
                      <a:pt x="26909" y="27045"/>
                    </a:lnTo>
                    <a:lnTo>
                      <a:pt x="27741" y="27316"/>
                    </a:lnTo>
                    <a:lnTo>
                      <a:pt x="28572" y="27586"/>
                    </a:lnTo>
                    <a:lnTo>
                      <a:pt x="29190" y="27837"/>
                    </a:lnTo>
                    <a:lnTo>
                      <a:pt x="29828" y="28089"/>
                    </a:lnTo>
                    <a:lnTo>
                      <a:pt x="30447" y="28321"/>
                    </a:lnTo>
                    <a:lnTo>
                      <a:pt x="31085" y="28533"/>
                    </a:lnTo>
                    <a:lnTo>
                      <a:pt x="31742" y="28727"/>
                    </a:lnTo>
                    <a:lnTo>
                      <a:pt x="32380" y="28901"/>
                    </a:lnTo>
                    <a:lnTo>
                      <a:pt x="33037" y="29055"/>
                    </a:lnTo>
                    <a:lnTo>
                      <a:pt x="33714" y="29191"/>
                    </a:lnTo>
                    <a:lnTo>
                      <a:pt x="34313" y="29307"/>
                    </a:lnTo>
                    <a:lnTo>
                      <a:pt x="34932" y="29384"/>
                    </a:lnTo>
                    <a:lnTo>
                      <a:pt x="35531" y="29442"/>
                    </a:lnTo>
                    <a:lnTo>
                      <a:pt x="36150" y="29481"/>
                    </a:lnTo>
                    <a:lnTo>
                      <a:pt x="36768" y="29500"/>
                    </a:lnTo>
                    <a:lnTo>
                      <a:pt x="38005" y="29500"/>
                    </a:lnTo>
                    <a:lnTo>
                      <a:pt x="38624" y="29461"/>
                    </a:lnTo>
                    <a:lnTo>
                      <a:pt x="39494" y="29481"/>
                    </a:lnTo>
                    <a:lnTo>
                      <a:pt x="40364" y="29461"/>
                    </a:lnTo>
                    <a:lnTo>
                      <a:pt x="41234" y="29423"/>
                    </a:lnTo>
                    <a:lnTo>
                      <a:pt x="42084" y="29345"/>
                    </a:lnTo>
                    <a:lnTo>
                      <a:pt x="42935" y="29229"/>
                    </a:lnTo>
                    <a:lnTo>
                      <a:pt x="43785" y="29094"/>
                    </a:lnTo>
                    <a:lnTo>
                      <a:pt x="44636" y="28920"/>
                    </a:lnTo>
                    <a:lnTo>
                      <a:pt x="45467" y="28727"/>
                    </a:lnTo>
                    <a:lnTo>
                      <a:pt x="46279" y="28475"/>
                    </a:lnTo>
                    <a:lnTo>
                      <a:pt x="47091" y="28205"/>
                    </a:lnTo>
                    <a:lnTo>
                      <a:pt x="47903" y="27895"/>
                    </a:lnTo>
                    <a:lnTo>
                      <a:pt x="48676" y="27547"/>
                    </a:lnTo>
                    <a:lnTo>
                      <a:pt x="49449" y="27161"/>
                    </a:lnTo>
                    <a:lnTo>
                      <a:pt x="50203" y="26736"/>
                    </a:lnTo>
                    <a:lnTo>
                      <a:pt x="50938" y="26272"/>
                    </a:lnTo>
                    <a:lnTo>
                      <a:pt x="51672" y="25769"/>
                    </a:lnTo>
                    <a:lnTo>
                      <a:pt x="51866" y="25788"/>
                    </a:lnTo>
                    <a:lnTo>
                      <a:pt x="52059" y="25750"/>
                    </a:lnTo>
                    <a:lnTo>
                      <a:pt x="52252" y="25672"/>
                    </a:lnTo>
                    <a:lnTo>
                      <a:pt x="52407" y="25556"/>
                    </a:lnTo>
                    <a:lnTo>
                      <a:pt x="52484" y="25479"/>
                    </a:lnTo>
                    <a:lnTo>
                      <a:pt x="52542" y="25421"/>
                    </a:lnTo>
                    <a:lnTo>
                      <a:pt x="52600" y="25324"/>
                    </a:lnTo>
                    <a:lnTo>
                      <a:pt x="52639" y="25228"/>
                    </a:lnTo>
                    <a:lnTo>
                      <a:pt x="52678" y="25131"/>
                    </a:lnTo>
                    <a:lnTo>
                      <a:pt x="52678" y="25034"/>
                    </a:lnTo>
                    <a:lnTo>
                      <a:pt x="52678" y="24918"/>
                    </a:lnTo>
                    <a:lnTo>
                      <a:pt x="52678" y="24802"/>
                    </a:lnTo>
                    <a:lnTo>
                      <a:pt x="52562" y="24319"/>
                    </a:lnTo>
                    <a:lnTo>
                      <a:pt x="52504" y="23817"/>
                    </a:lnTo>
                    <a:lnTo>
                      <a:pt x="52504" y="23314"/>
                    </a:lnTo>
                    <a:lnTo>
                      <a:pt x="52523" y="22811"/>
                    </a:lnTo>
                    <a:lnTo>
                      <a:pt x="52504" y="22599"/>
                    </a:lnTo>
                    <a:lnTo>
                      <a:pt x="52446" y="22425"/>
                    </a:lnTo>
                    <a:lnTo>
                      <a:pt x="52523" y="21961"/>
                    </a:lnTo>
                    <a:lnTo>
                      <a:pt x="52542" y="21748"/>
                    </a:lnTo>
                    <a:lnTo>
                      <a:pt x="52542" y="21555"/>
                    </a:lnTo>
                    <a:lnTo>
                      <a:pt x="52504" y="20221"/>
                    </a:lnTo>
                    <a:lnTo>
                      <a:pt x="52465" y="18887"/>
                    </a:lnTo>
                    <a:lnTo>
                      <a:pt x="52446" y="17553"/>
                    </a:lnTo>
                    <a:lnTo>
                      <a:pt x="52465" y="16219"/>
                    </a:lnTo>
                    <a:lnTo>
                      <a:pt x="52446" y="16084"/>
                    </a:lnTo>
                    <a:lnTo>
                      <a:pt x="52426" y="15949"/>
                    </a:lnTo>
                    <a:lnTo>
                      <a:pt x="52388" y="15833"/>
                    </a:lnTo>
                    <a:lnTo>
                      <a:pt x="52330" y="15717"/>
                    </a:lnTo>
                    <a:lnTo>
                      <a:pt x="52272" y="15620"/>
                    </a:lnTo>
                    <a:lnTo>
                      <a:pt x="52194" y="15523"/>
                    </a:lnTo>
                    <a:lnTo>
                      <a:pt x="52098" y="15446"/>
                    </a:lnTo>
                    <a:lnTo>
                      <a:pt x="52001" y="15369"/>
                    </a:lnTo>
                    <a:lnTo>
                      <a:pt x="51904" y="15311"/>
                    </a:lnTo>
                    <a:lnTo>
                      <a:pt x="51788" y="15272"/>
                    </a:lnTo>
                    <a:lnTo>
                      <a:pt x="51672" y="15253"/>
                    </a:lnTo>
                    <a:lnTo>
                      <a:pt x="51440" y="15253"/>
                    </a:lnTo>
                    <a:lnTo>
                      <a:pt x="51305" y="15292"/>
                    </a:lnTo>
                    <a:lnTo>
                      <a:pt x="51189" y="15350"/>
                    </a:lnTo>
                    <a:lnTo>
                      <a:pt x="51073" y="15427"/>
                    </a:lnTo>
                    <a:lnTo>
                      <a:pt x="50880" y="15562"/>
                    </a:lnTo>
                    <a:lnTo>
                      <a:pt x="50551" y="15601"/>
                    </a:lnTo>
                    <a:lnTo>
                      <a:pt x="50242" y="15639"/>
                    </a:lnTo>
                    <a:lnTo>
                      <a:pt x="49585" y="15678"/>
                    </a:lnTo>
                    <a:lnTo>
                      <a:pt x="48947" y="15755"/>
                    </a:lnTo>
                    <a:lnTo>
                      <a:pt x="48637" y="15794"/>
                    </a:lnTo>
                    <a:lnTo>
                      <a:pt x="48328" y="15871"/>
                    </a:lnTo>
                    <a:lnTo>
                      <a:pt x="48135" y="15929"/>
                    </a:lnTo>
                    <a:lnTo>
                      <a:pt x="47980" y="16026"/>
                    </a:lnTo>
                    <a:lnTo>
                      <a:pt x="47845" y="16142"/>
                    </a:lnTo>
                    <a:lnTo>
                      <a:pt x="47729" y="16258"/>
                    </a:lnTo>
                    <a:lnTo>
                      <a:pt x="47342" y="16239"/>
                    </a:lnTo>
                    <a:lnTo>
                      <a:pt x="46975" y="16200"/>
                    </a:lnTo>
                    <a:lnTo>
                      <a:pt x="46221" y="16103"/>
                    </a:lnTo>
                    <a:lnTo>
                      <a:pt x="45487" y="15968"/>
                    </a:lnTo>
                    <a:lnTo>
                      <a:pt x="44791" y="15833"/>
                    </a:lnTo>
                    <a:lnTo>
                      <a:pt x="43921" y="15678"/>
                    </a:lnTo>
                    <a:lnTo>
                      <a:pt x="42993" y="15543"/>
                    </a:lnTo>
                    <a:lnTo>
                      <a:pt x="42471" y="15292"/>
                    </a:lnTo>
                    <a:lnTo>
                      <a:pt x="41930" y="15079"/>
                    </a:lnTo>
                    <a:lnTo>
                      <a:pt x="41388" y="14866"/>
                    </a:lnTo>
                    <a:lnTo>
                      <a:pt x="40847" y="14673"/>
                    </a:lnTo>
                    <a:lnTo>
                      <a:pt x="39764" y="14286"/>
                    </a:lnTo>
                    <a:lnTo>
                      <a:pt x="39223" y="14074"/>
                    </a:lnTo>
                    <a:lnTo>
                      <a:pt x="38701" y="13861"/>
                    </a:lnTo>
                    <a:lnTo>
                      <a:pt x="38566" y="13745"/>
                    </a:lnTo>
                    <a:lnTo>
                      <a:pt x="38450" y="13687"/>
                    </a:lnTo>
                    <a:lnTo>
                      <a:pt x="38315" y="13629"/>
                    </a:lnTo>
                    <a:lnTo>
                      <a:pt x="38179" y="13610"/>
                    </a:lnTo>
                    <a:lnTo>
                      <a:pt x="37967" y="13513"/>
                    </a:lnTo>
                    <a:lnTo>
                      <a:pt x="37793" y="13436"/>
                    </a:lnTo>
                    <a:lnTo>
                      <a:pt x="37619" y="13416"/>
                    </a:lnTo>
                    <a:lnTo>
                      <a:pt x="37445" y="13436"/>
                    </a:lnTo>
                    <a:lnTo>
                      <a:pt x="37309" y="13474"/>
                    </a:lnTo>
                    <a:lnTo>
                      <a:pt x="37174" y="13532"/>
                    </a:lnTo>
                    <a:lnTo>
                      <a:pt x="37039" y="13590"/>
                    </a:lnTo>
                    <a:lnTo>
                      <a:pt x="36923" y="13668"/>
                    </a:lnTo>
                    <a:lnTo>
                      <a:pt x="36846" y="13784"/>
                    </a:lnTo>
                    <a:lnTo>
                      <a:pt x="36768" y="13900"/>
                    </a:lnTo>
                    <a:lnTo>
                      <a:pt x="36730" y="14035"/>
                    </a:lnTo>
                    <a:lnTo>
                      <a:pt x="36710" y="14190"/>
                    </a:lnTo>
                    <a:lnTo>
                      <a:pt x="36730" y="14364"/>
                    </a:lnTo>
                    <a:lnTo>
                      <a:pt x="36459" y="14673"/>
                    </a:lnTo>
                    <a:lnTo>
                      <a:pt x="36188" y="14982"/>
                    </a:lnTo>
                    <a:lnTo>
                      <a:pt x="35918" y="15292"/>
                    </a:lnTo>
                    <a:lnTo>
                      <a:pt x="35802" y="15465"/>
                    </a:lnTo>
                    <a:lnTo>
                      <a:pt x="35686" y="15620"/>
                    </a:lnTo>
                    <a:lnTo>
                      <a:pt x="35608" y="15794"/>
                    </a:lnTo>
                    <a:lnTo>
                      <a:pt x="35550" y="15949"/>
                    </a:lnTo>
                    <a:lnTo>
                      <a:pt x="35531" y="16123"/>
                    </a:lnTo>
                    <a:lnTo>
                      <a:pt x="35531" y="16297"/>
                    </a:lnTo>
                    <a:lnTo>
                      <a:pt x="35183" y="16548"/>
                    </a:lnTo>
                    <a:lnTo>
                      <a:pt x="34816" y="16799"/>
                    </a:lnTo>
                    <a:lnTo>
                      <a:pt x="34429" y="17051"/>
                    </a:lnTo>
                    <a:lnTo>
                      <a:pt x="34081" y="17263"/>
                    </a:lnTo>
                    <a:lnTo>
                      <a:pt x="33424" y="17631"/>
                    </a:lnTo>
                    <a:lnTo>
                      <a:pt x="32921" y="17901"/>
                    </a:lnTo>
                    <a:lnTo>
                      <a:pt x="32438" y="18153"/>
                    </a:lnTo>
                    <a:lnTo>
                      <a:pt x="31955" y="18365"/>
                    </a:lnTo>
                    <a:lnTo>
                      <a:pt x="31471" y="18558"/>
                    </a:lnTo>
                    <a:lnTo>
                      <a:pt x="30969" y="18732"/>
                    </a:lnTo>
                    <a:lnTo>
                      <a:pt x="30466" y="18868"/>
                    </a:lnTo>
                    <a:lnTo>
                      <a:pt x="29944" y="18984"/>
                    </a:lnTo>
                    <a:lnTo>
                      <a:pt x="29442" y="19080"/>
                    </a:lnTo>
                    <a:lnTo>
                      <a:pt x="28920" y="19138"/>
                    </a:lnTo>
                    <a:lnTo>
                      <a:pt x="28398" y="19177"/>
                    </a:lnTo>
                    <a:lnTo>
                      <a:pt x="27876" y="19177"/>
                    </a:lnTo>
                    <a:lnTo>
                      <a:pt x="27354" y="19158"/>
                    </a:lnTo>
                    <a:lnTo>
                      <a:pt x="26832" y="19119"/>
                    </a:lnTo>
                    <a:lnTo>
                      <a:pt x="26310" y="19042"/>
                    </a:lnTo>
                    <a:lnTo>
                      <a:pt x="25788" y="18945"/>
                    </a:lnTo>
                    <a:lnTo>
                      <a:pt x="25286" y="18829"/>
                    </a:lnTo>
                    <a:lnTo>
                      <a:pt x="24764" y="18674"/>
                    </a:lnTo>
                    <a:lnTo>
                      <a:pt x="24261" y="18481"/>
                    </a:lnTo>
                    <a:lnTo>
                      <a:pt x="23758" y="18269"/>
                    </a:lnTo>
                    <a:lnTo>
                      <a:pt x="23275" y="18017"/>
                    </a:lnTo>
                    <a:lnTo>
                      <a:pt x="22811" y="17727"/>
                    </a:lnTo>
                    <a:lnTo>
                      <a:pt x="22367" y="17437"/>
                    </a:lnTo>
                    <a:lnTo>
                      <a:pt x="21941" y="17109"/>
                    </a:lnTo>
                    <a:lnTo>
                      <a:pt x="21516" y="16741"/>
                    </a:lnTo>
                    <a:lnTo>
                      <a:pt x="21129" y="16374"/>
                    </a:lnTo>
                    <a:lnTo>
                      <a:pt x="20743" y="15987"/>
                    </a:lnTo>
                    <a:lnTo>
                      <a:pt x="20395" y="15562"/>
                    </a:lnTo>
                    <a:lnTo>
                      <a:pt x="20047" y="15137"/>
                    </a:lnTo>
                    <a:lnTo>
                      <a:pt x="19737" y="14692"/>
                    </a:lnTo>
                    <a:lnTo>
                      <a:pt x="19448" y="14228"/>
                    </a:lnTo>
                    <a:lnTo>
                      <a:pt x="19177" y="13764"/>
                    </a:lnTo>
                    <a:lnTo>
                      <a:pt x="18926" y="13300"/>
                    </a:lnTo>
                    <a:lnTo>
                      <a:pt x="18694" y="12817"/>
                    </a:lnTo>
                    <a:lnTo>
                      <a:pt x="18558" y="12450"/>
                    </a:lnTo>
                    <a:lnTo>
                      <a:pt x="18462" y="12102"/>
                    </a:lnTo>
                    <a:lnTo>
                      <a:pt x="18384" y="11735"/>
                    </a:lnTo>
                    <a:lnTo>
                      <a:pt x="18326" y="11367"/>
                    </a:lnTo>
                    <a:lnTo>
                      <a:pt x="18288" y="11000"/>
                    </a:lnTo>
                    <a:lnTo>
                      <a:pt x="18268" y="10633"/>
                    </a:lnTo>
                    <a:lnTo>
                      <a:pt x="18288" y="10265"/>
                    </a:lnTo>
                    <a:lnTo>
                      <a:pt x="18307" y="9879"/>
                    </a:lnTo>
                    <a:lnTo>
                      <a:pt x="18442" y="9821"/>
                    </a:lnTo>
                    <a:lnTo>
                      <a:pt x="18539" y="9705"/>
                    </a:lnTo>
                    <a:lnTo>
                      <a:pt x="18636" y="9589"/>
                    </a:lnTo>
                    <a:lnTo>
                      <a:pt x="18694" y="9434"/>
                    </a:lnTo>
                    <a:lnTo>
                      <a:pt x="18868" y="8796"/>
                    </a:lnTo>
                    <a:lnTo>
                      <a:pt x="19022" y="8158"/>
                    </a:lnTo>
                    <a:lnTo>
                      <a:pt x="19158" y="7520"/>
                    </a:lnTo>
                    <a:lnTo>
                      <a:pt x="19312" y="6882"/>
                    </a:lnTo>
                    <a:lnTo>
                      <a:pt x="19486" y="6264"/>
                    </a:lnTo>
                    <a:lnTo>
                      <a:pt x="19583" y="5955"/>
                    </a:lnTo>
                    <a:lnTo>
                      <a:pt x="19699" y="5645"/>
                    </a:lnTo>
                    <a:lnTo>
                      <a:pt x="19834" y="5355"/>
                    </a:lnTo>
                    <a:lnTo>
                      <a:pt x="19969" y="5065"/>
                    </a:lnTo>
                    <a:lnTo>
                      <a:pt x="20143" y="4775"/>
                    </a:lnTo>
                    <a:lnTo>
                      <a:pt x="20317" y="4505"/>
                    </a:lnTo>
                    <a:lnTo>
                      <a:pt x="20375" y="4408"/>
                    </a:lnTo>
                    <a:lnTo>
                      <a:pt x="20414" y="4311"/>
                    </a:lnTo>
                    <a:lnTo>
                      <a:pt x="20530" y="4215"/>
                    </a:lnTo>
                    <a:lnTo>
                      <a:pt x="20685" y="4176"/>
                    </a:lnTo>
                    <a:lnTo>
                      <a:pt x="20820" y="4118"/>
                    </a:lnTo>
                    <a:lnTo>
                      <a:pt x="20955" y="4021"/>
                    </a:lnTo>
                    <a:lnTo>
                      <a:pt x="21052" y="3905"/>
                    </a:lnTo>
                    <a:lnTo>
                      <a:pt x="21149" y="3809"/>
                    </a:lnTo>
                    <a:lnTo>
                      <a:pt x="21245" y="3693"/>
                    </a:lnTo>
                    <a:lnTo>
                      <a:pt x="21419" y="3557"/>
                    </a:lnTo>
                    <a:lnTo>
                      <a:pt x="21458" y="3519"/>
                    </a:lnTo>
                    <a:lnTo>
                      <a:pt x="21477" y="3519"/>
                    </a:lnTo>
                    <a:lnTo>
                      <a:pt x="21632" y="3422"/>
                    </a:lnTo>
                    <a:lnTo>
                      <a:pt x="21767" y="3306"/>
                    </a:lnTo>
                    <a:lnTo>
                      <a:pt x="21864" y="3171"/>
                    </a:lnTo>
                    <a:lnTo>
                      <a:pt x="21941" y="3036"/>
                    </a:lnTo>
                    <a:lnTo>
                      <a:pt x="21999" y="2881"/>
                    </a:lnTo>
                    <a:lnTo>
                      <a:pt x="22019" y="2726"/>
                    </a:lnTo>
                    <a:lnTo>
                      <a:pt x="21999" y="2552"/>
                    </a:lnTo>
                    <a:lnTo>
                      <a:pt x="21941" y="2378"/>
                    </a:lnTo>
                    <a:lnTo>
                      <a:pt x="21883" y="2243"/>
                    </a:lnTo>
                    <a:lnTo>
                      <a:pt x="21787" y="2127"/>
                    </a:lnTo>
                    <a:lnTo>
                      <a:pt x="21671" y="2030"/>
                    </a:lnTo>
                    <a:lnTo>
                      <a:pt x="21535" y="1953"/>
                    </a:lnTo>
                    <a:lnTo>
                      <a:pt x="21400" y="1876"/>
                    </a:lnTo>
                    <a:lnTo>
                      <a:pt x="21245" y="1856"/>
                    </a:lnTo>
                    <a:lnTo>
                      <a:pt x="21091" y="1837"/>
                    </a:lnTo>
                    <a:lnTo>
                      <a:pt x="20936" y="1876"/>
                    </a:lnTo>
                    <a:lnTo>
                      <a:pt x="20491" y="1605"/>
                    </a:lnTo>
                    <a:lnTo>
                      <a:pt x="20027" y="1373"/>
                    </a:lnTo>
                    <a:lnTo>
                      <a:pt x="19564" y="1180"/>
                    </a:lnTo>
                    <a:lnTo>
                      <a:pt x="19061" y="1025"/>
                    </a:lnTo>
                    <a:lnTo>
                      <a:pt x="18578" y="890"/>
                    </a:lnTo>
                    <a:lnTo>
                      <a:pt x="18056" y="812"/>
                    </a:lnTo>
                    <a:lnTo>
                      <a:pt x="17553" y="735"/>
                    </a:lnTo>
                    <a:lnTo>
                      <a:pt x="17031" y="696"/>
                    </a:lnTo>
                    <a:lnTo>
                      <a:pt x="16509" y="677"/>
                    </a:lnTo>
                    <a:lnTo>
                      <a:pt x="15987" y="677"/>
                    </a:lnTo>
                    <a:lnTo>
                      <a:pt x="15446" y="696"/>
                    </a:lnTo>
                    <a:lnTo>
                      <a:pt x="14924" y="716"/>
                    </a:lnTo>
                    <a:lnTo>
                      <a:pt x="14402" y="774"/>
                    </a:lnTo>
                    <a:lnTo>
                      <a:pt x="13899" y="832"/>
                    </a:lnTo>
                    <a:lnTo>
                      <a:pt x="12875" y="967"/>
                    </a:lnTo>
                    <a:lnTo>
                      <a:pt x="11502" y="1199"/>
                    </a:lnTo>
                    <a:lnTo>
                      <a:pt x="10845" y="1296"/>
                    </a:lnTo>
                    <a:lnTo>
                      <a:pt x="10169" y="1392"/>
                    </a:lnTo>
                    <a:lnTo>
                      <a:pt x="9511" y="1489"/>
                    </a:lnTo>
                    <a:lnTo>
                      <a:pt x="8835" y="1528"/>
                    </a:lnTo>
                    <a:lnTo>
                      <a:pt x="8158" y="1547"/>
                    </a:lnTo>
                    <a:lnTo>
                      <a:pt x="7791" y="1547"/>
                    </a:lnTo>
                    <a:lnTo>
                      <a:pt x="7443" y="1528"/>
                    </a:lnTo>
                    <a:lnTo>
                      <a:pt x="6322" y="1431"/>
                    </a:lnTo>
                    <a:lnTo>
                      <a:pt x="5201" y="1334"/>
                    </a:lnTo>
                    <a:lnTo>
                      <a:pt x="4099" y="1257"/>
                    </a:lnTo>
                    <a:lnTo>
                      <a:pt x="3538" y="1238"/>
                    </a:lnTo>
                    <a:lnTo>
                      <a:pt x="2977" y="1218"/>
                    </a:lnTo>
                    <a:lnTo>
                      <a:pt x="2591" y="1006"/>
                    </a:lnTo>
                    <a:lnTo>
                      <a:pt x="2243" y="774"/>
                    </a:lnTo>
                    <a:lnTo>
                      <a:pt x="1895" y="522"/>
                    </a:lnTo>
                    <a:lnTo>
                      <a:pt x="1566" y="233"/>
                    </a:lnTo>
                    <a:lnTo>
                      <a:pt x="1431" y="117"/>
                    </a:lnTo>
                    <a:lnTo>
                      <a:pt x="1296" y="39"/>
                    </a:lnTo>
                    <a:lnTo>
                      <a:pt x="11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0" name="Google Shape;820;p39"/>
              <p:cNvSpPr/>
              <p:nvPr/>
            </p:nvSpPr>
            <p:spPr>
              <a:xfrm>
                <a:off x="720450" y="-635075"/>
                <a:ext cx="68175" cy="1317450"/>
              </a:xfrm>
              <a:custGeom>
                <a:rect b="b" l="l" r="r" t="t"/>
                <a:pathLst>
                  <a:path extrusionOk="0" h="52698" w="2727">
                    <a:moveTo>
                      <a:pt x="1257" y="1"/>
                    </a:moveTo>
                    <a:lnTo>
                      <a:pt x="1161" y="39"/>
                    </a:lnTo>
                    <a:lnTo>
                      <a:pt x="1103" y="78"/>
                    </a:lnTo>
                    <a:lnTo>
                      <a:pt x="1084" y="117"/>
                    </a:lnTo>
                    <a:lnTo>
                      <a:pt x="1045" y="175"/>
                    </a:lnTo>
                    <a:lnTo>
                      <a:pt x="1045" y="252"/>
                    </a:lnTo>
                    <a:lnTo>
                      <a:pt x="1006" y="523"/>
                    </a:lnTo>
                    <a:lnTo>
                      <a:pt x="987" y="813"/>
                    </a:lnTo>
                    <a:lnTo>
                      <a:pt x="1006" y="1392"/>
                    </a:lnTo>
                    <a:lnTo>
                      <a:pt x="1026" y="1972"/>
                    </a:lnTo>
                    <a:lnTo>
                      <a:pt x="1045" y="2552"/>
                    </a:lnTo>
                    <a:lnTo>
                      <a:pt x="1045" y="2630"/>
                    </a:lnTo>
                    <a:lnTo>
                      <a:pt x="1064" y="2688"/>
                    </a:lnTo>
                    <a:lnTo>
                      <a:pt x="1045" y="2746"/>
                    </a:lnTo>
                    <a:lnTo>
                      <a:pt x="1026" y="2823"/>
                    </a:lnTo>
                    <a:lnTo>
                      <a:pt x="968" y="4060"/>
                    </a:lnTo>
                    <a:lnTo>
                      <a:pt x="968" y="4698"/>
                    </a:lnTo>
                    <a:lnTo>
                      <a:pt x="968" y="5317"/>
                    </a:lnTo>
                    <a:lnTo>
                      <a:pt x="948" y="5375"/>
                    </a:lnTo>
                    <a:lnTo>
                      <a:pt x="852" y="6805"/>
                    </a:lnTo>
                    <a:lnTo>
                      <a:pt x="678" y="8004"/>
                    </a:lnTo>
                    <a:lnTo>
                      <a:pt x="600" y="8603"/>
                    </a:lnTo>
                    <a:lnTo>
                      <a:pt x="562" y="9202"/>
                    </a:lnTo>
                    <a:lnTo>
                      <a:pt x="523" y="9802"/>
                    </a:lnTo>
                    <a:lnTo>
                      <a:pt x="542" y="10401"/>
                    </a:lnTo>
                    <a:lnTo>
                      <a:pt x="581" y="10981"/>
                    </a:lnTo>
                    <a:lnTo>
                      <a:pt x="620" y="11290"/>
                    </a:lnTo>
                    <a:lnTo>
                      <a:pt x="678" y="11580"/>
                    </a:lnTo>
                    <a:lnTo>
                      <a:pt x="678" y="11599"/>
                    </a:lnTo>
                    <a:lnTo>
                      <a:pt x="620" y="12411"/>
                    </a:lnTo>
                    <a:lnTo>
                      <a:pt x="465" y="13262"/>
                    </a:lnTo>
                    <a:lnTo>
                      <a:pt x="330" y="14132"/>
                    </a:lnTo>
                    <a:lnTo>
                      <a:pt x="194" y="14982"/>
                    </a:lnTo>
                    <a:lnTo>
                      <a:pt x="98" y="15852"/>
                    </a:lnTo>
                    <a:lnTo>
                      <a:pt x="40" y="16703"/>
                    </a:lnTo>
                    <a:lnTo>
                      <a:pt x="1" y="17573"/>
                    </a:lnTo>
                    <a:lnTo>
                      <a:pt x="20" y="18443"/>
                    </a:lnTo>
                    <a:lnTo>
                      <a:pt x="40" y="18868"/>
                    </a:lnTo>
                    <a:lnTo>
                      <a:pt x="78" y="19312"/>
                    </a:lnTo>
                    <a:lnTo>
                      <a:pt x="98" y="19409"/>
                    </a:lnTo>
                    <a:lnTo>
                      <a:pt x="156" y="19486"/>
                    </a:lnTo>
                    <a:lnTo>
                      <a:pt x="233" y="19525"/>
                    </a:lnTo>
                    <a:lnTo>
                      <a:pt x="310" y="19544"/>
                    </a:lnTo>
                    <a:lnTo>
                      <a:pt x="368" y="19931"/>
                    </a:lnTo>
                    <a:lnTo>
                      <a:pt x="426" y="20318"/>
                    </a:lnTo>
                    <a:lnTo>
                      <a:pt x="426" y="21052"/>
                    </a:lnTo>
                    <a:lnTo>
                      <a:pt x="446" y="21787"/>
                    </a:lnTo>
                    <a:lnTo>
                      <a:pt x="368" y="22676"/>
                    </a:lnTo>
                    <a:lnTo>
                      <a:pt x="310" y="23546"/>
                    </a:lnTo>
                    <a:lnTo>
                      <a:pt x="310" y="23643"/>
                    </a:lnTo>
                    <a:lnTo>
                      <a:pt x="349" y="23739"/>
                    </a:lnTo>
                    <a:lnTo>
                      <a:pt x="349" y="24648"/>
                    </a:lnTo>
                    <a:lnTo>
                      <a:pt x="349" y="25556"/>
                    </a:lnTo>
                    <a:lnTo>
                      <a:pt x="349" y="27354"/>
                    </a:lnTo>
                    <a:lnTo>
                      <a:pt x="310" y="27683"/>
                    </a:lnTo>
                    <a:lnTo>
                      <a:pt x="272" y="27760"/>
                    </a:lnTo>
                    <a:lnTo>
                      <a:pt x="252" y="27838"/>
                    </a:lnTo>
                    <a:lnTo>
                      <a:pt x="252" y="28321"/>
                    </a:lnTo>
                    <a:lnTo>
                      <a:pt x="233" y="28804"/>
                    </a:lnTo>
                    <a:lnTo>
                      <a:pt x="175" y="29771"/>
                    </a:lnTo>
                    <a:lnTo>
                      <a:pt x="156" y="30254"/>
                    </a:lnTo>
                    <a:lnTo>
                      <a:pt x="136" y="30757"/>
                    </a:lnTo>
                    <a:lnTo>
                      <a:pt x="156" y="31240"/>
                    </a:lnTo>
                    <a:lnTo>
                      <a:pt x="194" y="31723"/>
                    </a:lnTo>
                    <a:lnTo>
                      <a:pt x="214" y="31762"/>
                    </a:lnTo>
                    <a:lnTo>
                      <a:pt x="233" y="31820"/>
                    </a:lnTo>
                    <a:lnTo>
                      <a:pt x="175" y="32574"/>
                    </a:lnTo>
                    <a:lnTo>
                      <a:pt x="156" y="32941"/>
                    </a:lnTo>
                    <a:lnTo>
                      <a:pt x="136" y="33328"/>
                    </a:lnTo>
                    <a:lnTo>
                      <a:pt x="156" y="33695"/>
                    </a:lnTo>
                    <a:lnTo>
                      <a:pt x="194" y="34043"/>
                    </a:lnTo>
                    <a:lnTo>
                      <a:pt x="252" y="34410"/>
                    </a:lnTo>
                    <a:lnTo>
                      <a:pt x="368" y="34739"/>
                    </a:lnTo>
                    <a:lnTo>
                      <a:pt x="368" y="34777"/>
                    </a:lnTo>
                    <a:lnTo>
                      <a:pt x="272" y="34777"/>
                    </a:lnTo>
                    <a:lnTo>
                      <a:pt x="175" y="34816"/>
                    </a:lnTo>
                    <a:lnTo>
                      <a:pt x="136" y="34855"/>
                    </a:lnTo>
                    <a:lnTo>
                      <a:pt x="98" y="34893"/>
                    </a:lnTo>
                    <a:lnTo>
                      <a:pt x="78" y="34951"/>
                    </a:lnTo>
                    <a:lnTo>
                      <a:pt x="78" y="35009"/>
                    </a:lnTo>
                    <a:lnTo>
                      <a:pt x="78" y="35725"/>
                    </a:lnTo>
                    <a:lnTo>
                      <a:pt x="117" y="36440"/>
                    </a:lnTo>
                    <a:lnTo>
                      <a:pt x="175" y="37155"/>
                    </a:lnTo>
                    <a:lnTo>
                      <a:pt x="233" y="37851"/>
                    </a:lnTo>
                    <a:lnTo>
                      <a:pt x="233" y="38470"/>
                    </a:lnTo>
                    <a:lnTo>
                      <a:pt x="252" y="39069"/>
                    </a:lnTo>
                    <a:lnTo>
                      <a:pt x="252" y="39514"/>
                    </a:lnTo>
                    <a:lnTo>
                      <a:pt x="194" y="39533"/>
                    </a:lnTo>
                    <a:lnTo>
                      <a:pt x="136" y="39591"/>
                    </a:lnTo>
                    <a:lnTo>
                      <a:pt x="117" y="39649"/>
                    </a:lnTo>
                    <a:lnTo>
                      <a:pt x="98" y="39746"/>
                    </a:lnTo>
                    <a:lnTo>
                      <a:pt x="40" y="40499"/>
                    </a:lnTo>
                    <a:lnTo>
                      <a:pt x="40" y="41273"/>
                    </a:lnTo>
                    <a:lnTo>
                      <a:pt x="59" y="42046"/>
                    </a:lnTo>
                    <a:lnTo>
                      <a:pt x="98" y="42819"/>
                    </a:lnTo>
                    <a:lnTo>
                      <a:pt x="156" y="43573"/>
                    </a:lnTo>
                    <a:lnTo>
                      <a:pt x="233" y="44346"/>
                    </a:lnTo>
                    <a:lnTo>
                      <a:pt x="407" y="45874"/>
                    </a:lnTo>
                    <a:lnTo>
                      <a:pt x="407" y="46163"/>
                    </a:lnTo>
                    <a:lnTo>
                      <a:pt x="388" y="46434"/>
                    </a:lnTo>
                    <a:lnTo>
                      <a:pt x="426" y="47014"/>
                    </a:lnTo>
                    <a:lnTo>
                      <a:pt x="504" y="47594"/>
                    </a:lnTo>
                    <a:lnTo>
                      <a:pt x="620" y="48174"/>
                    </a:lnTo>
                    <a:lnTo>
                      <a:pt x="755" y="48735"/>
                    </a:lnTo>
                    <a:lnTo>
                      <a:pt x="929" y="49295"/>
                    </a:lnTo>
                    <a:lnTo>
                      <a:pt x="1122" y="49836"/>
                    </a:lnTo>
                    <a:lnTo>
                      <a:pt x="1354" y="50378"/>
                    </a:lnTo>
                    <a:lnTo>
                      <a:pt x="1431" y="50668"/>
                    </a:lnTo>
                    <a:lnTo>
                      <a:pt x="1528" y="50938"/>
                    </a:lnTo>
                    <a:lnTo>
                      <a:pt x="1644" y="51209"/>
                    </a:lnTo>
                    <a:lnTo>
                      <a:pt x="1779" y="51460"/>
                    </a:lnTo>
                    <a:lnTo>
                      <a:pt x="1799" y="51770"/>
                    </a:lnTo>
                    <a:lnTo>
                      <a:pt x="1818" y="51847"/>
                    </a:lnTo>
                    <a:lnTo>
                      <a:pt x="1837" y="51905"/>
                    </a:lnTo>
                    <a:lnTo>
                      <a:pt x="1876" y="51944"/>
                    </a:lnTo>
                    <a:lnTo>
                      <a:pt x="1934" y="51982"/>
                    </a:lnTo>
                    <a:lnTo>
                      <a:pt x="1992" y="52001"/>
                    </a:lnTo>
                    <a:lnTo>
                      <a:pt x="2050" y="52001"/>
                    </a:lnTo>
                    <a:lnTo>
                      <a:pt x="2166" y="51982"/>
                    </a:lnTo>
                    <a:lnTo>
                      <a:pt x="2185" y="52001"/>
                    </a:lnTo>
                    <a:lnTo>
                      <a:pt x="2205" y="52079"/>
                    </a:lnTo>
                    <a:lnTo>
                      <a:pt x="2263" y="52137"/>
                    </a:lnTo>
                    <a:lnTo>
                      <a:pt x="2205" y="52175"/>
                    </a:lnTo>
                    <a:lnTo>
                      <a:pt x="2147" y="52233"/>
                    </a:lnTo>
                    <a:lnTo>
                      <a:pt x="2108" y="52291"/>
                    </a:lnTo>
                    <a:lnTo>
                      <a:pt x="2069" y="52349"/>
                    </a:lnTo>
                    <a:lnTo>
                      <a:pt x="2069" y="52427"/>
                    </a:lnTo>
                    <a:lnTo>
                      <a:pt x="2069" y="52504"/>
                    </a:lnTo>
                    <a:lnTo>
                      <a:pt x="2108" y="52581"/>
                    </a:lnTo>
                    <a:lnTo>
                      <a:pt x="2185" y="52639"/>
                    </a:lnTo>
                    <a:lnTo>
                      <a:pt x="2224" y="52678"/>
                    </a:lnTo>
                    <a:lnTo>
                      <a:pt x="2282" y="52697"/>
                    </a:lnTo>
                    <a:lnTo>
                      <a:pt x="2398" y="52697"/>
                    </a:lnTo>
                    <a:lnTo>
                      <a:pt x="2495" y="52639"/>
                    </a:lnTo>
                    <a:lnTo>
                      <a:pt x="2572" y="52581"/>
                    </a:lnTo>
                    <a:lnTo>
                      <a:pt x="2630" y="52485"/>
                    </a:lnTo>
                    <a:lnTo>
                      <a:pt x="2630" y="52369"/>
                    </a:lnTo>
                    <a:lnTo>
                      <a:pt x="2630" y="52330"/>
                    </a:lnTo>
                    <a:lnTo>
                      <a:pt x="2611" y="52272"/>
                    </a:lnTo>
                    <a:lnTo>
                      <a:pt x="2572" y="52214"/>
                    </a:lnTo>
                    <a:lnTo>
                      <a:pt x="2514" y="52175"/>
                    </a:lnTo>
                    <a:lnTo>
                      <a:pt x="2611" y="52117"/>
                    </a:lnTo>
                    <a:lnTo>
                      <a:pt x="2688" y="52021"/>
                    </a:lnTo>
                    <a:lnTo>
                      <a:pt x="2707" y="51982"/>
                    </a:lnTo>
                    <a:lnTo>
                      <a:pt x="2727" y="51924"/>
                    </a:lnTo>
                    <a:lnTo>
                      <a:pt x="2727" y="51847"/>
                    </a:lnTo>
                    <a:lnTo>
                      <a:pt x="2707" y="51789"/>
                    </a:lnTo>
                    <a:lnTo>
                      <a:pt x="2572" y="51325"/>
                    </a:lnTo>
                    <a:lnTo>
                      <a:pt x="2456" y="50861"/>
                    </a:lnTo>
                    <a:lnTo>
                      <a:pt x="2243" y="49933"/>
                    </a:lnTo>
                    <a:lnTo>
                      <a:pt x="2166" y="49121"/>
                    </a:lnTo>
                    <a:lnTo>
                      <a:pt x="2089" y="48309"/>
                    </a:lnTo>
                    <a:lnTo>
                      <a:pt x="1876" y="46685"/>
                    </a:lnTo>
                    <a:lnTo>
                      <a:pt x="1857" y="45874"/>
                    </a:lnTo>
                    <a:lnTo>
                      <a:pt x="1799" y="45062"/>
                    </a:lnTo>
                    <a:lnTo>
                      <a:pt x="1741" y="44250"/>
                    </a:lnTo>
                    <a:lnTo>
                      <a:pt x="1663" y="43438"/>
                    </a:lnTo>
                    <a:lnTo>
                      <a:pt x="1683" y="42007"/>
                    </a:lnTo>
                    <a:lnTo>
                      <a:pt x="1760" y="40557"/>
                    </a:lnTo>
                    <a:lnTo>
                      <a:pt x="1779" y="39900"/>
                    </a:lnTo>
                    <a:lnTo>
                      <a:pt x="1779" y="39572"/>
                    </a:lnTo>
                    <a:lnTo>
                      <a:pt x="1760" y="39262"/>
                    </a:lnTo>
                    <a:lnTo>
                      <a:pt x="1741" y="38934"/>
                    </a:lnTo>
                    <a:lnTo>
                      <a:pt x="1683" y="38605"/>
                    </a:lnTo>
                    <a:lnTo>
                      <a:pt x="1625" y="38276"/>
                    </a:lnTo>
                    <a:lnTo>
                      <a:pt x="1567" y="37967"/>
                    </a:lnTo>
                    <a:lnTo>
                      <a:pt x="1547" y="37890"/>
                    </a:lnTo>
                    <a:lnTo>
                      <a:pt x="1547" y="37484"/>
                    </a:lnTo>
                    <a:lnTo>
                      <a:pt x="1586" y="36904"/>
                    </a:lnTo>
                    <a:lnTo>
                      <a:pt x="1586" y="36324"/>
                    </a:lnTo>
                    <a:lnTo>
                      <a:pt x="1586" y="35744"/>
                    </a:lnTo>
                    <a:lnTo>
                      <a:pt x="1567" y="35164"/>
                    </a:lnTo>
                    <a:lnTo>
                      <a:pt x="1586" y="34507"/>
                    </a:lnTo>
                    <a:lnTo>
                      <a:pt x="1605" y="33830"/>
                    </a:lnTo>
                    <a:lnTo>
                      <a:pt x="1605" y="32496"/>
                    </a:lnTo>
                    <a:lnTo>
                      <a:pt x="1663" y="31723"/>
                    </a:lnTo>
                    <a:lnTo>
                      <a:pt x="1702" y="30931"/>
                    </a:lnTo>
                    <a:lnTo>
                      <a:pt x="1721" y="30138"/>
                    </a:lnTo>
                    <a:lnTo>
                      <a:pt x="1721" y="29345"/>
                    </a:lnTo>
                    <a:lnTo>
                      <a:pt x="1721" y="27760"/>
                    </a:lnTo>
                    <a:lnTo>
                      <a:pt x="1721" y="26968"/>
                    </a:lnTo>
                    <a:lnTo>
                      <a:pt x="1741" y="26175"/>
                    </a:lnTo>
                    <a:lnTo>
                      <a:pt x="1721" y="26098"/>
                    </a:lnTo>
                    <a:lnTo>
                      <a:pt x="1702" y="26020"/>
                    </a:lnTo>
                    <a:lnTo>
                      <a:pt x="1644" y="25962"/>
                    </a:lnTo>
                    <a:lnTo>
                      <a:pt x="1586" y="25924"/>
                    </a:lnTo>
                    <a:lnTo>
                      <a:pt x="1663" y="24938"/>
                    </a:lnTo>
                    <a:lnTo>
                      <a:pt x="1721" y="23952"/>
                    </a:lnTo>
                    <a:lnTo>
                      <a:pt x="1760" y="22966"/>
                    </a:lnTo>
                    <a:lnTo>
                      <a:pt x="1760" y="22483"/>
                    </a:lnTo>
                    <a:lnTo>
                      <a:pt x="1760" y="21980"/>
                    </a:lnTo>
                    <a:lnTo>
                      <a:pt x="1741" y="21903"/>
                    </a:lnTo>
                    <a:lnTo>
                      <a:pt x="1702" y="21845"/>
                    </a:lnTo>
                    <a:lnTo>
                      <a:pt x="1663" y="21787"/>
                    </a:lnTo>
                    <a:lnTo>
                      <a:pt x="1605" y="21768"/>
                    </a:lnTo>
                    <a:lnTo>
                      <a:pt x="1605" y="21246"/>
                    </a:lnTo>
                    <a:lnTo>
                      <a:pt x="1644" y="20801"/>
                    </a:lnTo>
                    <a:lnTo>
                      <a:pt x="1644" y="20356"/>
                    </a:lnTo>
                    <a:lnTo>
                      <a:pt x="1625" y="19931"/>
                    </a:lnTo>
                    <a:lnTo>
                      <a:pt x="1567" y="19486"/>
                    </a:lnTo>
                    <a:lnTo>
                      <a:pt x="1663" y="19448"/>
                    </a:lnTo>
                    <a:lnTo>
                      <a:pt x="1760" y="19390"/>
                    </a:lnTo>
                    <a:lnTo>
                      <a:pt x="1799" y="19351"/>
                    </a:lnTo>
                    <a:lnTo>
                      <a:pt x="1818" y="19293"/>
                    </a:lnTo>
                    <a:lnTo>
                      <a:pt x="1837" y="19235"/>
                    </a:lnTo>
                    <a:lnTo>
                      <a:pt x="1837" y="19158"/>
                    </a:lnTo>
                    <a:lnTo>
                      <a:pt x="1818" y="18578"/>
                    </a:lnTo>
                    <a:lnTo>
                      <a:pt x="1837" y="18539"/>
                    </a:lnTo>
                    <a:lnTo>
                      <a:pt x="1837" y="18462"/>
                    </a:lnTo>
                    <a:lnTo>
                      <a:pt x="1876" y="17321"/>
                    </a:lnTo>
                    <a:lnTo>
                      <a:pt x="1895" y="16181"/>
                    </a:lnTo>
                    <a:lnTo>
                      <a:pt x="1934" y="15021"/>
                    </a:lnTo>
                    <a:lnTo>
                      <a:pt x="1953" y="14460"/>
                    </a:lnTo>
                    <a:lnTo>
                      <a:pt x="2011" y="13880"/>
                    </a:lnTo>
                    <a:lnTo>
                      <a:pt x="2011" y="13822"/>
                    </a:lnTo>
                    <a:lnTo>
                      <a:pt x="1992" y="13745"/>
                    </a:lnTo>
                    <a:lnTo>
                      <a:pt x="1973" y="13706"/>
                    </a:lnTo>
                    <a:lnTo>
                      <a:pt x="1934" y="13648"/>
                    </a:lnTo>
                    <a:lnTo>
                      <a:pt x="1992" y="12527"/>
                    </a:lnTo>
                    <a:lnTo>
                      <a:pt x="2031" y="11387"/>
                    </a:lnTo>
                    <a:lnTo>
                      <a:pt x="2050" y="9106"/>
                    </a:lnTo>
                    <a:lnTo>
                      <a:pt x="2031" y="8990"/>
                    </a:lnTo>
                    <a:lnTo>
                      <a:pt x="1973" y="8912"/>
                    </a:lnTo>
                    <a:lnTo>
                      <a:pt x="1992" y="7830"/>
                    </a:lnTo>
                    <a:lnTo>
                      <a:pt x="2011" y="6747"/>
                    </a:lnTo>
                    <a:lnTo>
                      <a:pt x="2011" y="5665"/>
                    </a:lnTo>
                    <a:lnTo>
                      <a:pt x="2011" y="4582"/>
                    </a:lnTo>
                    <a:lnTo>
                      <a:pt x="2011" y="4505"/>
                    </a:lnTo>
                    <a:lnTo>
                      <a:pt x="1973" y="4447"/>
                    </a:lnTo>
                    <a:lnTo>
                      <a:pt x="1953" y="4408"/>
                    </a:lnTo>
                    <a:lnTo>
                      <a:pt x="1915" y="4369"/>
                    </a:lnTo>
                    <a:lnTo>
                      <a:pt x="1818" y="4350"/>
                    </a:lnTo>
                    <a:lnTo>
                      <a:pt x="1702" y="4350"/>
                    </a:lnTo>
                    <a:lnTo>
                      <a:pt x="1741" y="3828"/>
                    </a:lnTo>
                    <a:lnTo>
                      <a:pt x="1741" y="3326"/>
                    </a:lnTo>
                    <a:lnTo>
                      <a:pt x="1721" y="2823"/>
                    </a:lnTo>
                    <a:lnTo>
                      <a:pt x="1683" y="2320"/>
                    </a:lnTo>
                    <a:lnTo>
                      <a:pt x="1683" y="2262"/>
                    </a:lnTo>
                    <a:lnTo>
                      <a:pt x="1663" y="2204"/>
                    </a:lnTo>
                    <a:lnTo>
                      <a:pt x="1605" y="2127"/>
                    </a:lnTo>
                    <a:lnTo>
                      <a:pt x="1567" y="1218"/>
                    </a:lnTo>
                    <a:lnTo>
                      <a:pt x="1567" y="774"/>
                    </a:lnTo>
                    <a:lnTo>
                      <a:pt x="1605" y="310"/>
                    </a:lnTo>
                    <a:lnTo>
                      <a:pt x="1605" y="252"/>
                    </a:lnTo>
                    <a:lnTo>
                      <a:pt x="1605" y="194"/>
                    </a:lnTo>
                    <a:lnTo>
                      <a:pt x="1586" y="136"/>
                    </a:lnTo>
                    <a:lnTo>
                      <a:pt x="1547" y="97"/>
                    </a:lnTo>
                    <a:lnTo>
                      <a:pt x="1451" y="20"/>
                    </a:lnTo>
                    <a:lnTo>
                      <a:pt x="1354" y="1"/>
                    </a:lnTo>
                    <a:close/>
                  </a:path>
                </a:pathLst>
              </a:custGeom>
              <a:solidFill>
                <a:srgbClr val="FF030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1" name="Google Shape;821;p39"/>
              <p:cNvSpPr/>
              <p:nvPr/>
            </p:nvSpPr>
            <p:spPr>
              <a:xfrm>
                <a:off x="1222575" y="-157600"/>
                <a:ext cx="478475" cy="463500"/>
              </a:xfrm>
              <a:custGeom>
                <a:rect b="b" l="l" r="r" t="t"/>
                <a:pathLst>
                  <a:path extrusionOk="0" h="18540" w="19139">
                    <a:moveTo>
                      <a:pt x="9435" y="1"/>
                    </a:moveTo>
                    <a:lnTo>
                      <a:pt x="9106" y="39"/>
                    </a:lnTo>
                    <a:lnTo>
                      <a:pt x="8777" y="78"/>
                    </a:lnTo>
                    <a:lnTo>
                      <a:pt x="8429" y="117"/>
                    </a:lnTo>
                    <a:lnTo>
                      <a:pt x="8101" y="194"/>
                    </a:lnTo>
                    <a:lnTo>
                      <a:pt x="7772" y="271"/>
                    </a:lnTo>
                    <a:lnTo>
                      <a:pt x="7443" y="368"/>
                    </a:lnTo>
                    <a:lnTo>
                      <a:pt x="7134" y="465"/>
                    </a:lnTo>
                    <a:lnTo>
                      <a:pt x="6806" y="581"/>
                    </a:lnTo>
                    <a:lnTo>
                      <a:pt x="6496" y="716"/>
                    </a:lnTo>
                    <a:lnTo>
                      <a:pt x="6187" y="851"/>
                    </a:lnTo>
                    <a:lnTo>
                      <a:pt x="5878" y="1006"/>
                    </a:lnTo>
                    <a:lnTo>
                      <a:pt x="5568" y="1161"/>
                    </a:lnTo>
                    <a:lnTo>
                      <a:pt x="4988" y="1528"/>
                    </a:lnTo>
                    <a:lnTo>
                      <a:pt x="4428" y="1915"/>
                    </a:lnTo>
                    <a:lnTo>
                      <a:pt x="3887" y="2359"/>
                    </a:lnTo>
                    <a:lnTo>
                      <a:pt x="3365" y="2804"/>
                    </a:lnTo>
                    <a:lnTo>
                      <a:pt x="2901" y="3306"/>
                    </a:lnTo>
                    <a:lnTo>
                      <a:pt x="2282" y="3983"/>
                    </a:lnTo>
                    <a:lnTo>
                      <a:pt x="1953" y="4389"/>
                    </a:lnTo>
                    <a:lnTo>
                      <a:pt x="1644" y="4814"/>
                    </a:lnTo>
                    <a:lnTo>
                      <a:pt x="1335" y="5259"/>
                    </a:lnTo>
                    <a:lnTo>
                      <a:pt x="1045" y="5723"/>
                    </a:lnTo>
                    <a:lnTo>
                      <a:pt x="929" y="5955"/>
                    </a:lnTo>
                    <a:lnTo>
                      <a:pt x="832" y="6187"/>
                    </a:lnTo>
                    <a:lnTo>
                      <a:pt x="736" y="6438"/>
                    </a:lnTo>
                    <a:lnTo>
                      <a:pt x="658" y="6670"/>
                    </a:lnTo>
                    <a:lnTo>
                      <a:pt x="504" y="6767"/>
                    </a:lnTo>
                    <a:lnTo>
                      <a:pt x="368" y="6902"/>
                    </a:lnTo>
                    <a:lnTo>
                      <a:pt x="252" y="7076"/>
                    </a:lnTo>
                    <a:lnTo>
                      <a:pt x="175" y="7308"/>
                    </a:lnTo>
                    <a:lnTo>
                      <a:pt x="98" y="7598"/>
                    </a:lnTo>
                    <a:lnTo>
                      <a:pt x="40" y="7965"/>
                    </a:lnTo>
                    <a:lnTo>
                      <a:pt x="1" y="8333"/>
                    </a:lnTo>
                    <a:lnTo>
                      <a:pt x="1" y="8681"/>
                    </a:lnTo>
                    <a:lnTo>
                      <a:pt x="20" y="9009"/>
                    </a:lnTo>
                    <a:lnTo>
                      <a:pt x="78" y="9318"/>
                    </a:lnTo>
                    <a:lnTo>
                      <a:pt x="156" y="9647"/>
                    </a:lnTo>
                    <a:lnTo>
                      <a:pt x="272" y="9956"/>
                    </a:lnTo>
                    <a:lnTo>
                      <a:pt x="407" y="10246"/>
                    </a:lnTo>
                    <a:lnTo>
                      <a:pt x="426" y="10614"/>
                    </a:lnTo>
                    <a:lnTo>
                      <a:pt x="465" y="10962"/>
                    </a:lnTo>
                    <a:lnTo>
                      <a:pt x="523" y="11329"/>
                    </a:lnTo>
                    <a:lnTo>
                      <a:pt x="600" y="11677"/>
                    </a:lnTo>
                    <a:lnTo>
                      <a:pt x="697" y="12025"/>
                    </a:lnTo>
                    <a:lnTo>
                      <a:pt x="794" y="12373"/>
                    </a:lnTo>
                    <a:lnTo>
                      <a:pt x="929" y="12721"/>
                    </a:lnTo>
                    <a:lnTo>
                      <a:pt x="1064" y="13049"/>
                    </a:lnTo>
                    <a:lnTo>
                      <a:pt x="1219" y="13378"/>
                    </a:lnTo>
                    <a:lnTo>
                      <a:pt x="1373" y="13707"/>
                    </a:lnTo>
                    <a:lnTo>
                      <a:pt x="1567" y="14016"/>
                    </a:lnTo>
                    <a:lnTo>
                      <a:pt x="1760" y="14325"/>
                    </a:lnTo>
                    <a:lnTo>
                      <a:pt x="1953" y="14635"/>
                    </a:lnTo>
                    <a:lnTo>
                      <a:pt x="2185" y="14925"/>
                    </a:lnTo>
                    <a:lnTo>
                      <a:pt x="2417" y="15214"/>
                    </a:lnTo>
                    <a:lnTo>
                      <a:pt x="2649" y="15485"/>
                    </a:lnTo>
                    <a:lnTo>
                      <a:pt x="2901" y="15756"/>
                    </a:lnTo>
                    <a:lnTo>
                      <a:pt x="3171" y="16007"/>
                    </a:lnTo>
                    <a:lnTo>
                      <a:pt x="3442" y="16258"/>
                    </a:lnTo>
                    <a:lnTo>
                      <a:pt x="3732" y="16490"/>
                    </a:lnTo>
                    <a:lnTo>
                      <a:pt x="4022" y="16722"/>
                    </a:lnTo>
                    <a:lnTo>
                      <a:pt x="4331" y="16916"/>
                    </a:lnTo>
                    <a:lnTo>
                      <a:pt x="4640" y="17109"/>
                    </a:lnTo>
                    <a:lnTo>
                      <a:pt x="4969" y="17302"/>
                    </a:lnTo>
                    <a:lnTo>
                      <a:pt x="5298" y="17476"/>
                    </a:lnTo>
                    <a:lnTo>
                      <a:pt x="5646" y="17631"/>
                    </a:lnTo>
                    <a:lnTo>
                      <a:pt x="5994" y="17766"/>
                    </a:lnTo>
                    <a:lnTo>
                      <a:pt x="6342" y="17882"/>
                    </a:lnTo>
                    <a:lnTo>
                      <a:pt x="6690" y="17998"/>
                    </a:lnTo>
                    <a:lnTo>
                      <a:pt x="7057" y="18075"/>
                    </a:lnTo>
                    <a:lnTo>
                      <a:pt x="7424" y="18153"/>
                    </a:lnTo>
                    <a:lnTo>
                      <a:pt x="7811" y="18211"/>
                    </a:lnTo>
                    <a:lnTo>
                      <a:pt x="8043" y="18230"/>
                    </a:lnTo>
                    <a:lnTo>
                      <a:pt x="8275" y="18249"/>
                    </a:lnTo>
                    <a:lnTo>
                      <a:pt x="8758" y="18365"/>
                    </a:lnTo>
                    <a:lnTo>
                      <a:pt x="9222" y="18462"/>
                    </a:lnTo>
                    <a:lnTo>
                      <a:pt x="9705" y="18520"/>
                    </a:lnTo>
                    <a:lnTo>
                      <a:pt x="10188" y="18539"/>
                    </a:lnTo>
                    <a:lnTo>
                      <a:pt x="10672" y="18539"/>
                    </a:lnTo>
                    <a:lnTo>
                      <a:pt x="11155" y="18501"/>
                    </a:lnTo>
                    <a:lnTo>
                      <a:pt x="11638" y="18423"/>
                    </a:lnTo>
                    <a:lnTo>
                      <a:pt x="12102" y="18327"/>
                    </a:lnTo>
                    <a:lnTo>
                      <a:pt x="12586" y="18191"/>
                    </a:lnTo>
                    <a:lnTo>
                      <a:pt x="13049" y="18037"/>
                    </a:lnTo>
                    <a:lnTo>
                      <a:pt x="13494" y="17844"/>
                    </a:lnTo>
                    <a:lnTo>
                      <a:pt x="13939" y="17631"/>
                    </a:lnTo>
                    <a:lnTo>
                      <a:pt x="14383" y="17399"/>
                    </a:lnTo>
                    <a:lnTo>
                      <a:pt x="14809" y="17148"/>
                    </a:lnTo>
                    <a:lnTo>
                      <a:pt x="15234" y="16877"/>
                    </a:lnTo>
                    <a:lnTo>
                      <a:pt x="15620" y="16568"/>
                    </a:lnTo>
                    <a:lnTo>
                      <a:pt x="15833" y="16452"/>
                    </a:lnTo>
                    <a:lnTo>
                      <a:pt x="16026" y="16336"/>
                    </a:lnTo>
                    <a:lnTo>
                      <a:pt x="16394" y="16065"/>
                    </a:lnTo>
                    <a:lnTo>
                      <a:pt x="16722" y="15775"/>
                    </a:lnTo>
                    <a:lnTo>
                      <a:pt x="17032" y="15446"/>
                    </a:lnTo>
                    <a:lnTo>
                      <a:pt x="17322" y="15098"/>
                    </a:lnTo>
                    <a:lnTo>
                      <a:pt x="17554" y="14731"/>
                    </a:lnTo>
                    <a:lnTo>
                      <a:pt x="17786" y="14345"/>
                    </a:lnTo>
                    <a:lnTo>
                      <a:pt x="17979" y="13939"/>
                    </a:lnTo>
                    <a:lnTo>
                      <a:pt x="18230" y="13513"/>
                    </a:lnTo>
                    <a:lnTo>
                      <a:pt x="18424" y="13088"/>
                    </a:lnTo>
                    <a:lnTo>
                      <a:pt x="18617" y="12663"/>
                    </a:lnTo>
                    <a:lnTo>
                      <a:pt x="18791" y="12218"/>
                    </a:lnTo>
                    <a:lnTo>
                      <a:pt x="18907" y="11774"/>
                    </a:lnTo>
                    <a:lnTo>
                      <a:pt x="19023" y="11329"/>
                    </a:lnTo>
                    <a:lnTo>
                      <a:pt x="19100" y="10865"/>
                    </a:lnTo>
                    <a:lnTo>
                      <a:pt x="19139" y="10401"/>
                    </a:lnTo>
                    <a:lnTo>
                      <a:pt x="19139" y="10246"/>
                    </a:lnTo>
                    <a:lnTo>
                      <a:pt x="19139" y="10111"/>
                    </a:lnTo>
                    <a:lnTo>
                      <a:pt x="19100" y="9976"/>
                    </a:lnTo>
                    <a:lnTo>
                      <a:pt x="19042" y="9840"/>
                    </a:lnTo>
                    <a:lnTo>
                      <a:pt x="18984" y="8623"/>
                    </a:lnTo>
                    <a:lnTo>
                      <a:pt x="18945" y="8081"/>
                    </a:lnTo>
                    <a:lnTo>
                      <a:pt x="18868" y="7540"/>
                    </a:lnTo>
                    <a:lnTo>
                      <a:pt x="18771" y="7037"/>
                    </a:lnTo>
                    <a:lnTo>
                      <a:pt x="18694" y="6786"/>
                    </a:lnTo>
                    <a:lnTo>
                      <a:pt x="18617" y="6535"/>
                    </a:lnTo>
                    <a:lnTo>
                      <a:pt x="18520" y="6283"/>
                    </a:lnTo>
                    <a:lnTo>
                      <a:pt x="18424" y="6051"/>
                    </a:lnTo>
                    <a:lnTo>
                      <a:pt x="18308" y="5800"/>
                    </a:lnTo>
                    <a:lnTo>
                      <a:pt x="18172" y="5549"/>
                    </a:lnTo>
                    <a:lnTo>
                      <a:pt x="18153" y="5472"/>
                    </a:lnTo>
                    <a:lnTo>
                      <a:pt x="18172" y="5240"/>
                    </a:lnTo>
                    <a:lnTo>
                      <a:pt x="18153" y="5124"/>
                    </a:lnTo>
                    <a:lnTo>
                      <a:pt x="18134" y="5008"/>
                    </a:lnTo>
                    <a:lnTo>
                      <a:pt x="18095" y="4911"/>
                    </a:lnTo>
                    <a:lnTo>
                      <a:pt x="18056" y="4795"/>
                    </a:lnTo>
                    <a:lnTo>
                      <a:pt x="17998" y="4698"/>
                    </a:lnTo>
                    <a:lnTo>
                      <a:pt x="17921" y="4602"/>
                    </a:lnTo>
                    <a:lnTo>
                      <a:pt x="17728" y="4370"/>
                    </a:lnTo>
                    <a:lnTo>
                      <a:pt x="17496" y="4157"/>
                    </a:lnTo>
                    <a:lnTo>
                      <a:pt x="17264" y="3964"/>
                    </a:lnTo>
                    <a:lnTo>
                      <a:pt x="17032" y="3770"/>
                    </a:lnTo>
                    <a:lnTo>
                      <a:pt x="16742" y="3364"/>
                    </a:lnTo>
                    <a:lnTo>
                      <a:pt x="16432" y="2997"/>
                    </a:lnTo>
                    <a:lnTo>
                      <a:pt x="16084" y="2649"/>
                    </a:lnTo>
                    <a:lnTo>
                      <a:pt x="15736" y="2321"/>
                    </a:lnTo>
                    <a:lnTo>
                      <a:pt x="15350" y="2031"/>
                    </a:lnTo>
                    <a:lnTo>
                      <a:pt x="14944" y="1760"/>
                    </a:lnTo>
                    <a:lnTo>
                      <a:pt x="14499" y="1547"/>
                    </a:lnTo>
                    <a:lnTo>
                      <a:pt x="14035" y="1354"/>
                    </a:lnTo>
                    <a:lnTo>
                      <a:pt x="13436" y="987"/>
                    </a:lnTo>
                    <a:lnTo>
                      <a:pt x="13127" y="832"/>
                    </a:lnTo>
                    <a:lnTo>
                      <a:pt x="12817" y="677"/>
                    </a:lnTo>
                    <a:lnTo>
                      <a:pt x="12470" y="523"/>
                    </a:lnTo>
                    <a:lnTo>
                      <a:pt x="12141" y="407"/>
                    </a:lnTo>
                    <a:lnTo>
                      <a:pt x="11812" y="291"/>
                    </a:lnTo>
                    <a:lnTo>
                      <a:pt x="11464" y="194"/>
                    </a:lnTo>
                    <a:lnTo>
                      <a:pt x="11136" y="136"/>
                    </a:lnTo>
                    <a:lnTo>
                      <a:pt x="10788" y="78"/>
                    </a:lnTo>
                    <a:lnTo>
                      <a:pt x="10459" y="39"/>
                    </a:lnTo>
                    <a:lnTo>
                      <a:pt x="10111" y="1"/>
                    </a:lnTo>
                    <a:close/>
                  </a:path>
                </a:pathLst>
              </a:custGeom>
              <a:solidFill>
                <a:srgbClr val="FFCA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2" name="Google Shape;822;p39"/>
              <p:cNvSpPr/>
              <p:nvPr/>
            </p:nvSpPr>
            <p:spPr>
              <a:xfrm>
                <a:off x="962100" y="-1415575"/>
                <a:ext cx="267750" cy="903275"/>
              </a:xfrm>
              <a:custGeom>
                <a:rect b="b" l="l" r="r" t="t"/>
                <a:pathLst>
                  <a:path extrusionOk="0" h="36131" w="10710">
                    <a:moveTo>
                      <a:pt x="6515" y="1"/>
                    </a:moveTo>
                    <a:lnTo>
                      <a:pt x="5819" y="20"/>
                    </a:lnTo>
                    <a:lnTo>
                      <a:pt x="5452" y="59"/>
                    </a:lnTo>
                    <a:lnTo>
                      <a:pt x="5065" y="117"/>
                    </a:lnTo>
                    <a:lnTo>
                      <a:pt x="4698" y="194"/>
                    </a:lnTo>
                    <a:lnTo>
                      <a:pt x="4524" y="252"/>
                    </a:lnTo>
                    <a:lnTo>
                      <a:pt x="4369" y="329"/>
                    </a:lnTo>
                    <a:lnTo>
                      <a:pt x="4215" y="407"/>
                    </a:lnTo>
                    <a:lnTo>
                      <a:pt x="4060" y="503"/>
                    </a:lnTo>
                    <a:lnTo>
                      <a:pt x="3925" y="619"/>
                    </a:lnTo>
                    <a:lnTo>
                      <a:pt x="3809" y="755"/>
                    </a:lnTo>
                    <a:lnTo>
                      <a:pt x="3751" y="851"/>
                    </a:lnTo>
                    <a:lnTo>
                      <a:pt x="3673" y="948"/>
                    </a:lnTo>
                    <a:lnTo>
                      <a:pt x="3577" y="1180"/>
                    </a:lnTo>
                    <a:lnTo>
                      <a:pt x="3519" y="1412"/>
                    </a:lnTo>
                    <a:lnTo>
                      <a:pt x="3461" y="1663"/>
                    </a:lnTo>
                    <a:lnTo>
                      <a:pt x="3306" y="2552"/>
                    </a:lnTo>
                    <a:lnTo>
                      <a:pt x="3151" y="3461"/>
                    </a:lnTo>
                    <a:lnTo>
                      <a:pt x="2997" y="4563"/>
                    </a:lnTo>
                    <a:lnTo>
                      <a:pt x="2842" y="5684"/>
                    </a:lnTo>
                    <a:lnTo>
                      <a:pt x="2707" y="6805"/>
                    </a:lnTo>
                    <a:lnTo>
                      <a:pt x="2572" y="7927"/>
                    </a:lnTo>
                    <a:lnTo>
                      <a:pt x="2243" y="10169"/>
                    </a:lnTo>
                    <a:lnTo>
                      <a:pt x="1895" y="12411"/>
                    </a:lnTo>
                    <a:lnTo>
                      <a:pt x="1547" y="14634"/>
                    </a:lnTo>
                    <a:lnTo>
                      <a:pt x="1392" y="15756"/>
                    </a:lnTo>
                    <a:lnTo>
                      <a:pt x="1238" y="16877"/>
                    </a:lnTo>
                    <a:lnTo>
                      <a:pt x="1122" y="17959"/>
                    </a:lnTo>
                    <a:lnTo>
                      <a:pt x="1006" y="19023"/>
                    </a:lnTo>
                    <a:lnTo>
                      <a:pt x="909" y="20086"/>
                    </a:lnTo>
                    <a:lnTo>
                      <a:pt x="832" y="21168"/>
                    </a:lnTo>
                    <a:lnTo>
                      <a:pt x="716" y="23314"/>
                    </a:lnTo>
                    <a:lnTo>
                      <a:pt x="638" y="25460"/>
                    </a:lnTo>
                    <a:lnTo>
                      <a:pt x="561" y="27915"/>
                    </a:lnTo>
                    <a:lnTo>
                      <a:pt x="503" y="29152"/>
                    </a:lnTo>
                    <a:lnTo>
                      <a:pt x="445" y="30389"/>
                    </a:lnTo>
                    <a:lnTo>
                      <a:pt x="368" y="31607"/>
                    </a:lnTo>
                    <a:lnTo>
                      <a:pt x="271" y="32844"/>
                    </a:lnTo>
                    <a:lnTo>
                      <a:pt x="155" y="34062"/>
                    </a:lnTo>
                    <a:lnTo>
                      <a:pt x="1" y="35280"/>
                    </a:lnTo>
                    <a:lnTo>
                      <a:pt x="1" y="35357"/>
                    </a:lnTo>
                    <a:lnTo>
                      <a:pt x="1" y="35415"/>
                    </a:lnTo>
                    <a:lnTo>
                      <a:pt x="20" y="35454"/>
                    </a:lnTo>
                    <a:lnTo>
                      <a:pt x="59" y="35512"/>
                    </a:lnTo>
                    <a:lnTo>
                      <a:pt x="136" y="35570"/>
                    </a:lnTo>
                    <a:lnTo>
                      <a:pt x="252" y="35589"/>
                    </a:lnTo>
                    <a:lnTo>
                      <a:pt x="348" y="35589"/>
                    </a:lnTo>
                    <a:lnTo>
                      <a:pt x="445" y="35551"/>
                    </a:lnTo>
                    <a:lnTo>
                      <a:pt x="503" y="35512"/>
                    </a:lnTo>
                    <a:lnTo>
                      <a:pt x="522" y="35473"/>
                    </a:lnTo>
                    <a:lnTo>
                      <a:pt x="561" y="35415"/>
                    </a:lnTo>
                    <a:lnTo>
                      <a:pt x="580" y="35357"/>
                    </a:lnTo>
                    <a:lnTo>
                      <a:pt x="696" y="34333"/>
                    </a:lnTo>
                    <a:lnTo>
                      <a:pt x="812" y="33328"/>
                    </a:lnTo>
                    <a:lnTo>
                      <a:pt x="890" y="32303"/>
                    </a:lnTo>
                    <a:lnTo>
                      <a:pt x="967" y="31279"/>
                    </a:lnTo>
                    <a:lnTo>
                      <a:pt x="1083" y="29249"/>
                    </a:lnTo>
                    <a:lnTo>
                      <a:pt x="1160" y="27200"/>
                    </a:lnTo>
                    <a:lnTo>
                      <a:pt x="1218" y="25170"/>
                    </a:lnTo>
                    <a:lnTo>
                      <a:pt x="1296" y="23121"/>
                    </a:lnTo>
                    <a:lnTo>
                      <a:pt x="1412" y="21072"/>
                    </a:lnTo>
                    <a:lnTo>
                      <a:pt x="1489" y="20067"/>
                    </a:lnTo>
                    <a:lnTo>
                      <a:pt x="1566" y="19042"/>
                    </a:lnTo>
                    <a:lnTo>
                      <a:pt x="1682" y="17979"/>
                    </a:lnTo>
                    <a:lnTo>
                      <a:pt x="1818" y="16935"/>
                    </a:lnTo>
                    <a:lnTo>
                      <a:pt x="1953" y="15872"/>
                    </a:lnTo>
                    <a:lnTo>
                      <a:pt x="2108" y="14828"/>
                    </a:lnTo>
                    <a:lnTo>
                      <a:pt x="2417" y="12721"/>
                    </a:lnTo>
                    <a:lnTo>
                      <a:pt x="2746" y="10614"/>
                    </a:lnTo>
                    <a:lnTo>
                      <a:pt x="3055" y="8545"/>
                    </a:lnTo>
                    <a:lnTo>
                      <a:pt x="3345" y="6496"/>
                    </a:lnTo>
                    <a:lnTo>
                      <a:pt x="3615" y="4428"/>
                    </a:lnTo>
                    <a:lnTo>
                      <a:pt x="3925" y="2359"/>
                    </a:lnTo>
                    <a:lnTo>
                      <a:pt x="3983" y="2031"/>
                    </a:lnTo>
                    <a:lnTo>
                      <a:pt x="4041" y="1663"/>
                    </a:lnTo>
                    <a:lnTo>
                      <a:pt x="4079" y="1489"/>
                    </a:lnTo>
                    <a:lnTo>
                      <a:pt x="4137" y="1335"/>
                    </a:lnTo>
                    <a:lnTo>
                      <a:pt x="4215" y="1180"/>
                    </a:lnTo>
                    <a:lnTo>
                      <a:pt x="4311" y="1045"/>
                    </a:lnTo>
                    <a:lnTo>
                      <a:pt x="4389" y="987"/>
                    </a:lnTo>
                    <a:lnTo>
                      <a:pt x="4485" y="929"/>
                    </a:lnTo>
                    <a:lnTo>
                      <a:pt x="4679" y="813"/>
                    </a:lnTo>
                    <a:lnTo>
                      <a:pt x="4891" y="735"/>
                    </a:lnTo>
                    <a:lnTo>
                      <a:pt x="5123" y="697"/>
                    </a:lnTo>
                    <a:lnTo>
                      <a:pt x="5355" y="658"/>
                    </a:lnTo>
                    <a:lnTo>
                      <a:pt x="5587" y="619"/>
                    </a:lnTo>
                    <a:lnTo>
                      <a:pt x="6012" y="600"/>
                    </a:lnTo>
                    <a:lnTo>
                      <a:pt x="6554" y="581"/>
                    </a:lnTo>
                    <a:lnTo>
                      <a:pt x="7095" y="561"/>
                    </a:lnTo>
                    <a:lnTo>
                      <a:pt x="7656" y="581"/>
                    </a:lnTo>
                    <a:lnTo>
                      <a:pt x="8197" y="619"/>
                    </a:lnTo>
                    <a:lnTo>
                      <a:pt x="8757" y="658"/>
                    </a:lnTo>
                    <a:lnTo>
                      <a:pt x="9299" y="735"/>
                    </a:lnTo>
                    <a:lnTo>
                      <a:pt x="9840" y="813"/>
                    </a:lnTo>
                    <a:lnTo>
                      <a:pt x="10075" y="863"/>
                    </a:lnTo>
                    <a:lnTo>
                      <a:pt x="9956" y="1431"/>
                    </a:lnTo>
                    <a:lnTo>
                      <a:pt x="9801" y="2282"/>
                    </a:lnTo>
                    <a:lnTo>
                      <a:pt x="9531" y="3944"/>
                    </a:lnTo>
                    <a:lnTo>
                      <a:pt x="9299" y="5626"/>
                    </a:lnTo>
                    <a:lnTo>
                      <a:pt x="9105" y="7327"/>
                    </a:lnTo>
                    <a:lnTo>
                      <a:pt x="8931" y="9009"/>
                    </a:lnTo>
                    <a:lnTo>
                      <a:pt x="8777" y="10691"/>
                    </a:lnTo>
                    <a:lnTo>
                      <a:pt x="8468" y="14074"/>
                    </a:lnTo>
                    <a:lnTo>
                      <a:pt x="8313" y="15794"/>
                    </a:lnTo>
                    <a:lnTo>
                      <a:pt x="8139" y="17495"/>
                    </a:lnTo>
                    <a:lnTo>
                      <a:pt x="7965" y="19197"/>
                    </a:lnTo>
                    <a:lnTo>
                      <a:pt x="7810" y="20898"/>
                    </a:lnTo>
                    <a:lnTo>
                      <a:pt x="7540" y="24493"/>
                    </a:lnTo>
                    <a:lnTo>
                      <a:pt x="7404" y="26272"/>
                    </a:lnTo>
                    <a:lnTo>
                      <a:pt x="7250" y="28070"/>
                    </a:lnTo>
                    <a:lnTo>
                      <a:pt x="7095" y="30003"/>
                    </a:lnTo>
                    <a:lnTo>
                      <a:pt x="6940" y="31936"/>
                    </a:lnTo>
                    <a:lnTo>
                      <a:pt x="6670" y="35821"/>
                    </a:lnTo>
                    <a:lnTo>
                      <a:pt x="6670" y="35879"/>
                    </a:lnTo>
                    <a:lnTo>
                      <a:pt x="6689" y="35937"/>
                    </a:lnTo>
                    <a:lnTo>
                      <a:pt x="6708" y="35995"/>
                    </a:lnTo>
                    <a:lnTo>
                      <a:pt x="6747" y="36034"/>
                    </a:lnTo>
                    <a:lnTo>
                      <a:pt x="6844" y="36092"/>
                    </a:lnTo>
                    <a:lnTo>
                      <a:pt x="6940" y="36131"/>
                    </a:lnTo>
                    <a:lnTo>
                      <a:pt x="7037" y="36131"/>
                    </a:lnTo>
                    <a:lnTo>
                      <a:pt x="7134" y="36073"/>
                    </a:lnTo>
                    <a:lnTo>
                      <a:pt x="7172" y="36053"/>
                    </a:lnTo>
                    <a:lnTo>
                      <a:pt x="7211" y="35995"/>
                    </a:lnTo>
                    <a:lnTo>
                      <a:pt x="7230" y="35937"/>
                    </a:lnTo>
                    <a:lnTo>
                      <a:pt x="7250" y="35879"/>
                    </a:lnTo>
                    <a:lnTo>
                      <a:pt x="7482" y="32419"/>
                    </a:lnTo>
                    <a:lnTo>
                      <a:pt x="7752" y="28978"/>
                    </a:lnTo>
                    <a:lnTo>
                      <a:pt x="8023" y="25518"/>
                    </a:lnTo>
                    <a:lnTo>
                      <a:pt x="8294" y="22058"/>
                    </a:lnTo>
                    <a:lnTo>
                      <a:pt x="8603" y="18617"/>
                    </a:lnTo>
                    <a:lnTo>
                      <a:pt x="8912" y="15156"/>
                    </a:lnTo>
                    <a:lnTo>
                      <a:pt x="9241" y="11715"/>
                    </a:lnTo>
                    <a:lnTo>
                      <a:pt x="9589" y="8255"/>
                    </a:lnTo>
                    <a:lnTo>
                      <a:pt x="9801" y="6361"/>
                    </a:lnTo>
                    <a:lnTo>
                      <a:pt x="10053" y="4447"/>
                    </a:lnTo>
                    <a:lnTo>
                      <a:pt x="10188" y="3500"/>
                    </a:lnTo>
                    <a:lnTo>
                      <a:pt x="10343" y="2552"/>
                    </a:lnTo>
                    <a:lnTo>
                      <a:pt x="10517" y="1605"/>
                    </a:lnTo>
                    <a:lnTo>
                      <a:pt x="10691" y="677"/>
                    </a:lnTo>
                    <a:lnTo>
                      <a:pt x="10710" y="619"/>
                    </a:lnTo>
                    <a:lnTo>
                      <a:pt x="10691" y="561"/>
                    </a:lnTo>
                    <a:lnTo>
                      <a:pt x="10671" y="503"/>
                    </a:lnTo>
                    <a:lnTo>
                      <a:pt x="10633" y="465"/>
                    </a:lnTo>
                    <a:lnTo>
                      <a:pt x="10555" y="387"/>
                    </a:lnTo>
                    <a:lnTo>
                      <a:pt x="10439" y="349"/>
                    </a:lnTo>
                    <a:lnTo>
                      <a:pt x="9956" y="252"/>
                    </a:lnTo>
                    <a:lnTo>
                      <a:pt x="9473" y="175"/>
                    </a:lnTo>
                    <a:lnTo>
                      <a:pt x="8989" y="117"/>
                    </a:lnTo>
                    <a:lnTo>
                      <a:pt x="8487" y="59"/>
                    </a:lnTo>
                    <a:lnTo>
                      <a:pt x="8004" y="39"/>
                    </a:lnTo>
                    <a:lnTo>
                      <a:pt x="7501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3" name="Google Shape;823;p39"/>
              <p:cNvSpPr/>
              <p:nvPr/>
            </p:nvSpPr>
            <p:spPr>
              <a:xfrm>
                <a:off x="1059250" y="-1386100"/>
                <a:ext cx="167700" cy="131000"/>
              </a:xfrm>
              <a:custGeom>
                <a:rect b="b" l="l" r="r" t="t"/>
                <a:pathLst>
                  <a:path extrusionOk="0" h="5240" w="6708">
                    <a:moveTo>
                      <a:pt x="271" y="1"/>
                    </a:moveTo>
                    <a:lnTo>
                      <a:pt x="155" y="20"/>
                    </a:lnTo>
                    <a:lnTo>
                      <a:pt x="77" y="78"/>
                    </a:lnTo>
                    <a:lnTo>
                      <a:pt x="19" y="156"/>
                    </a:lnTo>
                    <a:lnTo>
                      <a:pt x="0" y="214"/>
                    </a:lnTo>
                    <a:lnTo>
                      <a:pt x="0" y="272"/>
                    </a:lnTo>
                    <a:lnTo>
                      <a:pt x="0" y="330"/>
                    </a:lnTo>
                    <a:lnTo>
                      <a:pt x="19" y="388"/>
                    </a:lnTo>
                    <a:lnTo>
                      <a:pt x="329" y="987"/>
                    </a:lnTo>
                    <a:lnTo>
                      <a:pt x="599" y="1605"/>
                    </a:lnTo>
                    <a:lnTo>
                      <a:pt x="1121" y="2843"/>
                    </a:lnTo>
                    <a:lnTo>
                      <a:pt x="1392" y="3442"/>
                    </a:lnTo>
                    <a:lnTo>
                      <a:pt x="1547" y="3751"/>
                    </a:lnTo>
                    <a:lnTo>
                      <a:pt x="1701" y="4041"/>
                    </a:lnTo>
                    <a:lnTo>
                      <a:pt x="1875" y="4331"/>
                    </a:lnTo>
                    <a:lnTo>
                      <a:pt x="2049" y="4602"/>
                    </a:lnTo>
                    <a:lnTo>
                      <a:pt x="2242" y="4872"/>
                    </a:lnTo>
                    <a:lnTo>
                      <a:pt x="2474" y="5124"/>
                    </a:lnTo>
                    <a:lnTo>
                      <a:pt x="2513" y="5182"/>
                    </a:lnTo>
                    <a:lnTo>
                      <a:pt x="2571" y="5220"/>
                    </a:lnTo>
                    <a:lnTo>
                      <a:pt x="2629" y="5240"/>
                    </a:lnTo>
                    <a:lnTo>
                      <a:pt x="2764" y="5240"/>
                    </a:lnTo>
                    <a:lnTo>
                      <a:pt x="2822" y="5220"/>
                    </a:lnTo>
                    <a:lnTo>
                      <a:pt x="2880" y="5182"/>
                    </a:lnTo>
                    <a:lnTo>
                      <a:pt x="2919" y="5124"/>
                    </a:lnTo>
                    <a:lnTo>
                      <a:pt x="3886" y="4003"/>
                    </a:lnTo>
                    <a:lnTo>
                      <a:pt x="4814" y="2862"/>
                    </a:lnTo>
                    <a:lnTo>
                      <a:pt x="5741" y="1721"/>
                    </a:lnTo>
                    <a:lnTo>
                      <a:pt x="6650" y="562"/>
                    </a:lnTo>
                    <a:lnTo>
                      <a:pt x="6669" y="504"/>
                    </a:lnTo>
                    <a:lnTo>
                      <a:pt x="6689" y="446"/>
                    </a:lnTo>
                    <a:lnTo>
                      <a:pt x="6708" y="388"/>
                    </a:lnTo>
                    <a:lnTo>
                      <a:pt x="6689" y="330"/>
                    </a:lnTo>
                    <a:lnTo>
                      <a:pt x="6650" y="233"/>
                    </a:lnTo>
                    <a:lnTo>
                      <a:pt x="6573" y="156"/>
                    </a:lnTo>
                    <a:lnTo>
                      <a:pt x="6476" y="117"/>
                    </a:lnTo>
                    <a:lnTo>
                      <a:pt x="6379" y="98"/>
                    </a:lnTo>
                    <a:lnTo>
                      <a:pt x="6321" y="117"/>
                    </a:lnTo>
                    <a:lnTo>
                      <a:pt x="6283" y="136"/>
                    </a:lnTo>
                    <a:lnTo>
                      <a:pt x="6225" y="156"/>
                    </a:lnTo>
                    <a:lnTo>
                      <a:pt x="6186" y="214"/>
                    </a:lnTo>
                    <a:lnTo>
                      <a:pt x="5277" y="1373"/>
                    </a:lnTo>
                    <a:lnTo>
                      <a:pt x="4350" y="2533"/>
                    </a:lnTo>
                    <a:lnTo>
                      <a:pt x="3422" y="3655"/>
                    </a:lnTo>
                    <a:lnTo>
                      <a:pt x="2697" y="4512"/>
                    </a:lnTo>
                    <a:lnTo>
                      <a:pt x="2697" y="4512"/>
                    </a:lnTo>
                    <a:lnTo>
                      <a:pt x="2513" y="4254"/>
                    </a:lnTo>
                    <a:lnTo>
                      <a:pt x="2339" y="3983"/>
                    </a:lnTo>
                    <a:lnTo>
                      <a:pt x="2184" y="3713"/>
                    </a:lnTo>
                    <a:lnTo>
                      <a:pt x="1875" y="3133"/>
                    </a:lnTo>
                    <a:lnTo>
                      <a:pt x="1605" y="2553"/>
                    </a:lnTo>
                    <a:lnTo>
                      <a:pt x="1102" y="1335"/>
                    </a:lnTo>
                    <a:lnTo>
                      <a:pt x="851" y="736"/>
                    </a:lnTo>
                    <a:lnTo>
                      <a:pt x="561" y="156"/>
                    </a:lnTo>
                    <a:lnTo>
                      <a:pt x="522" y="98"/>
                    </a:lnTo>
                    <a:lnTo>
                      <a:pt x="483" y="59"/>
                    </a:lnTo>
                    <a:lnTo>
                      <a:pt x="425" y="20"/>
                    </a:lnTo>
                    <a:lnTo>
                      <a:pt x="387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4" name="Google Shape;824;p39"/>
              <p:cNvSpPr/>
              <p:nvPr/>
            </p:nvSpPr>
            <p:spPr>
              <a:xfrm>
                <a:off x="1032650" y="-1271550"/>
                <a:ext cx="102975" cy="756350"/>
              </a:xfrm>
              <a:custGeom>
                <a:rect b="b" l="l" r="r" t="t"/>
                <a:pathLst>
                  <a:path extrusionOk="0" h="30254" w="4119">
                    <a:moveTo>
                      <a:pt x="3693" y="0"/>
                    </a:moveTo>
                    <a:lnTo>
                      <a:pt x="3654" y="39"/>
                    </a:lnTo>
                    <a:lnTo>
                      <a:pt x="3616" y="78"/>
                    </a:lnTo>
                    <a:lnTo>
                      <a:pt x="3577" y="116"/>
                    </a:lnTo>
                    <a:lnTo>
                      <a:pt x="3558" y="174"/>
                    </a:lnTo>
                    <a:lnTo>
                      <a:pt x="3403" y="735"/>
                    </a:lnTo>
                    <a:lnTo>
                      <a:pt x="3268" y="1315"/>
                    </a:lnTo>
                    <a:lnTo>
                      <a:pt x="3152" y="1876"/>
                    </a:lnTo>
                    <a:lnTo>
                      <a:pt x="3036" y="2456"/>
                    </a:lnTo>
                    <a:lnTo>
                      <a:pt x="2843" y="3615"/>
                    </a:lnTo>
                    <a:lnTo>
                      <a:pt x="2649" y="4756"/>
                    </a:lnTo>
                    <a:lnTo>
                      <a:pt x="2379" y="6515"/>
                    </a:lnTo>
                    <a:lnTo>
                      <a:pt x="2127" y="8274"/>
                    </a:lnTo>
                    <a:lnTo>
                      <a:pt x="1895" y="10033"/>
                    </a:lnTo>
                    <a:lnTo>
                      <a:pt x="1663" y="11792"/>
                    </a:lnTo>
                    <a:lnTo>
                      <a:pt x="1238" y="15369"/>
                    </a:lnTo>
                    <a:lnTo>
                      <a:pt x="832" y="18945"/>
                    </a:lnTo>
                    <a:lnTo>
                      <a:pt x="639" y="20743"/>
                    </a:lnTo>
                    <a:lnTo>
                      <a:pt x="465" y="22521"/>
                    </a:lnTo>
                    <a:lnTo>
                      <a:pt x="310" y="24319"/>
                    </a:lnTo>
                    <a:lnTo>
                      <a:pt x="175" y="26117"/>
                    </a:lnTo>
                    <a:lnTo>
                      <a:pt x="78" y="27373"/>
                    </a:lnTo>
                    <a:lnTo>
                      <a:pt x="20" y="28630"/>
                    </a:lnTo>
                    <a:lnTo>
                      <a:pt x="1" y="29326"/>
                    </a:lnTo>
                    <a:lnTo>
                      <a:pt x="1" y="29674"/>
                    </a:lnTo>
                    <a:lnTo>
                      <a:pt x="40" y="30022"/>
                    </a:lnTo>
                    <a:lnTo>
                      <a:pt x="59" y="30080"/>
                    </a:lnTo>
                    <a:lnTo>
                      <a:pt x="78" y="30138"/>
                    </a:lnTo>
                    <a:lnTo>
                      <a:pt x="117" y="30176"/>
                    </a:lnTo>
                    <a:lnTo>
                      <a:pt x="175" y="30215"/>
                    </a:lnTo>
                    <a:lnTo>
                      <a:pt x="271" y="30254"/>
                    </a:lnTo>
                    <a:lnTo>
                      <a:pt x="368" y="30254"/>
                    </a:lnTo>
                    <a:lnTo>
                      <a:pt x="484" y="30215"/>
                    </a:lnTo>
                    <a:lnTo>
                      <a:pt x="561" y="30157"/>
                    </a:lnTo>
                    <a:lnTo>
                      <a:pt x="581" y="30099"/>
                    </a:lnTo>
                    <a:lnTo>
                      <a:pt x="600" y="30060"/>
                    </a:lnTo>
                    <a:lnTo>
                      <a:pt x="619" y="30002"/>
                    </a:lnTo>
                    <a:lnTo>
                      <a:pt x="619" y="29925"/>
                    </a:lnTo>
                    <a:lnTo>
                      <a:pt x="561" y="29539"/>
                    </a:lnTo>
                    <a:lnTo>
                      <a:pt x="542" y="29152"/>
                    </a:lnTo>
                    <a:lnTo>
                      <a:pt x="542" y="28727"/>
                    </a:lnTo>
                    <a:lnTo>
                      <a:pt x="561" y="28321"/>
                    </a:lnTo>
                    <a:lnTo>
                      <a:pt x="639" y="27509"/>
                    </a:lnTo>
                    <a:lnTo>
                      <a:pt x="716" y="26716"/>
                    </a:lnTo>
                    <a:lnTo>
                      <a:pt x="832" y="25150"/>
                    </a:lnTo>
                    <a:lnTo>
                      <a:pt x="967" y="23584"/>
                    </a:lnTo>
                    <a:lnTo>
                      <a:pt x="1257" y="20453"/>
                    </a:lnTo>
                    <a:lnTo>
                      <a:pt x="1644" y="16761"/>
                    </a:lnTo>
                    <a:lnTo>
                      <a:pt x="2069" y="13068"/>
                    </a:lnTo>
                    <a:lnTo>
                      <a:pt x="2301" y="11232"/>
                    </a:lnTo>
                    <a:lnTo>
                      <a:pt x="2553" y="9395"/>
                    </a:lnTo>
                    <a:lnTo>
                      <a:pt x="2804" y="7559"/>
                    </a:lnTo>
                    <a:lnTo>
                      <a:pt x="3074" y="5722"/>
                    </a:lnTo>
                    <a:lnTo>
                      <a:pt x="3287" y="4389"/>
                    </a:lnTo>
                    <a:lnTo>
                      <a:pt x="3500" y="3035"/>
                    </a:lnTo>
                    <a:lnTo>
                      <a:pt x="3635" y="2359"/>
                    </a:lnTo>
                    <a:lnTo>
                      <a:pt x="3770" y="1702"/>
                    </a:lnTo>
                    <a:lnTo>
                      <a:pt x="3925" y="1044"/>
                    </a:lnTo>
                    <a:lnTo>
                      <a:pt x="4099" y="387"/>
                    </a:lnTo>
                    <a:lnTo>
                      <a:pt x="4118" y="329"/>
                    </a:lnTo>
                    <a:lnTo>
                      <a:pt x="4099" y="271"/>
                    </a:lnTo>
                    <a:lnTo>
                      <a:pt x="4099" y="213"/>
                    </a:lnTo>
                    <a:lnTo>
                      <a:pt x="4080" y="155"/>
                    </a:lnTo>
                    <a:lnTo>
                      <a:pt x="4002" y="78"/>
                    </a:lnTo>
                    <a:lnTo>
                      <a:pt x="3906" y="20"/>
                    </a:lnTo>
                    <a:lnTo>
                      <a:pt x="3809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5" name="Google Shape;825;p39"/>
              <p:cNvSpPr/>
              <p:nvPr/>
            </p:nvSpPr>
            <p:spPr>
              <a:xfrm>
                <a:off x="1162175" y="-1586650"/>
                <a:ext cx="213150" cy="1081125"/>
              </a:xfrm>
              <a:custGeom>
                <a:rect b="b" l="l" r="r" t="t"/>
                <a:pathLst>
                  <a:path extrusionOk="0" h="43245" w="8526">
                    <a:moveTo>
                      <a:pt x="2804" y="1"/>
                    </a:moveTo>
                    <a:lnTo>
                      <a:pt x="2533" y="20"/>
                    </a:lnTo>
                    <a:lnTo>
                      <a:pt x="2262" y="59"/>
                    </a:lnTo>
                    <a:lnTo>
                      <a:pt x="2011" y="117"/>
                    </a:lnTo>
                    <a:lnTo>
                      <a:pt x="1760" y="213"/>
                    </a:lnTo>
                    <a:lnTo>
                      <a:pt x="1528" y="329"/>
                    </a:lnTo>
                    <a:lnTo>
                      <a:pt x="1296" y="503"/>
                    </a:lnTo>
                    <a:lnTo>
                      <a:pt x="1102" y="696"/>
                    </a:lnTo>
                    <a:lnTo>
                      <a:pt x="909" y="948"/>
                    </a:lnTo>
                    <a:lnTo>
                      <a:pt x="735" y="1218"/>
                    </a:lnTo>
                    <a:lnTo>
                      <a:pt x="581" y="1566"/>
                    </a:lnTo>
                    <a:lnTo>
                      <a:pt x="445" y="1895"/>
                    </a:lnTo>
                    <a:lnTo>
                      <a:pt x="349" y="2243"/>
                    </a:lnTo>
                    <a:lnTo>
                      <a:pt x="252" y="2610"/>
                    </a:lnTo>
                    <a:lnTo>
                      <a:pt x="194" y="2958"/>
                    </a:lnTo>
                    <a:lnTo>
                      <a:pt x="155" y="3325"/>
                    </a:lnTo>
                    <a:lnTo>
                      <a:pt x="117" y="3693"/>
                    </a:lnTo>
                    <a:lnTo>
                      <a:pt x="78" y="4060"/>
                    </a:lnTo>
                    <a:lnTo>
                      <a:pt x="59" y="4814"/>
                    </a:lnTo>
                    <a:lnTo>
                      <a:pt x="59" y="5549"/>
                    </a:lnTo>
                    <a:lnTo>
                      <a:pt x="39" y="6283"/>
                    </a:lnTo>
                    <a:lnTo>
                      <a:pt x="1" y="7018"/>
                    </a:lnTo>
                    <a:lnTo>
                      <a:pt x="1" y="7076"/>
                    </a:lnTo>
                    <a:lnTo>
                      <a:pt x="20" y="7134"/>
                    </a:lnTo>
                    <a:lnTo>
                      <a:pt x="39" y="7192"/>
                    </a:lnTo>
                    <a:lnTo>
                      <a:pt x="78" y="7230"/>
                    </a:lnTo>
                    <a:lnTo>
                      <a:pt x="155" y="7288"/>
                    </a:lnTo>
                    <a:lnTo>
                      <a:pt x="271" y="7327"/>
                    </a:lnTo>
                    <a:lnTo>
                      <a:pt x="368" y="7327"/>
                    </a:lnTo>
                    <a:lnTo>
                      <a:pt x="465" y="7269"/>
                    </a:lnTo>
                    <a:lnTo>
                      <a:pt x="503" y="7250"/>
                    </a:lnTo>
                    <a:lnTo>
                      <a:pt x="542" y="7192"/>
                    </a:lnTo>
                    <a:lnTo>
                      <a:pt x="561" y="7134"/>
                    </a:lnTo>
                    <a:lnTo>
                      <a:pt x="581" y="7076"/>
                    </a:lnTo>
                    <a:lnTo>
                      <a:pt x="619" y="6457"/>
                    </a:lnTo>
                    <a:lnTo>
                      <a:pt x="619" y="5839"/>
                    </a:lnTo>
                    <a:lnTo>
                      <a:pt x="639" y="4582"/>
                    </a:lnTo>
                    <a:lnTo>
                      <a:pt x="677" y="3944"/>
                    </a:lnTo>
                    <a:lnTo>
                      <a:pt x="735" y="3325"/>
                    </a:lnTo>
                    <a:lnTo>
                      <a:pt x="793" y="3016"/>
                    </a:lnTo>
                    <a:lnTo>
                      <a:pt x="851" y="2707"/>
                    </a:lnTo>
                    <a:lnTo>
                      <a:pt x="909" y="2417"/>
                    </a:lnTo>
                    <a:lnTo>
                      <a:pt x="1006" y="2108"/>
                    </a:lnTo>
                    <a:lnTo>
                      <a:pt x="1102" y="1818"/>
                    </a:lnTo>
                    <a:lnTo>
                      <a:pt x="1238" y="1547"/>
                    </a:lnTo>
                    <a:lnTo>
                      <a:pt x="1373" y="1296"/>
                    </a:lnTo>
                    <a:lnTo>
                      <a:pt x="1566" y="1064"/>
                    </a:lnTo>
                    <a:lnTo>
                      <a:pt x="1663" y="967"/>
                    </a:lnTo>
                    <a:lnTo>
                      <a:pt x="1760" y="870"/>
                    </a:lnTo>
                    <a:lnTo>
                      <a:pt x="1876" y="793"/>
                    </a:lnTo>
                    <a:lnTo>
                      <a:pt x="2011" y="716"/>
                    </a:lnTo>
                    <a:lnTo>
                      <a:pt x="2127" y="658"/>
                    </a:lnTo>
                    <a:lnTo>
                      <a:pt x="2282" y="600"/>
                    </a:lnTo>
                    <a:lnTo>
                      <a:pt x="2436" y="561"/>
                    </a:lnTo>
                    <a:lnTo>
                      <a:pt x="2591" y="542"/>
                    </a:lnTo>
                    <a:lnTo>
                      <a:pt x="2862" y="522"/>
                    </a:lnTo>
                    <a:lnTo>
                      <a:pt x="3132" y="542"/>
                    </a:lnTo>
                    <a:lnTo>
                      <a:pt x="3403" y="561"/>
                    </a:lnTo>
                    <a:lnTo>
                      <a:pt x="3673" y="600"/>
                    </a:lnTo>
                    <a:lnTo>
                      <a:pt x="4215" y="696"/>
                    </a:lnTo>
                    <a:lnTo>
                      <a:pt x="4756" y="812"/>
                    </a:lnTo>
                    <a:lnTo>
                      <a:pt x="6534" y="1141"/>
                    </a:lnTo>
                    <a:lnTo>
                      <a:pt x="6921" y="1199"/>
                    </a:lnTo>
                    <a:lnTo>
                      <a:pt x="7134" y="1238"/>
                    </a:lnTo>
                    <a:lnTo>
                      <a:pt x="7366" y="1296"/>
                    </a:lnTo>
                    <a:lnTo>
                      <a:pt x="7559" y="1373"/>
                    </a:lnTo>
                    <a:lnTo>
                      <a:pt x="7733" y="1470"/>
                    </a:lnTo>
                    <a:lnTo>
                      <a:pt x="7810" y="1528"/>
                    </a:lnTo>
                    <a:lnTo>
                      <a:pt x="7868" y="1586"/>
                    </a:lnTo>
                    <a:lnTo>
                      <a:pt x="7907" y="1644"/>
                    </a:lnTo>
                    <a:lnTo>
                      <a:pt x="7926" y="1740"/>
                    </a:lnTo>
                    <a:lnTo>
                      <a:pt x="7965" y="1953"/>
                    </a:lnTo>
                    <a:lnTo>
                      <a:pt x="7965" y="2185"/>
                    </a:lnTo>
                    <a:lnTo>
                      <a:pt x="7926" y="2417"/>
                    </a:lnTo>
                    <a:lnTo>
                      <a:pt x="7907" y="2649"/>
                    </a:lnTo>
                    <a:lnTo>
                      <a:pt x="7791" y="3132"/>
                    </a:lnTo>
                    <a:lnTo>
                      <a:pt x="7694" y="3557"/>
                    </a:lnTo>
                    <a:lnTo>
                      <a:pt x="7598" y="4060"/>
                    </a:lnTo>
                    <a:lnTo>
                      <a:pt x="7520" y="4543"/>
                    </a:lnTo>
                    <a:lnTo>
                      <a:pt x="7462" y="5027"/>
                    </a:lnTo>
                    <a:lnTo>
                      <a:pt x="7404" y="5510"/>
                    </a:lnTo>
                    <a:lnTo>
                      <a:pt x="7153" y="8680"/>
                    </a:lnTo>
                    <a:lnTo>
                      <a:pt x="6902" y="11851"/>
                    </a:lnTo>
                    <a:lnTo>
                      <a:pt x="6650" y="15002"/>
                    </a:lnTo>
                    <a:lnTo>
                      <a:pt x="6380" y="18172"/>
                    </a:lnTo>
                    <a:lnTo>
                      <a:pt x="6109" y="21149"/>
                    </a:lnTo>
                    <a:lnTo>
                      <a:pt x="5819" y="24126"/>
                    </a:lnTo>
                    <a:lnTo>
                      <a:pt x="5201" y="30061"/>
                    </a:lnTo>
                    <a:lnTo>
                      <a:pt x="5046" y="31665"/>
                    </a:lnTo>
                    <a:lnTo>
                      <a:pt x="4911" y="33289"/>
                    </a:lnTo>
                    <a:lnTo>
                      <a:pt x="4795" y="34913"/>
                    </a:lnTo>
                    <a:lnTo>
                      <a:pt x="4698" y="36517"/>
                    </a:lnTo>
                    <a:lnTo>
                      <a:pt x="4659" y="38141"/>
                    </a:lnTo>
                    <a:lnTo>
                      <a:pt x="4659" y="38953"/>
                    </a:lnTo>
                    <a:lnTo>
                      <a:pt x="4659" y="39765"/>
                    </a:lnTo>
                    <a:lnTo>
                      <a:pt x="4679" y="40577"/>
                    </a:lnTo>
                    <a:lnTo>
                      <a:pt x="4698" y="41389"/>
                    </a:lnTo>
                    <a:lnTo>
                      <a:pt x="4756" y="42200"/>
                    </a:lnTo>
                    <a:lnTo>
                      <a:pt x="4814" y="43012"/>
                    </a:lnTo>
                    <a:lnTo>
                      <a:pt x="4814" y="43070"/>
                    </a:lnTo>
                    <a:lnTo>
                      <a:pt x="4853" y="43128"/>
                    </a:lnTo>
                    <a:lnTo>
                      <a:pt x="4872" y="43167"/>
                    </a:lnTo>
                    <a:lnTo>
                      <a:pt x="4911" y="43206"/>
                    </a:lnTo>
                    <a:lnTo>
                      <a:pt x="5007" y="43244"/>
                    </a:lnTo>
                    <a:lnTo>
                      <a:pt x="5123" y="43244"/>
                    </a:lnTo>
                    <a:lnTo>
                      <a:pt x="5220" y="43206"/>
                    </a:lnTo>
                    <a:lnTo>
                      <a:pt x="5317" y="43148"/>
                    </a:lnTo>
                    <a:lnTo>
                      <a:pt x="5336" y="43109"/>
                    </a:lnTo>
                    <a:lnTo>
                      <a:pt x="5375" y="43051"/>
                    </a:lnTo>
                    <a:lnTo>
                      <a:pt x="5375" y="42993"/>
                    </a:lnTo>
                    <a:lnTo>
                      <a:pt x="5375" y="42935"/>
                    </a:lnTo>
                    <a:lnTo>
                      <a:pt x="5317" y="42143"/>
                    </a:lnTo>
                    <a:lnTo>
                      <a:pt x="5278" y="41350"/>
                    </a:lnTo>
                    <a:lnTo>
                      <a:pt x="5259" y="40557"/>
                    </a:lnTo>
                    <a:lnTo>
                      <a:pt x="5239" y="39765"/>
                    </a:lnTo>
                    <a:lnTo>
                      <a:pt x="5239" y="38199"/>
                    </a:lnTo>
                    <a:lnTo>
                      <a:pt x="5278" y="36614"/>
                    </a:lnTo>
                    <a:lnTo>
                      <a:pt x="5355" y="35048"/>
                    </a:lnTo>
                    <a:lnTo>
                      <a:pt x="5471" y="33463"/>
                    </a:lnTo>
                    <a:lnTo>
                      <a:pt x="5607" y="31897"/>
                    </a:lnTo>
                    <a:lnTo>
                      <a:pt x="5761" y="30331"/>
                    </a:lnTo>
                    <a:lnTo>
                      <a:pt x="6399" y="23952"/>
                    </a:lnTo>
                    <a:lnTo>
                      <a:pt x="6728" y="20762"/>
                    </a:lnTo>
                    <a:lnTo>
                      <a:pt x="7018" y="17573"/>
                    </a:lnTo>
                    <a:lnTo>
                      <a:pt x="7288" y="14151"/>
                    </a:lnTo>
                    <a:lnTo>
                      <a:pt x="7540" y="10749"/>
                    </a:lnTo>
                    <a:lnTo>
                      <a:pt x="7656" y="9028"/>
                    </a:lnTo>
                    <a:lnTo>
                      <a:pt x="7733" y="8178"/>
                    </a:lnTo>
                    <a:lnTo>
                      <a:pt x="7810" y="7327"/>
                    </a:lnTo>
                    <a:lnTo>
                      <a:pt x="7868" y="6592"/>
                    </a:lnTo>
                    <a:lnTo>
                      <a:pt x="7926" y="5858"/>
                    </a:lnTo>
                    <a:lnTo>
                      <a:pt x="7984" y="5123"/>
                    </a:lnTo>
                    <a:lnTo>
                      <a:pt x="8042" y="4756"/>
                    </a:lnTo>
                    <a:lnTo>
                      <a:pt x="8100" y="4408"/>
                    </a:lnTo>
                    <a:lnTo>
                      <a:pt x="8294" y="3480"/>
                    </a:lnTo>
                    <a:lnTo>
                      <a:pt x="8390" y="3016"/>
                    </a:lnTo>
                    <a:lnTo>
                      <a:pt x="8468" y="2552"/>
                    </a:lnTo>
                    <a:lnTo>
                      <a:pt x="8506" y="2185"/>
                    </a:lnTo>
                    <a:lnTo>
                      <a:pt x="8526" y="1992"/>
                    </a:lnTo>
                    <a:lnTo>
                      <a:pt x="8526" y="1798"/>
                    </a:lnTo>
                    <a:lnTo>
                      <a:pt x="8506" y="1605"/>
                    </a:lnTo>
                    <a:lnTo>
                      <a:pt x="8468" y="1431"/>
                    </a:lnTo>
                    <a:lnTo>
                      <a:pt x="8390" y="1276"/>
                    </a:lnTo>
                    <a:lnTo>
                      <a:pt x="8352" y="1199"/>
                    </a:lnTo>
                    <a:lnTo>
                      <a:pt x="8274" y="1141"/>
                    </a:lnTo>
                    <a:lnTo>
                      <a:pt x="8120" y="1006"/>
                    </a:lnTo>
                    <a:lnTo>
                      <a:pt x="7946" y="909"/>
                    </a:lnTo>
                    <a:lnTo>
                      <a:pt x="7752" y="832"/>
                    </a:lnTo>
                    <a:lnTo>
                      <a:pt x="7559" y="774"/>
                    </a:lnTo>
                    <a:lnTo>
                      <a:pt x="7134" y="677"/>
                    </a:lnTo>
                    <a:lnTo>
                      <a:pt x="6747" y="600"/>
                    </a:lnTo>
                    <a:lnTo>
                      <a:pt x="5781" y="406"/>
                    </a:lnTo>
                    <a:lnTo>
                      <a:pt x="4814" y="232"/>
                    </a:lnTo>
                    <a:lnTo>
                      <a:pt x="4253" y="136"/>
                    </a:lnTo>
                    <a:lnTo>
                      <a:pt x="3673" y="39"/>
                    </a:lnTo>
                    <a:lnTo>
                      <a:pt x="3384" y="20"/>
                    </a:lnTo>
                    <a:lnTo>
                      <a:pt x="3094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6" name="Google Shape;826;p39"/>
              <p:cNvSpPr/>
              <p:nvPr/>
            </p:nvSpPr>
            <p:spPr>
              <a:xfrm>
                <a:off x="1191650" y="-1567800"/>
                <a:ext cx="169650" cy="124225"/>
              </a:xfrm>
              <a:custGeom>
                <a:rect b="b" l="l" r="r" t="t"/>
                <a:pathLst>
                  <a:path extrusionOk="0" h="4969" w="6786">
                    <a:moveTo>
                      <a:pt x="271" y="0"/>
                    </a:moveTo>
                    <a:lnTo>
                      <a:pt x="175" y="20"/>
                    </a:lnTo>
                    <a:lnTo>
                      <a:pt x="78" y="78"/>
                    </a:lnTo>
                    <a:lnTo>
                      <a:pt x="20" y="155"/>
                    </a:lnTo>
                    <a:lnTo>
                      <a:pt x="1" y="213"/>
                    </a:lnTo>
                    <a:lnTo>
                      <a:pt x="1" y="252"/>
                    </a:lnTo>
                    <a:lnTo>
                      <a:pt x="20" y="310"/>
                    </a:lnTo>
                    <a:lnTo>
                      <a:pt x="39" y="368"/>
                    </a:lnTo>
                    <a:lnTo>
                      <a:pt x="658" y="1508"/>
                    </a:lnTo>
                    <a:lnTo>
                      <a:pt x="1315" y="2649"/>
                    </a:lnTo>
                    <a:lnTo>
                      <a:pt x="1992" y="3751"/>
                    </a:lnTo>
                    <a:lnTo>
                      <a:pt x="2688" y="4853"/>
                    </a:lnTo>
                    <a:lnTo>
                      <a:pt x="2746" y="4911"/>
                    </a:lnTo>
                    <a:lnTo>
                      <a:pt x="2842" y="4949"/>
                    </a:lnTo>
                    <a:lnTo>
                      <a:pt x="2939" y="4969"/>
                    </a:lnTo>
                    <a:lnTo>
                      <a:pt x="3036" y="4949"/>
                    </a:lnTo>
                    <a:lnTo>
                      <a:pt x="3326" y="4756"/>
                    </a:lnTo>
                    <a:lnTo>
                      <a:pt x="3596" y="4563"/>
                    </a:lnTo>
                    <a:lnTo>
                      <a:pt x="3867" y="4331"/>
                    </a:lnTo>
                    <a:lnTo>
                      <a:pt x="4118" y="4099"/>
                    </a:lnTo>
                    <a:lnTo>
                      <a:pt x="4350" y="3847"/>
                    </a:lnTo>
                    <a:lnTo>
                      <a:pt x="4582" y="3577"/>
                    </a:lnTo>
                    <a:lnTo>
                      <a:pt x="5027" y="3035"/>
                    </a:lnTo>
                    <a:lnTo>
                      <a:pt x="5394" y="2533"/>
                    </a:lnTo>
                    <a:lnTo>
                      <a:pt x="5781" y="2011"/>
                    </a:lnTo>
                    <a:lnTo>
                      <a:pt x="5993" y="1760"/>
                    </a:lnTo>
                    <a:lnTo>
                      <a:pt x="6206" y="1528"/>
                    </a:lnTo>
                    <a:lnTo>
                      <a:pt x="6438" y="1296"/>
                    </a:lnTo>
                    <a:lnTo>
                      <a:pt x="6670" y="1083"/>
                    </a:lnTo>
                    <a:lnTo>
                      <a:pt x="6709" y="1044"/>
                    </a:lnTo>
                    <a:lnTo>
                      <a:pt x="6747" y="1006"/>
                    </a:lnTo>
                    <a:lnTo>
                      <a:pt x="6767" y="948"/>
                    </a:lnTo>
                    <a:lnTo>
                      <a:pt x="6786" y="890"/>
                    </a:lnTo>
                    <a:lnTo>
                      <a:pt x="6767" y="793"/>
                    </a:lnTo>
                    <a:lnTo>
                      <a:pt x="6709" y="696"/>
                    </a:lnTo>
                    <a:lnTo>
                      <a:pt x="6631" y="619"/>
                    </a:lnTo>
                    <a:lnTo>
                      <a:pt x="6535" y="580"/>
                    </a:lnTo>
                    <a:lnTo>
                      <a:pt x="6419" y="580"/>
                    </a:lnTo>
                    <a:lnTo>
                      <a:pt x="6380" y="600"/>
                    </a:lnTo>
                    <a:lnTo>
                      <a:pt x="6322" y="638"/>
                    </a:lnTo>
                    <a:lnTo>
                      <a:pt x="6071" y="851"/>
                    </a:lnTo>
                    <a:lnTo>
                      <a:pt x="5839" y="1064"/>
                    </a:lnTo>
                    <a:lnTo>
                      <a:pt x="5626" y="1315"/>
                    </a:lnTo>
                    <a:lnTo>
                      <a:pt x="5413" y="1547"/>
                    </a:lnTo>
                    <a:lnTo>
                      <a:pt x="5027" y="2069"/>
                    </a:lnTo>
                    <a:lnTo>
                      <a:pt x="4640" y="2610"/>
                    </a:lnTo>
                    <a:lnTo>
                      <a:pt x="4234" y="3113"/>
                    </a:lnTo>
                    <a:lnTo>
                      <a:pt x="4041" y="3364"/>
                    </a:lnTo>
                    <a:lnTo>
                      <a:pt x="3809" y="3615"/>
                    </a:lnTo>
                    <a:lnTo>
                      <a:pt x="3577" y="3828"/>
                    </a:lnTo>
                    <a:lnTo>
                      <a:pt x="3345" y="4041"/>
                    </a:lnTo>
                    <a:lnTo>
                      <a:pt x="3074" y="4234"/>
                    </a:lnTo>
                    <a:lnTo>
                      <a:pt x="3004" y="4279"/>
                    </a:lnTo>
                    <a:lnTo>
                      <a:pt x="3004" y="4279"/>
                    </a:lnTo>
                    <a:lnTo>
                      <a:pt x="2456" y="3441"/>
                    </a:lnTo>
                    <a:lnTo>
                      <a:pt x="1818" y="2359"/>
                    </a:lnTo>
                    <a:lnTo>
                      <a:pt x="1180" y="1257"/>
                    </a:lnTo>
                    <a:lnTo>
                      <a:pt x="581" y="155"/>
                    </a:lnTo>
                    <a:lnTo>
                      <a:pt x="542" y="97"/>
                    </a:lnTo>
                    <a:lnTo>
                      <a:pt x="484" y="58"/>
                    </a:lnTo>
                    <a:lnTo>
                      <a:pt x="445" y="2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7" name="Google Shape;827;p39"/>
              <p:cNvSpPr/>
              <p:nvPr/>
            </p:nvSpPr>
            <p:spPr>
              <a:xfrm>
                <a:off x="1203250" y="-1464375"/>
                <a:ext cx="69625" cy="953525"/>
              </a:xfrm>
              <a:custGeom>
                <a:rect b="b" l="l" r="r" t="t"/>
                <a:pathLst>
                  <a:path extrusionOk="0" h="38141" w="2785">
                    <a:moveTo>
                      <a:pt x="2494" y="0"/>
                    </a:moveTo>
                    <a:lnTo>
                      <a:pt x="2398" y="39"/>
                    </a:lnTo>
                    <a:lnTo>
                      <a:pt x="2301" y="97"/>
                    </a:lnTo>
                    <a:lnTo>
                      <a:pt x="2243" y="194"/>
                    </a:lnTo>
                    <a:lnTo>
                      <a:pt x="2224" y="252"/>
                    </a:lnTo>
                    <a:lnTo>
                      <a:pt x="2204" y="329"/>
                    </a:lnTo>
                    <a:lnTo>
                      <a:pt x="2204" y="1740"/>
                    </a:lnTo>
                    <a:lnTo>
                      <a:pt x="2185" y="3171"/>
                    </a:lnTo>
                    <a:lnTo>
                      <a:pt x="2069" y="6012"/>
                    </a:lnTo>
                    <a:lnTo>
                      <a:pt x="1857" y="10381"/>
                    </a:lnTo>
                    <a:lnTo>
                      <a:pt x="1605" y="14750"/>
                    </a:lnTo>
                    <a:lnTo>
                      <a:pt x="1354" y="19235"/>
                    </a:lnTo>
                    <a:lnTo>
                      <a:pt x="1064" y="23700"/>
                    </a:lnTo>
                    <a:lnTo>
                      <a:pt x="755" y="28185"/>
                    </a:lnTo>
                    <a:lnTo>
                      <a:pt x="445" y="32670"/>
                    </a:lnTo>
                    <a:lnTo>
                      <a:pt x="252" y="35260"/>
                    </a:lnTo>
                    <a:lnTo>
                      <a:pt x="136" y="36556"/>
                    </a:lnTo>
                    <a:lnTo>
                      <a:pt x="1" y="37831"/>
                    </a:lnTo>
                    <a:lnTo>
                      <a:pt x="1" y="37909"/>
                    </a:lnTo>
                    <a:lnTo>
                      <a:pt x="20" y="37967"/>
                    </a:lnTo>
                    <a:lnTo>
                      <a:pt x="39" y="38005"/>
                    </a:lnTo>
                    <a:lnTo>
                      <a:pt x="59" y="38063"/>
                    </a:lnTo>
                    <a:lnTo>
                      <a:pt x="155" y="38121"/>
                    </a:lnTo>
                    <a:lnTo>
                      <a:pt x="252" y="38141"/>
                    </a:lnTo>
                    <a:lnTo>
                      <a:pt x="368" y="38141"/>
                    </a:lnTo>
                    <a:lnTo>
                      <a:pt x="465" y="38102"/>
                    </a:lnTo>
                    <a:lnTo>
                      <a:pt x="503" y="38063"/>
                    </a:lnTo>
                    <a:lnTo>
                      <a:pt x="542" y="38025"/>
                    </a:lnTo>
                    <a:lnTo>
                      <a:pt x="561" y="37967"/>
                    </a:lnTo>
                    <a:lnTo>
                      <a:pt x="581" y="37909"/>
                    </a:lnTo>
                    <a:lnTo>
                      <a:pt x="697" y="36807"/>
                    </a:lnTo>
                    <a:lnTo>
                      <a:pt x="793" y="35724"/>
                    </a:lnTo>
                    <a:lnTo>
                      <a:pt x="948" y="33521"/>
                    </a:lnTo>
                    <a:lnTo>
                      <a:pt x="1257" y="29480"/>
                    </a:lnTo>
                    <a:lnTo>
                      <a:pt x="1528" y="25421"/>
                    </a:lnTo>
                    <a:lnTo>
                      <a:pt x="1818" y="20781"/>
                    </a:lnTo>
                    <a:lnTo>
                      <a:pt x="2108" y="16142"/>
                    </a:lnTo>
                    <a:lnTo>
                      <a:pt x="2378" y="11502"/>
                    </a:lnTo>
                    <a:lnTo>
                      <a:pt x="2591" y="6863"/>
                    </a:lnTo>
                    <a:lnTo>
                      <a:pt x="2668" y="5220"/>
                    </a:lnTo>
                    <a:lnTo>
                      <a:pt x="2746" y="3557"/>
                    </a:lnTo>
                    <a:lnTo>
                      <a:pt x="2784" y="1895"/>
                    </a:lnTo>
                    <a:lnTo>
                      <a:pt x="2784" y="1064"/>
                    </a:lnTo>
                    <a:lnTo>
                      <a:pt x="2784" y="252"/>
                    </a:lnTo>
                    <a:lnTo>
                      <a:pt x="2784" y="174"/>
                    </a:lnTo>
                    <a:lnTo>
                      <a:pt x="2765" y="116"/>
                    </a:lnTo>
                    <a:lnTo>
                      <a:pt x="2726" y="78"/>
                    </a:lnTo>
                    <a:lnTo>
                      <a:pt x="2688" y="39"/>
                    </a:lnTo>
                    <a:lnTo>
                      <a:pt x="2591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8" name="Google Shape;828;p39"/>
              <p:cNvSpPr/>
              <p:nvPr/>
            </p:nvSpPr>
            <p:spPr>
              <a:xfrm>
                <a:off x="866900" y="-1663500"/>
                <a:ext cx="242625" cy="1134775"/>
              </a:xfrm>
              <a:custGeom>
                <a:rect b="b" l="l" r="r" t="t"/>
                <a:pathLst>
                  <a:path extrusionOk="0" h="45391" w="9705">
                    <a:moveTo>
                      <a:pt x="3963" y="1"/>
                    </a:moveTo>
                    <a:lnTo>
                      <a:pt x="3751" y="20"/>
                    </a:lnTo>
                    <a:lnTo>
                      <a:pt x="3557" y="40"/>
                    </a:lnTo>
                    <a:lnTo>
                      <a:pt x="3383" y="98"/>
                    </a:lnTo>
                    <a:lnTo>
                      <a:pt x="3209" y="156"/>
                    </a:lnTo>
                    <a:lnTo>
                      <a:pt x="3035" y="233"/>
                    </a:lnTo>
                    <a:lnTo>
                      <a:pt x="2900" y="329"/>
                    </a:lnTo>
                    <a:lnTo>
                      <a:pt x="2765" y="465"/>
                    </a:lnTo>
                    <a:lnTo>
                      <a:pt x="2687" y="600"/>
                    </a:lnTo>
                    <a:lnTo>
                      <a:pt x="2591" y="735"/>
                    </a:lnTo>
                    <a:lnTo>
                      <a:pt x="2533" y="890"/>
                    </a:lnTo>
                    <a:lnTo>
                      <a:pt x="2475" y="1064"/>
                    </a:lnTo>
                    <a:lnTo>
                      <a:pt x="2397" y="1393"/>
                    </a:lnTo>
                    <a:lnTo>
                      <a:pt x="2339" y="1721"/>
                    </a:lnTo>
                    <a:lnTo>
                      <a:pt x="2281" y="2224"/>
                    </a:lnTo>
                    <a:lnTo>
                      <a:pt x="2223" y="2727"/>
                    </a:lnTo>
                    <a:lnTo>
                      <a:pt x="2204" y="3229"/>
                    </a:lnTo>
                    <a:lnTo>
                      <a:pt x="2185" y="3732"/>
                    </a:lnTo>
                    <a:lnTo>
                      <a:pt x="2069" y="6032"/>
                    </a:lnTo>
                    <a:lnTo>
                      <a:pt x="1933" y="8352"/>
                    </a:lnTo>
                    <a:lnTo>
                      <a:pt x="1199" y="19699"/>
                    </a:lnTo>
                    <a:lnTo>
                      <a:pt x="870" y="25383"/>
                    </a:lnTo>
                    <a:lnTo>
                      <a:pt x="561" y="31066"/>
                    </a:lnTo>
                    <a:lnTo>
                      <a:pt x="387" y="34565"/>
                    </a:lnTo>
                    <a:lnTo>
                      <a:pt x="232" y="38083"/>
                    </a:lnTo>
                    <a:lnTo>
                      <a:pt x="116" y="41582"/>
                    </a:lnTo>
                    <a:lnTo>
                      <a:pt x="0" y="45081"/>
                    </a:lnTo>
                    <a:lnTo>
                      <a:pt x="0" y="45159"/>
                    </a:lnTo>
                    <a:lnTo>
                      <a:pt x="20" y="45217"/>
                    </a:lnTo>
                    <a:lnTo>
                      <a:pt x="39" y="45255"/>
                    </a:lnTo>
                    <a:lnTo>
                      <a:pt x="78" y="45313"/>
                    </a:lnTo>
                    <a:lnTo>
                      <a:pt x="174" y="45371"/>
                    </a:lnTo>
                    <a:lnTo>
                      <a:pt x="271" y="45390"/>
                    </a:lnTo>
                    <a:lnTo>
                      <a:pt x="387" y="45390"/>
                    </a:lnTo>
                    <a:lnTo>
                      <a:pt x="484" y="45352"/>
                    </a:lnTo>
                    <a:lnTo>
                      <a:pt x="503" y="45313"/>
                    </a:lnTo>
                    <a:lnTo>
                      <a:pt x="542" y="45274"/>
                    </a:lnTo>
                    <a:lnTo>
                      <a:pt x="561" y="45217"/>
                    </a:lnTo>
                    <a:lnTo>
                      <a:pt x="561" y="45159"/>
                    </a:lnTo>
                    <a:lnTo>
                      <a:pt x="658" y="42297"/>
                    </a:lnTo>
                    <a:lnTo>
                      <a:pt x="774" y="39456"/>
                    </a:lnTo>
                    <a:lnTo>
                      <a:pt x="1006" y="33734"/>
                    </a:lnTo>
                    <a:lnTo>
                      <a:pt x="1295" y="28031"/>
                    </a:lnTo>
                    <a:lnTo>
                      <a:pt x="1624" y="22328"/>
                    </a:lnTo>
                    <a:lnTo>
                      <a:pt x="1972" y="16858"/>
                    </a:lnTo>
                    <a:lnTo>
                      <a:pt x="2320" y="11368"/>
                    </a:lnTo>
                    <a:lnTo>
                      <a:pt x="2513" y="8507"/>
                    </a:lnTo>
                    <a:lnTo>
                      <a:pt x="2610" y="7076"/>
                    </a:lnTo>
                    <a:lnTo>
                      <a:pt x="2687" y="5646"/>
                    </a:lnTo>
                    <a:lnTo>
                      <a:pt x="2726" y="4737"/>
                    </a:lnTo>
                    <a:lnTo>
                      <a:pt x="2745" y="3828"/>
                    </a:lnTo>
                    <a:lnTo>
                      <a:pt x="2784" y="2939"/>
                    </a:lnTo>
                    <a:lnTo>
                      <a:pt x="2823" y="2475"/>
                    </a:lnTo>
                    <a:lnTo>
                      <a:pt x="2881" y="2031"/>
                    </a:lnTo>
                    <a:lnTo>
                      <a:pt x="2939" y="1663"/>
                    </a:lnTo>
                    <a:lnTo>
                      <a:pt x="2958" y="1470"/>
                    </a:lnTo>
                    <a:lnTo>
                      <a:pt x="2997" y="1277"/>
                    </a:lnTo>
                    <a:lnTo>
                      <a:pt x="3074" y="1103"/>
                    </a:lnTo>
                    <a:lnTo>
                      <a:pt x="3151" y="929"/>
                    </a:lnTo>
                    <a:lnTo>
                      <a:pt x="3209" y="871"/>
                    </a:lnTo>
                    <a:lnTo>
                      <a:pt x="3267" y="793"/>
                    </a:lnTo>
                    <a:lnTo>
                      <a:pt x="3345" y="755"/>
                    </a:lnTo>
                    <a:lnTo>
                      <a:pt x="3422" y="697"/>
                    </a:lnTo>
                    <a:lnTo>
                      <a:pt x="3635" y="639"/>
                    </a:lnTo>
                    <a:lnTo>
                      <a:pt x="3847" y="600"/>
                    </a:lnTo>
                    <a:lnTo>
                      <a:pt x="4098" y="581"/>
                    </a:lnTo>
                    <a:lnTo>
                      <a:pt x="4330" y="600"/>
                    </a:lnTo>
                    <a:lnTo>
                      <a:pt x="4833" y="658"/>
                    </a:lnTo>
                    <a:lnTo>
                      <a:pt x="5278" y="735"/>
                    </a:lnTo>
                    <a:lnTo>
                      <a:pt x="5780" y="813"/>
                    </a:lnTo>
                    <a:lnTo>
                      <a:pt x="6302" y="929"/>
                    </a:lnTo>
                    <a:lnTo>
                      <a:pt x="7327" y="1161"/>
                    </a:lnTo>
                    <a:lnTo>
                      <a:pt x="7829" y="1257"/>
                    </a:lnTo>
                    <a:lnTo>
                      <a:pt x="8351" y="1354"/>
                    </a:lnTo>
                    <a:lnTo>
                      <a:pt x="8873" y="1431"/>
                    </a:lnTo>
                    <a:lnTo>
                      <a:pt x="9106" y="1449"/>
                    </a:lnTo>
                    <a:lnTo>
                      <a:pt x="9106" y="1449"/>
                    </a:lnTo>
                    <a:lnTo>
                      <a:pt x="9047" y="2340"/>
                    </a:lnTo>
                    <a:lnTo>
                      <a:pt x="8951" y="3538"/>
                    </a:lnTo>
                    <a:lnTo>
                      <a:pt x="8719" y="5897"/>
                    </a:lnTo>
                    <a:lnTo>
                      <a:pt x="8603" y="7095"/>
                    </a:lnTo>
                    <a:lnTo>
                      <a:pt x="8467" y="8294"/>
                    </a:lnTo>
                    <a:lnTo>
                      <a:pt x="8390" y="8874"/>
                    </a:lnTo>
                    <a:lnTo>
                      <a:pt x="8293" y="9473"/>
                    </a:lnTo>
                    <a:lnTo>
                      <a:pt x="8177" y="10053"/>
                    </a:lnTo>
                    <a:lnTo>
                      <a:pt x="8042" y="10633"/>
                    </a:lnTo>
                    <a:lnTo>
                      <a:pt x="8023" y="10710"/>
                    </a:lnTo>
                    <a:lnTo>
                      <a:pt x="8042" y="10768"/>
                    </a:lnTo>
                    <a:lnTo>
                      <a:pt x="8042" y="10826"/>
                    </a:lnTo>
                    <a:lnTo>
                      <a:pt x="8081" y="10865"/>
                    </a:lnTo>
                    <a:lnTo>
                      <a:pt x="8139" y="10962"/>
                    </a:lnTo>
                    <a:lnTo>
                      <a:pt x="8235" y="11020"/>
                    </a:lnTo>
                    <a:lnTo>
                      <a:pt x="8332" y="11039"/>
                    </a:lnTo>
                    <a:lnTo>
                      <a:pt x="8448" y="11020"/>
                    </a:lnTo>
                    <a:lnTo>
                      <a:pt x="8487" y="11000"/>
                    </a:lnTo>
                    <a:lnTo>
                      <a:pt x="8525" y="10962"/>
                    </a:lnTo>
                    <a:lnTo>
                      <a:pt x="8564" y="10904"/>
                    </a:lnTo>
                    <a:lnTo>
                      <a:pt x="8583" y="10846"/>
                    </a:lnTo>
                    <a:lnTo>
                      <a:pt x="8719" y="10266"/>
                    </a:lnTo>
                    <a:lnTo>
                      <a:pt x="8835" y="9686"/>
                    </a:lnTo>
                    <a:lnTo>
                      <a:pt x="8931" y="9087"/>
                    </a:lnTo>
                    <a:lnTo>
                      <a:pt x="9028" y="8487"/>
                    </a:lnTo>
                    <a:lnTo>
                      <a:pt x="9144" y="7308"/>
                    </a:lnTo>
                    <a:lnTo>
                      <a:pt x="9279" y="6110"/>
                    </a:lnTo>
                    <a:lnTo>
                      <a:pt x="9511" y="3674"/>
                    </a:lnTo>
                    <a:lnTo>
                      <a:pt x="9627" y="2437"/>
                    </a:lnTo>
                    <a:lnTo>
                      <a:pt x="9704" y="1219"/>
                    </a:lnTo>
                    <a:lnTo>
                      <a:pt x="9685" y="1103"/>
                    </a:lnTo>
                    <a:lnTo>
                      <a:pt x="9647" y="1006"/>
                    </a:lnTo>
                    <a:lnTo>
                      <a:pt x="9608" y="967"/>
                    </a:lnTo>
                    <a:lnTo>
                      <a:pt x="9569" y="929"/>
                    </a:lnTo>
                    <a:lnTo>
                      <a:pt x="9511" y="909"/>
                    </a:lnTo>
                    <a:lnTo>
                      <a:pt x="9453" y="890"/>
                    </a:lnTo>
                    <a:lnTo>
                      <a:pt x="8970" y="851"/>
                    </a:lnTo>
                    <a:lnTo>
                      <a:pt x="8506" y="793"/>
                    </a:lnTo>
                    <a:lnTo>
                      <a:pt x="8023" y="716"/>
                    </a:lnTo>
                    <a:lnTo>
                      <a:pt x="7559" y="619"/>
                    </a:lnTo>
                    <a:lnTo>
                      <a:pt x="6612" y="407"/>
                    </a:lnTo>
                    <a:lnTo>
                      <a:pt x="6148" y="310"/>
                    </a:lnTo>
                    <a:lnTo>
                      <a:pt x="5684" y="214"/>
                    </a:lnTo>
                    <a:lnTo>
                      <a:pt x="4988" y="98"/>
                    </a:lnTo>
                    <a:lnTo>
                      <a:pt x="4582" y="40"/>
                    </a:lnTo>
                    <a:lnTo>
                      <a:pt x="4156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9" name="Google Shape;829;p39"/>
              <p:cNvSpPr/>
              <p:nvPr/>
            </p:nvSpPr>
            <p:spPr>
              <a:xfrm>
                <a:off x="937925" y="-1657200"/>
                <a:ext cx="171600" cy="154675"/>
              </a:xfrm>
              <a:custGeom>
                <a:rect b="b" l="l" r="r" t="t"/>
                <a:pathLst>
                  <a:path extrusionOk="0" h="6187" w="6864">
                    <a:moveTo>
                      <a:pt x="233" y="0"/>
                    </a:moveTo>
                    <a:lnTo>
                      <a:pt x="136" y="20"/>
                    </a:lnTo>
                    <a:lnTo>
                      <a:pt x="59" y="97"/>
                    </a:lnTo>
                    <a:lnTo>
                      <a:pt x="20" y="135"/>
                    </a:lnTo>
                    <a:lnTo>
                      <a:pt x="1" y="174"/>
                    </a:lnTo>
                    <a:lnTo>
                      <a:pt x="1" y="232"/>
                    </a:lnTo>
                    <a:lnTo>
                      <a:pt x="20" y="309"/>
                    </a:lnTo>
                    <a:lnTo>
                      <a:pt x="117" y="696"/>
                    </a:lnTo>
                    <a:lnTo>
                      <a:pt x="233" y="1063"/>
                    </a:lnTo>
                    <a:lnTo>
                      <a:pt x="368" y="1431"/>
                    </a:lnTo>
                    <a:lnTo>
                      <a:pt x="504" y="1798"/>
                    </a:lnTo>
                    <a:lnTo>
                      <a:pt x="832" y="2533"/>
                    </a:lnTo>
                    <a:lnTo>
                      <a:pt x="1180" y="3228"/>
                    </a:lnTo>
                    <a:lnTo>
                      <a:pt x="1567" y="3944"/>
                    </a:lnTo>
                    <a:lnTo>
                      <a:pt x="1953" y="4620"/>
                    </a:lnTo>
                    <a:lnTo>
                      <a:pt x="2359" y="5316"/>
                    </a:lnTo>
                    <a:lnTo>
                      <a:pt x="2727" y="6012"/>
                    </a:lnTo>
                    <a:lnTo>
                      <a:pt x="2785" y="6070"/>
                    </a:lnTo>
                    <a:lnTo>
                      <a:pt x="2843" y="6128"/>
                    </a:lnTo>
                    <a:lnTo>
                      <a:pt x="2901" y="6167"/>
                    </a:lnTo>
                    <a:lnTo>
                      <a:pt x="2959" y="6186"/>
                    </a:lnTo>
                    <a:lnTo>
                      <a:pt x="3036" y="6186"/>
                    </a:lnTo>
                    <a:lnTo>
                      <a:pt x="3113" y="6167"/>
                    </a:lnTo>
                    <a:lnTo>
                      <a:pt x="3171" y="6128"/>
                    </a:lnTo>
                    <a:lnTo>
                      <a:pt x="3229" y="6070"/>
                    </a:lnTo>
                    <a:lnTo>
                      <a:pt x="3713" y="5490"/>
                    </a:lnTo>
                    <a:lnTo>
                      <a:pt x="4196" y="4872"/>
                    </a:lnTo>
                    <a:lnTo>
                      <a:pt x="4660" y="4272"/>
                    </a:lnTo>
                    <a:lnTo>
                      <a:pt x="5104" y="3654"/>
                    </a:lnTo>
                    <a:lnTo>
                      <a:pt x="5974" y="2378"/>
                    </a:lnTo>
                    <a:lnTo>
                      <a:pt x="6806" y="1102"/>
                    </a:lnTo>
                    <a:lnTo>
                      <a:pt x="6844" y="1044"/>
                    </a:lnTo>
                    <a:lnTo>
                      <a:pt x="6844" y="986"/>
                    </a:lnTo>
                    <a:lnTo>
                      <a:pt x="6863" y="928"/>
                    </a:lnTo>
                    <a:lnTo>
                      <a:pt x="6844" y="870"/>
                    </a:lnTo>
                    <a:lnTo>
                      <a:pt x="6806" y="773"/>
                    </a:lnTo>
                    <a:lnTo>
                      <a:pt x="6728" y="696"/>
                    </a:lnTo>
                    <a:lnTo>
                      <a:pt x="6632" y="657"/>
                    </a:lnTo>
                    <a:lnTo>
                      <a:pt x="6535" y="638"/>
                    </a:lnTo>
                    <a:lnTo>
                      <a:pt x="6477" y="657"/>
                    </a:lnTo>
                    <a:lnTo>
                      <a:pt x="6438" y="677"/>
                    </a:lnTo>
                    <a:lnTo>
                      <a:pt x="6380" y="715"/>
                    </a:lnTo>
                    <a:lnTo>
                      <a:pt x="6342" y="754"/>
                    </a:lnTo>
                    <a:lnTo>
                      <a:pt x="5510" y="2030"/>
                    </a:lnTo>
                    <a:lnTo>
                      <a:pt x="4640" y="3306"/>
                    </a:lnTo>
                    <a:lnTo>
                      <a:pt x="4196" y="3924"/>
                    </a:lnTo>
                    <a:lnTo>
                      <a:pt x="3732" y="4543"/>
                    </a:lnTo>
                    <a:lnTo>
                      <a:pt x="3249" y="5142"/>
                    </a:lnTo>
                    <a:lnTo>
                      <a:pt x="3049" y="5382"/>
                    </a:lnTo>
                    <a:lnTo>
                      <a:pt x="2514" y="4408"/>
                    </a:lnTo>
                    <a:lnTo>
                      <a:pt x="2127" y="3731"/>
                    </a:lnTo>
                    <a:lnTo>
                      <a:pt x="1760" y="3035"/>
                    </a:lnTo>
                    <a:lnTo>
                      <a:pt x="1412" y="2359"/>
                    </a:lnTo>
                    <a:lnTo>
                      <a:pt x="1084" y="1663"/>
                    </a:lnTo>
                    <a:lnTo>
                      <a:pt x="929" y="1315"/>
                    </a:lnTo>
                    <a:lnTo>
                      <a:pt x="794" y="947"/>
                    </a:lnTo>
                    <a:lnTo>
                      <a:pt x="678" y="599"/>
                    </a:lnTo>
                    <a:lnTo>
                      <a:pt x="581" y="232"/>
                    </a:lnTo>
                    <a:lnTo>
                      <a:pt x="562" y="155"/>
                    </a:lnTo>
                    <a:lnTo>
                      <a:pt x="523" y="116"/>
                    </a:lnTo>
                    <a:lnTo>
                      <a:pt x="484" y="58"/>
                    </a:lnTo>
                    <a:lnTo>
                      <a:pt x="446" y="39"/>
                    </a:lnTo>
                    <a:lnTo>
                      <a:pt x="349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0" name="Google Shape;830;p39"/>
              <p:cNvSpPr/>
              <p:nvPr/>
            </p:nvSpPr>
            <p:spPr>
              <a:xfrm>
                <a:off x="926825" y="-1519000"/>
                <a:ext cx="95225" cy="992200"/>
              </a:xfrm>
              <a:custGeom>
                <a:rect b="b" l="l" r="r" t="t"/>
                <a:pathLst>
                  <a:path extrusionOk="0" h="39688" w="3809">
                    <a:moveTo>
                      <a:pt x="3441" y="1"/>
                    </a:moveTo>
                    <a:lnTo>
                      <a:pt x="3345" y="40"/>
                    </a:lnTo>
                    <a:lnTo>
                      <a:pt x="3306" y="78"/>
                    </a:lnTo>
                    <a:lnTo>
                      <a:pt x="3267" y="117"/>
                    </a:lnTo>
                    <a:lnTo>
                      <a:pt x="3248" y="175"/>
                    </a:lnTo>
                    <a:lnTo>
                      <a:pt x="3229" y="252"/>
                    </a:lnTo>
                    <a:lnTo>
                      <a:pt x="2919" y="2398"/>
                    </a:lnTo>
                    <a:lnTo>
                      <a:pt x="2649" y="4563"/>
                    </a:lnTo>
                    <a:lnTo>
                      <a:pt x="2417" y="6728"/>
                    </a:lnTo>
                    <a:lnTo>
                      <a:pt x="2204" y="8913"/>
                    </a:lnTo>
                    <a:lnTo>
                      <a:pt x="2011" y="11078"/>
                    </a:lnTo>
                    <a:lnTo>
                      <a:pt x="1837" y="13243"/>
                    </a:lnTo>
                    <a:lnTo>
                      <a:pt x="1489" y="17592"/>
                    </a:lnTo>
                    <a:lnTo>
                      <a:pt x="1180" y="21845"/>
                    </a:lnTo>
                    <a:lnTo>
                      <a:pt x="890" y="26117"/>
                    </a:lnTo>
                    <a:lnTo>
                      <a:pt x="348" y="34623"/>
                    </a:lnTo>
                    <a:lnTo>
                      <a:pt x="194" y="37001"/>
                    </a:lnTo>
                    <a:lnTo>
                      <a:pt x="116" y="38199"/>
                    </a:lnTo>
                    <a:lnTo>
                      <a:pt x="0" y="39379"/>
                    </a:lnTo>
                    <a:lnTo>
                      <a:pt x="0" y="39437"/>
                    </a:lnTo>
                    <a:lnTo>
                      <a:pt x="20" y="39494"/>
                    </a:lnTo>
                    <a:lnTo>
                      <a:pt x="39" y="39552"/>
                    </a:lnTo>
                    <a:lnTo>
                      <a:pt x="58" y="39591"/>
                    </a:lnTo>
                    <a:lnTo>
                      <a:pt x="155" y="39649"/>
                    </a:lnTo>
                    <a:lnTo>
                      <a:pt x="252" y="39688"/>
                    </a:lnTo>
                    <a:lnTo>
                      <a:pt x="368" y="39688"/>
                    </a:lnTo>
                    <a:lnTo>
                      <a:pt x="464" y="39649"/>
                    </a:lnTo>
                    <a:lnTo>
                      <a:pt x="503" y="39610"/>
                    </a:lnTo>
                    <a:lnTo>
                      <a:pt x="542" y="39552"/>
                    </a:lnTo>
                    <a:lnTo>
                      <a:pt x="561" y="39514"/>
                    </a:lnTo>
                    <a:lnTo>
                      <a:pt x="580" y="39437"/>
                    </a:lnTo>
                    <a:lnTo>
                      <a:pt x="716" y="38025"/>
                    </a:lnTo>
                    <a:lnTo>
                      <a:pt x="832" y="36614"/>
                    </a:lnTo>
                    <a:lnTo>
                      <a:pt x="928" y="35184"/>
                    </a:lnTo>
                    <a:lnTo>
                      <a:pt x="1025" y="33753"/>
                    </a:lnTo>
                    <a:lnTo>
                      <a:pt x="1180" y="30911"/>
                    </a:lnTo>
                    <a:lnTo>
                      <a:pt x="1334" y="28070"/>
                    </a:lnTo>
                    <a:lnTo>
                      <a:pt x="1643" y="23392"/>
                    </a:lnTo>
                    <a:lnTo>
                      <a:pt x="1991" y="18713"/>
                    </a:lnTo>
                    <a:lnTo>
                      <a:pt x="2339" y="14035"/>
                    </a:lnTo>
                    <a:lnTo>
                      <a:pt x="2552" y="11696"/>
                    </a:lnTo>
                    <a:lnTo>
                      <a:pt x="2765" y="9357"/>
                    </a:lnTo>
                    <a:lnTo>
                      <a:pt x="2977" y="7095"/>
                    </a:lnTo>
                    <a:lnTo>
                      <a:pt x="3209" y="4834"/>
                    </a:lnTo>
                    <a:lnTo>
                      <a:pt x="3480" y="2572"/>
                    </a:lnTo>
                    <a:lnTo>
                      <a:pt x="3635" y="1431"/>
                    </a:lnTo>
                    <a:lnTo>
                      <a:pt x="3789" y="310"/>
                    </a:lnTo>
                    <a:lnTo>
                      <a:pt x="3809" y="252"/>
                    </a:lnTo>
                    <a:lnTo>
                      <a:pt x="3789" y="194"/>
                    </a:lnTo>
                    <a:lnTo>
                      <a:pt x="3770" y="136"/>
                    </a:lnTo>
                    <a:lnTo>
                      <a:pt x="3731" y="98"/>
                    </a:lnTo>
                    <a:lnTo>
                      <a:pt x="3654" y="40"/>
                    </a:lnTo>
                    <a:lnTo>
                      <a:pt x="3557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1" name="Google Shape;831;p39"/>
              <p:cNvSpPr/>
              <p:nvPr/>
            </p:nvSpPr>
            <p:spPr>
              <a:xfrm>
                <a:off x="1336150" y="-1450375"/>
                <a:ext cx="248425" cy="963200"/>
              </a:xfrm>
              <a:custGeom>
                <a:rect b="b" l="l" r="r" t="t"/>
                <a:pathLst>
                  <a:path extrusionOk="0" h="38528" w="9937">
                    <a:moveTo>
                      <a:pt x="5703" y="1"/>
                    </a:moveTo>
                    <a:lnTo>
                      <a:pt x="5375" y="20"/>
                    </a:lnTo>
                    <a:lnTo>
                      <a:pt x="5066" y="40"/>
                    </a:lnTo>
                    <a:lnTo>
                      <a:pt x="4737" y="98"/>
                    </a:lnTo>
                    <a:lnTo>
                      <a:pt x="4428" y="156"/>
                    </a:lnTo>
                    <a:lnTo>
                      <a:pt x="4138" y="233"/>
                    </a:lnTo>
                    <a:lnTo>
                      <a:pt x="3867" y="330"/>
                    </a:lnTo>
                    <a:lnTo>
                      <a:pt x="3654" y="465"/>
                    </a:lnTo>
                    <a:lnTo>
                      <a:pt x="3461" y="620"/>
                    </a:lnTo>
                    <a:lnTo>
                      <a:pt x="3287" y="793"/>
                    </a:lnTo>
                    <a:lnTo>
                      <a:pt x="3152" y="987"/>
                    </a:lnTo>
                    <a:lnTo>
                      <a:pt x="3036" y="1238"/>
                    </a:lnTo>
                    <a:lnTo>
                      <a:pt x="2939" y="1509"/>
                    </a:lnTo>
                    <a:lnTo>
                      <a:pt x="2746" y="2224"/>
                    </a:lnTo>
                    <a:lnTo>
                      <a:pt x="2572" y="2959"/>
                    </a:lnTo>
                    <a:lnTo>
                      <a:pt x="2436" y="3693"/>
                    </a:lnTo>
                    <a:lnTo>
                      <a:pt x="2321" y="4428"/>
                    </a:lnTo>
                    <a:lnTo>
                      <a:pt x="2224" y="5182"/>
                    </a:lnTo>
                    <a:lnTo>
                      <a:pt x="2127" y="5916"/>
                    </a:lnTo>
                    <a:lnTo>
                      <a:pt x="1953" y="7405"/>
                    </a:lnTo>
                    <a:lnTo>
                      <a:pt x="1644" y="9937"/>
                    </a:lnTo>
                    <a:lnTo>
                      <a:pt x="1393" y="12489"/>
                    </a:lnTo>
                    <a:lnTo>
                      <a:pt x="1141" y="15041"/>
                    </a:lnTo>
                    <a:lnTo>
                      <a:pt x="929" y="17592"/>
                    </a:lnTo>
                    <a:lnTo>
                      <a:pt x="735" y="20144"/>
                    </a:lnTo>
                    <a:lnTo>
                      <a:pt x="561" y="22715"/>
                    </a:lnTo>
                    <a:lnTo>
                      <a:pt x="407" y="25267"/>
                    </a:lnTo>
                    <a:lnTo>
                      <a:pt x="271" y="27818"/>
                    </a:lnTo>
                    <a:lnTo>
                      <a:pt x="155" y="30312"/>
                    </a:lnTo>
                    <a:lnTo>
                      <a:pt x="59" y="32787"/>
                    </a:lnTo>
                    <a:lnTo>
                      <a:pt x="20" y="34024"/>
                    </a:lnTo>
                    <a:lnTo>
                      <a:pt x="20" y="35261"/>
                    </a:lnTo>
                    <a:lnTo>
                      <a:pt x="1" y="36498"/>
                    </a:lnTo>
                    <a:lnTo>
                      <a:pt x="20" y="37735"/>
                    </a:lnTo>
                    <a:lnTo>
                      <a:pt x="20" y="37813"/>
                    </a:lnTo>
                    <a:lnTo>
                      <a:pt x="39" y="37851"/>
                    </a:lnTo>
                    <a:lnTo>
                      <a:pt x="78" y="37909"/>
                    </a:lnTo>
                    <a:lnTo>
                      <a:pt x="117" y="37929"/>
                    </a:lnTo>
                    <a:lnTo>
                      <a:pt x="213" y="37967"/>
                    </a:lnTo>
                    <a:lnTo>
                      <a:pt x="310" y="37987"/>
                    </a:lnTo>
                    <a:lnTo>
                      <a:pt x="407" y="37948"/>
                    </a:lnTo>
                    <a:lnTo>
                      <a:pt x="503" y="37871"/>
                    </a:lnTo>
                    <a:lnTo>
                      <a:pt x="561" y="37793"/>
                    </a:lnTo>
                    <a:lnTo>
                      <a:pt x="581" y="37716"/>
                    </a:lnTo>
                    <a:lnTo>
                      <a:pt x="600" y="37658"/>
                    </a:lnTo>
                    <a:lnTo>
                      <a:pt x="581" y="36479"/>
                    </a:lnTo>
                    <a:lnTo>
                      <a:pt x="581" y="35300"/>
                    </a:lnTo>
                    <a:lnTo>
                      <a:pt x="600" y="32961"/>
                    </a:lnTo>
                    <a:lnTo>
                      <a:pt x="677" y="30602"/>
                    </a:lnTo>
                    <a:lnTo>
                      <a:pt x="793" y="28244"/>
                    </a:lnTo>
                    <a:lnTo>
                      <a:pt x="909" y="25885"/>
                    </a:lnTo>
                    <a:lnTo>
                      <a:pt x="1083" y="23527"/>
                    </a:lnTo>
                    <a:lnTo>
                      <a:pt x="1431" y="18829"/>
                    </a:lnTo>
                    <a:lnTo>
                      <a:pt x="1625" y="16413"/>
                    </a:lnTo>
                    <a:lnTo>
                      <a:pt x="1837" y="13977"/>
                    </a:lnTo>
                    <a:lnTo>
                      <a:pt x="2069" y="11561"/>
                    </a:lnTo>
                    <a:lnTo>
                      <a:pt x="2321" y="9125"/>
                    </a:lnTo>
                    <a:lnTo>
                      <a:pt x="2514" y="7443"/>
                    </a:lnTo>
                    <a:lnTo>
                      <a:pt x="2726" y="5762"/>
                    </a:lnTo>
                    <a:lnTo>
                      <a:pt x="2842" y="4930"/>
                    </a:lnTo>
                    <a:lnTo>
                      <a:pt x="2978" y="4099"/>
                    </a:lnTo>
                    <a:lnTo>
                      <a:pt x="3132" y="3268"/>
                    </a:lnTo>
                    <a:lnTo>
                      <a:pt x="3287" y="2437"/>
                    </a:lnTo>
                    <a:lnTo>
                      <a:pt x="3384" y="1953"/>
                    </a:lnTo>
                    <a:lnTo>
                      <a:pt x="3442" y="1721"/>
                    </a:lnTo>
                    <a:lnTo>
                      <a:pt x="3519" y="1509"/>
                    </a:lnTo>
                    <a:lnTo>
                      <a:pt x="3616" y="1315"/>
                    </a:lnTo>
                    <a:lnTo>
                      <a:pt x="3732" y="1122"/>
                    </a:lnTo>
                    <a:lnTo>
                      <a:pt x="3809" y="1045"/>
                    </a:lnTo>
                    <a:lnTo>
                      <a:pt x="3886" y="967"/>
                    </a:lnTo>
                    <a:lnTo>
                      <a:pt x="3983" y="909"/>
                    </a:lnTo>
                    <a:lnTo>
                      <a:pt x="4099" y="851"/>
                    </a:lnTo>
                    <a:lnTo>
                      <a:pt x="4254" y="793"/>
                    </a:lnTo>
                    <a:lnTo>
                      <a:pt x="4408" y="736"/>
                    </a:lnTo>
                    <a:lnTo>
                      <a:pt x="4756" y="658"/>
                    </a:lnTo>
                    <a:lnTo>
                      <a:pt x="5124" y="600"/>
                    </a:lnTo>
                    <a:lnTo>
                      <a:pt x="5471" y="581"/>
                    </a:lnTo>
                    <a:lnTo>
                      <a:pt x="5839" y="562"/>
                    </a:lnTo>
                    <a:lnTo>
                      <a:pt x="6206" y="581"/>
                    </a:lnTo>
                    <a:lnTo>
                      <a:pt x="6902" y="600"/>
                    </a:lnTo>
                    <a:lnTo>
                      <a:pt x="8294" y="678"/>
                    </a:lnTo>
                    <a:lnTo>
                      <a:pt x="8990" y="697"/>
                    </a:lnTo>
                    <a:lnTo>
                      <a:pt x="9302" y="697"/>
                    </a:lnTo>
                    <a:lnTo>
                      <a:pt x="9202" y="1257"/>
                    </a:lnTo>
                    <a:lnTo>
                      <a:pt x="9067" y="2147"/>
                    </a:lnTo>
                    <a:lnTo>
                      <a:pt x="8951" y="3036"/>
                    </a:lnTo>
                    <a:lnTo>
                      <a:pt x="8835" y="3925"/>
                    </a:lnTo>
                    <a:lnTo>
                      <a:pt x="8642" y="5704"/>
                    </a:lnTo>
                    <a:lnTo>
                      <a:pt x="8487" y="7501"/>
                    </a:lnTo>
                    <a:lnTo>
                      <a:pt x="8352" y="9280"/>
                    </a:lnTo>
                    <a:lnTo>
                      <a:pt x="8236" y="11078"/>
                    </a:lnTo>
                    <a:lnTo>
                      <a:pt x="8004" y="14654"/>
                    </a:lnTo>
                    <a:lnTo>
                      <a:pt x="7753" y="18984"/>
                    </a:lnTo>
                    <a:lnTo>
                      <a:pt x="7540" y="23295"/>
                    </a:lnTo>
                    <a:lnTo>
                      <a:pt x="7366" y="27625"/>
                    </a:lnTo>
                    <a:lnTo>
                      <a:pt x="7231" y="31955"/>
                    </a:lnTo>
                    <a:lnTo>
                      <a:pt x="7192" y="33772"/>
                    </a:lnTo>
                    <a:lnTo>
                      <a:pt x="7153" y="35590"/>
                    </a:lnTo>
                    <a:lnTo>
                      <a:pt x="7153" y="37001"/>
                    </a:lnTo>
                    <a:lnTo>
                      <a:pt x="7115" y="37639"/>
                    </a:lnTo>
                    <a:lnTo>
                      <a:pt x="7134" y="37967"/>
                    </a:lnTo>
                    <a:lnTo>
                      <a:pt x="7134" y="38122"/>
                    </a:lnTo>
                    <a:lnTo>
                      <a:pt x="7153" y="38277"/>
                    </a:lnTo>
                    <a:lnTo>
                      <a:pt x="7192" y="38373"/>
                    </a:lnTo>
                    <a:lnTo>
                      <a:pt x="7250" y="38451"/>
                    </a:lnTo>
                    <a:lnTo>
                      <a:pt x="7327" y="38489"/>
                    </a:lnTo>
                    <a:lnTo>
                      <a:pt x="7405" y="38528"/>
                    </a:lnTo>
                    <a:lnTo>
                      <a:pt x="7540" y="38528"/>
                    </a:lnTo>
                    <a:lnTo>
                      <a:pt x="7637" y="38470"/>
                    </a:lnTo>
                    <a:lnTo>
                      <a:pt x="7714" y="38373"/>
                    </a:lnTo>
                    <a:lnTo>
                      <a:pt x="7733" y="38335"/>
                    </a:lnTo>
                    <a:lnTo>
                      <a:pt x="7753" y="38277"/>
                    </a:lnTo>
                    <a:lnTo>
                      <a:pt x="7753" y="38199"/>
                    </a:lnTo>
                    <a:lnTo>
                      <a:pt x="7753" y="38122"/>
                    </a:lnTo>
                    <a:lnTo>
                      <a:pt x="7733" y="38064"/>
                    </a:lnTo>
                    <a:lnTo>
                      <a:pt x="7711" y="38041"/>
                    </a:lnTo>
                    <a:lnTo>
                      <a:pt x="7711" y="38041"/>
                    </a:lnTo>
                    <a:lnTo>
                      <a:pt x="7695" y="37929"/>
                    </a:lnTo>
                    <a:lnTo>
                      <a:pt x="7695" y="37639"/>
                    </a:lnTo>
                    <a:lnTo>
                      <a:pt x="7714" y="37059"/>
                    </a:lnTo>
                    <a:lnTo>
                      <a:pt x="7733" y="35841"/>
                    </a:lnTo>
                    <a:lnTo>
                      <a:pt x="7753" y="34294"/>
                    </a:lnTo>
                    <a:lnTo>
                      <a:pt x="7791" y="32767"/>
                    </a:lnTo>
                    <a:lnTo>
                      <a:pt x="7907" y="28766"/>
                    </a:lnTo>
                    <a:lnTo>
                      <a:pt x="8062" y="24764"/>
                    </a:lnTo>
                    <a:lnTo>
                      <a:pt x="8255" y="20395"/>
                    </a:lnTo>
                    <a:lnTo>
                      <a:pt x="8506" y="16026"/>
                    </a:lnTo>
                    <a:lnTo>
                      <a:pt x="8642" y="13861"/>
                    </a:lnTo>
                    <a:lnTo>
                      <a:pt x="8777" y="11677"/>
                    </a:lnTo>
                    <a:lnTo>
                      <a:pt x="8951" y="9493"/>
                    </a:lnTo>
                    <a:lnTo>
                      <a:pt x="9125" y="7327"/>
                    </a:lnTo>
                    <a:lnTo>
                      <a:pt x="9280" y="5588"/>
                    </a:lnTo>
                    <a:lnTo>
                      <a:pt x="9454" y="3867"/>
                    </a:lnTo>
                    <a:lnTo>
                      <a:pt x="9550" y="3017"/>
                    </a:lnTo>
                    <a:lnTo>
                      <a:pt x="9666" y="2147"/>
                    </a:lnTo>
                    <a:lnTo>
                      <a:pt x="9802" y="1296"/>
                    </a:lnTo>
                    <a:lnTo>
                      <a:pt x="9937" y="446"/>
                    </a:lnTo>
                    <a:lnTo>
                      <a:pt x="9937" y="368"/>
                    </a:lnTo>
                    <a:lnTo>
                      <a:pt x="9918" y="310"/>
                    </a:lnTo>
                    <a:lnTo>
                      <a:pt x="9898" y="252"/>
                    </a:lnTo>
                    <a:lnTo>
                      <a:pt x="9860" y="214"/>
                    </a:lnTo>
                    <a:lnTo>
                      <a:pt x="9802" y="175"/>
                    </a:lnTo>
                    <a:lnTo>
                      <a:pt x="9744" y="156"/>
                    </a:lnTo>
                    <a:lnTo>
                      <a:pt x="9666" y="136"/>
                    </a:lnTo>
                    <a:lnTo>
                      <a:pt x="8970" y="136"/>
                    </a:lnTo>
                    <a:lnTo>
                      <a:pt x="8313" y="98"/>
                    </a:lnTo>
                    <a:lnTo>
                      <a:pt x="6999" y="20"/>
                    </a:lnTo>
                    <a:lnTo>
                      <a:pt x="6361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2" name="Google Shape;832;p39"/>
              <p:cNvSpPr/>
              <p:nvPr/>
            </p:nvSpPr>
            <p:spPr>
              <a:xfrm>
                <a:off x="1542525" y="-1596325"/>
                <a:ext cx="251800" cy="1130900"/>
              </a:xfrm>
              <a:custGeom>
                <a:rect b="b" l="l" r="r" t="t"/>
                <a:pathLst>
                  <a:path extrusionOk="0" h="45236" w="10072">
                    <a:moveTo>
                      <a:pt x="4756" y="1"/>
                    </a:moveTo>
                    <a:lnTo>
                      <a:pt x="4543" y="20"/>
                    </a:lnTo>
                    <a:lnTo>
                      <a:pt x="4330" y="59"/>
                    </a:lnTo>
                    <a:lnTo>
                      <a:pt x="4118" y="117"/>
                    </a:lnTo>
                    <a:lnTo>
                      <a:pt x="4040" y="175"/>
                    </a:lnTo>
                    <a:lnTo>
                      <a:pt x="3944" y="233"/>
                    </a:lnTo>
                    <a:lnTo>
                      <a:pt x="3866" y="291"/>
                    </a:lnTo>
                    <a:lnTo>
                      <a:pt x="3808" y="388"/>
                    </a:lnTo>
                    <a:lnTo>
                      <a:pt x="3673" y="600"/>
                    </a:lnTo>
                    <a:lnTo>
                      <a:pt x="3576" y="851"/>
                    </a:lnTo>
                    <a:lnTo>
                      <a:pt x="3499" y="1122"/>
                    </a:lnTo>
                    <a:lnTo>
                      <a:pt x="3422" y="1393"/>
                    </a:lnTo>
                    <a:lnTo>
                      <a:pt x="3325" y="1953"/>
                    </a:lnTo>
                    <a:lnTo>
                      <a:pt x="3248" y="2475"/>
                    </a:lnTo>
                    <a:lnTo>
                      <a:pt x="3035" y="3635"/>
                    </a:lnTo>
                    <a:lnTo>
                      <a:pt x="2880" y="4814"/>
                    </a:lnTo>
                    <a:lnTo>
                      <a:pt x="2726" y="5994"/>
                    </a:lnTo>
                    <a:lnTo>
                      <a:pt x="2591" y="7173"/>
                    </a:lnTo>
                    <a:lnTo>
                      <a:pt x="2359" y="9531"/>
                    </a:lnTo>
                    <a:lnTo>
                      <a:pt x="2127" y="11890"/>
                    </a:lnTo>
                    <a:lnTo>
                      <a:pt x="1856" y="15118"/>
                    </a:lnTo>
                    <a:lnTo>
                      <a:pt x="1585" y="18346"/>
                    </a:lnTo>
                    <a:lnTo>
                      <a:pt x="1353" y="21594"/>
                    </a:lnTo>
                    <a:lnTo>
                      <a:pt x="1121" y="24822"/>
                    </a:lnTo>
                    <a:lnTo>
                      <a:pt x="715" y="30892"/>
                    </a:lnTo>
                    <a:lnTo>
                      <a:pt x="348" y="36962"/>
                    </a:lnTo>
                    <a:lnTo>
                      <a:pt x="155" y="40384"/>
                    </a:lnTo>
                    <a:lnTo>
                      <a:pt x="77" y="42085"/>
                    </a:lnTo>
                    <a:lnTo>
                      <a:pt x="19" y="43805"/>
                    </a:lnTo>
                    <a:lnTo>
                      <a:pt x="0" y="44057"/>
                    </a:lnTo>
                    <a:lnTo>
                      <a:pt x="19" y="44115"/>
                    </a:lnTo>
                    <a:lnTo>
                      <a:pt x="39" y="44173"/>
                    </a:lnTo>
                    <a:lnTo>
                      <a:pt x="58" y="44231"/>
                    </a:lnTo>
                    <a:lnTo>
                      <a:pt x="97" y="44269"/>
                    </a:lnTo>
                    <a:lnTo>
                      <a:pt x="193" y="44347"/>
                    </a:lnTo>
                    <a:lnTo>
                      <a:pt x="290" y="44366"/>
                    </a:lnTo>
                    <a:lnTo>
                      <a:pt x="406" y="44366"/>
                    </a:lnTo>
                    <a:lnTo>
                      <a:pt x="483" y="44327"/>
                    </a:lnTo>
                    <a:lnTo>
                      <a:pt x="522" y="44289"/>
                    </a:lnTo>
                    <a:lnTo>
                      <a:pt x="561" y="44250"/>
                    </a:lnTo>
                    <a:lnTo>
                      <a:pt x="580" y="44192"/>
                    </a:lnTo>
                    <a:lnTo>
                      <a:pt x="580" y="44115"/>
                    </a:lnTo>
                    <a:lnTo>
                      <a:pt x="580" y="43419"/>
                    </a:lnTo>
                    <a:lnTo>
                      <a:pt x="619" y="42703"/>
                    </a:lnTo>
                    <a:lnTo>
                      <a:pt x="677" y="41292"/>
                    </a:lnTo>
                    <a:lnTo>
                      <a:pt x="851" y="38470"/>
                    </a:lnTo>
                    <a:lnTo>
                      <a:pt x="1179" y="32787"/>
                    </a:lnTo>
                    <a:lnTo>
                      <a:pt x="1547" y="27123"/>
                    </a:lnTo>
                    <a:lnTo>
                      <a:pt x="1759" y="23894"/>
                    </a:lnTo>
                    <a:lnTo>
                      <a:pt x="1991" y="20685"/>
                    </a:lnTo>
                    <a:lnTo>
                      <a:pt x="2243" y="17457"/>
                    </a:lnTo>
                    <a:lnTo>
                      <a:pt x="2513" y="14248"/>
                    </a:lnTo>
                    <a:lnTo>
                      <a:pt x="2726" y="11677"/>
                    </a:lnTo>
                    <a:lnTo>
                      <a:pt x="2977" y="9106"/>
                    </a:lnTo>
                    <a:lnTo>
                      <a:pt x="3112" y="7830"/>
                    </a:lnTo>
                    <a:lnTo>
                      <a:pt x="3248" y="6554"/>
                    </a:lnTo>
                    <a:lnTo>
                      <a:pt x="3402" y="5259"/>
                    </a:lnTo>
                    <a:lnTo>
                      <a:pt x="3576" y="3983"/>
                    </a:lnTo>
                    <a:lnTo>
                      <a:pt x="3692" y="3287"/>
                    </a:lnTo>
                    <a:lnTo>
                      <a:pt x="3789" y="2572"/>
                    </a:lnTo>
                    <a:lnTo>
                      <a:pt x="3924" y="1876"/>
                    </a:lnTo>
                    <a:lnTo>
                      <a:pt x="4021" y="1528"/>
                    </a:lnTo>
                    <a:lnTo>
                      <a:pt x="4098" y="1180"/>
                    </a:lnTo>
                    <a:lnTo>
                      <a:pt x="4156" y="987"/>
                    </a:lnTo>
                    <a:lnTo>
                      <a:pt x="4234" y="813"/>
                    </a:lnTo>
                    <a:lnTo>
                      <a:pt x="4272" y="697"/>
                    </a:lnTo>
                    <a:lnTo>
                      <a:pt x="4292" y="677"/>
                    </a:lnTo>
                    <a:lnTo>
                      <a:pt x="4330" y="677"/>
                    </a:lnTo>
                    <a:lnTo>
                      <a:pt x="4601" y="639"/>
                    </a:lnTo>
                    <a:lnTo>
                      <a:pt x="4872" y="600"/>
                    </a:lnTo>
                    <a:lnTo>
                      <a:pt x="5142" y="581"/>
                    </a:lnTo>
                    <a:lnTo>
                      <a:pt x="5413" y="581"/>
                    </a:lnTo>
                    <a:lnTo>
                      <a:pt x="5993" y="619"/>
                    </a:lnTo>
                    <a:lnTo>
                      <a:pt x="6573" y="677"/>
                    </a:lnTo>
                    <a:lnTo>
                      <a:pt x="7153" y="774"/>
                    </a:lnTo>
                    <a:lnTo>
                      <a:pt x="7733" y="890"/>
                    </a:lnTo>
                    <a:lnTo>
                      <a:pt x="8757" y="1083"/>
                    </a:lnTo>
                    <a:lnTo>
                      <a:pt x="9455" y="1231"/>
                    </a:lnTo>
                    <a:lnTo>
                      <a:pt x="9455" y="1231"/>
                    </a:lnTo>
                    <a:lnTo>
                      <a:pt x="9376" y="1567"/>
                    </a:lnTo>
                    <a:lnTo>
                      <a:pt x="9260" y="2224"/>
                    </a:lnTo>
                    <a:lnTo>
                      <a:pt x="9163" y="2901"/>
                    </a:lnTo>
                    <a:lnTo>
                      <a:pt x="9086" y="3577"/>
                    </a:lnTo>
                    <a:lnTo>
                      <a:pt x="8970" y="4950"/>
                    </a:lnTo>
                    <a:lnTo>
                      <a:pt x="8854" y="6284"/>
                    </a:lnTo>
                    <a:lnTo>
                      <a:pt x="8622" y="8835"/>
                    </a:lnTo>
                    <a:lnTo>
                      <a:pt x="8409" y="11368"/>
                    </a:lnTo>
                    <a:lnTo>
                      <a:pt x="8023" y="16452"/>
                    </a:lnTo>
                    <a:lnTo>
                      <a:pt x="7617" y="21961"/>
                    </a:lnTo>
                    <a:lnTo>
                      <a:pt x="7230" y="27471"/>
                    </a:lnTo>
                    <a:lnTo>
                      <a:pt x="6882" y="32980"/>
                    </a:lnTo>
                    <a:lnTo>
                      <a:pt x="6573" y="38489"/>
                    </a:lnTo>
                    <a:lnTo>
                      <a:pt x="6476" y="40422"/>
                    </a:lnTo>
                    <a:lnTo>
                      <a:pt x="6379" y="42356"/>
                    </a:lnTo>
                    <a:lnTo>
                      <a:pt x="6360" y="43554"/>
                    </a:lnTo>
                    <a:lnTo>
                      <a:pt x="6360" y="43747"/>
                    </a:lnTo>
                    <a:lnTo>
                      <a:pt x="6379" y="43921"/>
                    </a:lnTo>
                    <a:lnTo>
                      <a:pt x="6437" y="44289"/>
                    </a:lnTo>
                    <a:lnTo>
                      <a:pt x="6495" y="44637"/>
                    </a:lnTo>
                    <a:lnTo>
                      <a:pt x="6573" y="45004"/>
                    </a:lnTo>
                    <a:lnTo>
                      <a:pt x="6573" y="45081"/>
                    </a:lnTo>
                    <a:lnTo>
                      <a:pt x="6611" y="45120"/>
                    </a:lnTo>
                    <a:lnTo>
                      <a:pt x="6650" y="45178"/>
                    </a:lnTo>
                    <a:lnTo>
                      <a:pt x="6689" y="45197"/>
                    </a:lnTo>
                    <a:lnTo>
                      <a:pt x="6785" y="45236"/>
                    </a:lnTo>
                    <a:lnTo>
                      <a:pt x="6882" y="45236"/>
                    </a:lnTo>
                    <a:lnTo>
                      <a:pt x="6998" y="45217"/>
                    </a:lnTo>
                    <a:lnTo>
                      <a:pt x="7075" y="45139"/>
                    </a:lnTo>
                    <a:lnTo>
                      <a:pt x="7114" y="45101"/>
                    </a:lnTo>
                    <a:lnTo>
                      <a:pt x="7133" y="45043"/>
                    </a:lnTo>
                    <a:lnTo>
                      <a:pt x="7133" y="44985"/>
                    </a:lnTo>
                    <a:lnTo>
                      <a:pt x="7133" y="44927"/>
                    </a:lnTo>
                    <a:lnTo>
                      <a:pt x="7075" y="44579"/>
                    </a:lnTo>
                    <a:lnTo>
                      <a:pt x="6998" y="44269"/>
                    </a:lnTo>
                    <a:lnTo>
                      <a:pt x="6940" y="43960"/>
                    </a:lnTo>
                    <a:lnTo>
                      <a:pt x="6921" y="43805"/>
                    </a:lnTo>
                    <a:lnTo>
                      <a:pt x="6921" y="43651"/>
                    </a:lnTo>
                    <a:lnTo>
                      <a:pt x="6959" y="42626"/>
                    </a:lnTo>
                    <a:lnTo>
                      <a:pt x="7017" y="41022"/>
                    </a:lnTo>
                    <a:lnTo>
                      <a:pt x="7095" y="39398"/>
                    </a:lnTo>
                    <a:lnTo>
                      <a:pt x="7365" y="34526"/>
                    </a:lnTo>
                    <a:lnTo>
                      <a:pt x="7675" y="29636"/>
                    </a:lnTo>
                    <a:lnTo>
                      <a:pt x="8042" y="24107"/>
                    </a:lnTo>
                    <a:lnTo>
                      <a:pt x="8429" y="18578"/>
                    </a:lnTo>
                    <a:lnTo>
                      <a:pt x="8854" y="13049"/>
                    </a:lnTo>
                    <a:lnTo>
                      <a:pt x="9086" y="10285"/>
                    </a:lnTo>
                    <a:lnTo>
                      <a:pt x="9318" y="7521"/>
                    </a:lnTo>
                    <a:lnTo>
                      <a:pt x="9511" y="5433"/>
                    </a:lnTo>
                    <a:lnTo>
                      <a:pt x="9743" y="3365"/>
                    </a:lnTo>
                    <a:lnTo>
                      <a:pt x="9878" y="2205"/>
                    </a:lnTo>
                    <a:lnTo>
                      <a:pt x="9956" y="1625"/>
                    </a:lnTo>
                    <a:lnTo>
                      <a:pt x="10072" y="1122"/>
                    </a:lnTo>
                    <a:lnTo>
                      <a:pt x="10072" y="1045"/>
                    </a:lnTo>
                    <a:lnTo>
                      <a:pt x="10072" y="987"/>
                    </a:lnTo>
                    <a:lnTo>
                      <a:pt x="10072" y="909"/>
                    </a:lnTo>
                    <a:lnTo>
                      <a:pt x="10033" y="871"/>
                    </a:lnTo>
                    <a:lnTo>
                      <a:pt x="10014" y="813"/>
                    </a:lnTo>
                    <a:lnTo>
                      <a:pt x="9956" y="774"/>
                    </a:lnTo>
                    <a:lnTo>
                      <a:pt x="9898" y="735"/>
                    </a:lnTo>
                    <a:lnTo>
                      <a:pt x="9840" y="716"/>
                    </a:lnTo>
                    <a:lnTo>
                      <a:pt x="8738" y="504"/>
                    </a:lnTo>
                    <a:lnTo>
                      <a:pt x="7617" y="272"/>
                    </a:lnTo>
                    <a:lnTo>
                      <a:pt x="7075" y="175"/>
                    </a:lnTo>
                    <a:lnTo>
                      <a:pt x="6515" y="98"/>
                    </a:lnTo>
                    <a:lnTo>
                      <a:pt x="5954" y="40"/>
                    </a:lnTo>
                    <a:lnTo>
                      <a:pt x="5394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3" name="Google Shape;833;p39"/>
              <p:cNvSpPr/>
              <p:nvPr/>
            </p:nvSpPr>
            <p:spPr>
              <a:xfrm>
                <a:off x="1415900" y="-1441675"/>
                <a:ext cx="161425" cy="128100"/>
              </a:xfrm>
              <a:custGeom>
                <a:rect b="b" l="l" r="r" t="t"/>
                <a:pathLst>
                  <a:path extrusionOk="0" h="5124" w="6457">
                    <a:moveTo>
                      <a:pt x="6090" y="1"/>
                    </a:moveTo>
                    <a:lnTo>
                      <a:pt x="6032" y="20"/>
                    </a:lnTo>
                    <a:lnTo>
                      <a:pt x="5974" y="59"/>
                    </a:lnTo>
                    <a:lnTo>
                      <a:pt x="5935" y="98"/>
                    </a:lnTo>
                    <a:lnTo>
                      <a:pt x="5432" y="639"/>
                    </a:lnTo>
                    <a:lnTo>
                      <a:pt x="4949" y="1199"/>
                    </a:lnTo>
                    <a:lnTo>
                      <a:pt x="4485" y="1779"/>
                    </a:lnTo>
                    <a:lnTo>
                      <a:pt x="4041" y="2359"/>
                    </a:lnTo>
                    <a:lnTo>
                      <a:pt x="3132" y="3519"/>
                    </a:lnTo>
                    <a:lnTo>
                      <a:pt x="2687" y="4099"/>
                    </a:lnTo>
                    <a:lnTo>
                      <a:pt x="2448" y="4386"/>
                    </a:lnTo>
                    <a:lnTo>
                      <a:pt x="2448" y="4386"/>
                    </a:lnTo>
                    <a:lnTo>
                      <a:pt x="2320" y="4215"/>
                    </a:lnTo>
                    <a:lnTo>
                      <a:pt x="2011" y="3732"/>
                    </a:lnTo>
                    <a:lnTo>
                      <a:pt x="1740" y="3249"/>
                    </a:lnTo>
                    <a:lnTo>
                      <a:pt x="1489" y="2746"/>
                    </a:lnTo>
                    <a:lnTo>
                      <a:pt x="1238" y="2224"/>
                    </a:lnTo>
                    <a:lnTo>
                      <a:pt x="1025" y="1702"/>
                    </a:lnTo>
                    <a:lnTo>
                      <a:pt x="561" y="677"/>
                    </a:lnTo>
                    <a:lnTo>
                      <a:pt x="522" y="619"/>
                    </a:lnTo>
                    <a:lnTo>
                      <a:pt x="484" y="561"/>
                    </a:lnTo>
                    <a:lnTo>
                      <a:pt x="445" y="542"/>
                    </a:lnTo>
                    <a:lnTo>
                      <a:pt x="387" y="523"/>
                    </a:lnTo>
                    <a:lnTo>
                      <a:pt x="290" y="503"/>
                    </a:lnTo>
                    <a:lnTo>
                      <a:pt x="174" y="523"/>
                    </a:lnTo>
                    <a:lnTo>
                      <a:pt x="97" y="581"/>
                    </a:lnTo>
                    <a:lnTo>
                      <a:pt x="20" y="677"/>
                    </a:lnTo>
                    <a:lnTo>
                      <a:pt x="0" y="716"/>
                    </a:lnTo>
                    <a:lnTo>
                      <a:pt x="0" y="774"/>
                    </a:lnTo>
                    <a:lnTo>
                      <a:pt x="0" y="832"/>
                    </a:lnTo>
                    <a:lnTo>
                      <a:pt x="20" y="890"/>
                    </a:lnTo>
                    <a:lnTo>
                      <a:pt x="503" y="1973"/>
                    </a:lnTo>
                    <a:lnTo>
                      <a:pt x="735" y="2495"/>
                    </a:lnTo>
                    <a:lnTo>
                      <a:pt x="986" y="3036"/>
                    </a:lnTo>
                    <a:lnTo>
                      <a:pt x="1257" y="3558"/>
                    </a:lnTo>
                    <a:lnTo>
                      <a:pt x="1547" y="4060"/>
                    </a:lnTo>
                    <a:lnTo>
                      <a:pt x="1856" y="4563"/>
                    </a:lnTo>
                    <a:lnTo>
                      <a:pt x="2030" y="4795"/>
                    </a:lnTo>
                    <a:lnTo>
                      <a:pt x="2223" y="5027"/>
                    </a:lnTo>
                    <a:lnTo>
                      <a:pt x="2262" y="5066"/>
                    </a:lnTo>
                    <a:lnTo>
                      <a:pt x="2320" y="5104"/>
                    </a:lnTo>
                    <a:lnTo>
                      <a:pt x="2378" y="5124"/>
                    </a:lnTo>
                    <a:lnTo>
                      <a:pt x="2513" y="5124"/>
                    </a:lnTo>
                    <a:lnTo>
                      <a:pt x="2571" y="5104"/>
                    </a:lnTo>
                    <a:lnTo>
                      <a:pt x="2629" y="5066"/>
                    </a:lnTo>
                    <a:lnTo>
                      <a:pt x="2668" y="5027"/>
                    </a:lnTo>
                    <a:lnTo>
                      <a:pt x="3132" y="4447"/>
                    </a:lnTo>
                    <a:lnTo>
                      <a:pt x="3596" y="3867"/>
                    </a:lnTo>
                    <a:lnTo>
                      <a:pt x="4505" y="2707"/>
                    </a:lnTo>
                    <a:lnTo>
                      <a:pt x="4949" y="2127"/>
                    </a:lnTo>
                    <a:lnTo>
                      <a:pt x="5413" y="1547"/>
                    </a:lnTo>
                    <a:lnTo>
                      <a:pt x="5896" y="987"/>
                    </a:lnTo>
                    <a:lnTo>
                      <a:pt x="6399" y="445"/>
                    </a:lnTo>
                    <a:lnTo>
                      <a:pt x="6438" y="388"/>
                    </a:lnTo>
                    <a:lnTo>
                      <a:pt x="6457" y="349"/>
                    </a:lnTo>
                    <a:lnTo>
                      <a:pt x="6457" y="291"/>
                    </a:lnTo>
                    <a:lnTo>
                      <a:pt x="6457" y="233"/>
                    </a:lnTo>
                    <a:lnTo>
                      <a:pt x="6418" y="156"/>
                    </a:lnTo>
                    <a:lnTo>
                      <a:pt x="6360" y="78"/>
                    </a:lnTo>
                    <a:lnTo>
                      <a:pt x="6244" y="20"/>
                    </a:lnTo>
                    <a:lnTo>
                      <a:pt x="6148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4" name="Google Shape;834;p39"/>
              <p:cNvSpPr/>
              <p:nvPr/>
            </p:nvSpPr>
            <p:spPr>
              <a:xfrm>
                <a:off x="1423625" y="-1333900"/>
                <a:ext cx="61400" cy="835625"/>
              </a:xfrm>
              <a:custGeom>
                <a:rect b="b" l="l" r="r" t="t"/>
                <a:pathLst>
                  <a:path extrusionOk="0" h="33425" w="2456">
                    <a:moveTo>
                      <a:pt x="2050" y="1"/>
                    </a:moveTo>
                    <a:lnTo>
                      <a:pt x="2011" y="39"/>
                    </a:lnTo>
                    <a:lnTo>
                      <a:pt x="1972" y="59"/>
                    </a:lnTo>
                    <a:lnTo>
                      <a:pt x="1934" y="117"/>
                    </a:lnTo>
                    <a:lnTo>
                      <a:pt x="1914" y="175"/>
                    </a:lnTo>
                    <a:lnTo>
                      <a:pt x="1702" y="929"/>
                    </a:lnTo>
                    <a:lnTo>
                      <a:pt x="1509" y="1702"/>
                    </a:lnTo>
                    <a:lnTo>
                      <a:pt x="1354" y="2475"/>
                    </a:lnTo>
                    <a:lnTo>
                      <a:pt x="1219" y="3248"/>
                    </a:lnTo>
                    <a:lnTo>
                      <a:pt x="1103" y="4041"/>
                    </a:lnTo>
                    <a:lnTo>
                      <a:pt x="1006" y="4814"/>
                    </a:lnTo>
                    <a:lnTo>
                      <a:pt x="948" y="5607"/>
                    </a:lnTo>
                    <a:lnTo>
                      <a:pt x="890" y="6380"/>
                    </a:lnTo>
                    <a:lnTo>
                      <a:pt x="832" y="7173"/>
                    </a:lnTo>
                    <a:lnTo>
                      <a:pt x="793" y="7965"/>
                    </a:lnTo>
                    <a:lnTo>
                      <a:pt x="755" y="9531"/>
                    </a:lnTo>
                    <a:lnTo>
                      <a:pt x="735" y="12701"/>
                    </a:lnTo>
                    <a:lnTo>
                      <a:pt x="697" y="14344"/>
                    </a:lnTo>
                    <a:lnTo>
                      <a:pt x="619" y="15988"/>
                    </a:lnTo>
                    <a:lnTo>
                      <a:pt x="523" y="17611"/>
                    </a:lnTo>
                    <a:lnTo>
                      <a:pt x="407" y="19255"/>
                    </a:lnTo>
                    <a:lnTo>
                      <a:pt x="291" y="20898"/>
                    </a:lnTo>
                    <a:lnTo>
                      <a:pt x="175" y="22541"/>
                    </a:lnTo>
                    <a:lnTo>
                      <a:pt x="78" y="24184"/>
                    </a:lnTo>
                    <a:lnTo>
                      <a:pt x="20" y="25827"/>
                    </a:lnTo>
                    <a:lnTo>
                      <a:pt x="20" y="26736"/>
                    </a:lnTo>
                    <a:lnTo>
                      <a:pt x="1" y="27664"/>
                    </a:lnTo>
                    <a:lnTo>
                      <a:pt x="20" y="28592"/>
                    </a:lnTo>
                    <a:lnTo>
                      <a:pt x="39" y="29519"/>
                    </a:lnTo>
                    <a:lnTo>
                      <a:pt x="97" y="30428"/>
                    </a:lnTo>
                    <a:lnTo>
                      <a:pt x="155" y="31356"/>
                    </a:lnTo>
                    <a:lnTo>
                      <a:pt x="233" y="32284"/>
                    </a:lnTo>
                    <a:lnTo>
                      <a:pt x="329" y="33192"/>
                    </a:lnTo>
                    <a:lnTo>
                      <a:pt x="349" y="33270"/>
                    </a:lnTo>
                    <a:lnTo>
                      <a:pt x="368" y="33308"/>
                    </a:lnTo>
                    <a:lnTo>
                      <a:pt x="407" y="33366"/>
                    </a:lnTo>
                    <a:lnTo>
                      <a:pt x="445" y="33386"/>
                    </a:lnTo>
                    <a:lnTo>
                      <a:pt x="542" y="33424"/>
                    </a:lnTo>
                    <a:lnTo>
                      <a:pt x="658" y="33424"/>
                    </a:lnTo>
                    <a:lnTo>
                      <a:pt x="755" y="33405"/>
                    </a:lnTo>
                    <a:lnTo>
                      <a:pt x="832" y="33328"/>
                    </a:lnTo>
                    <a:lnTo>
                      <a:pt x="871" y="33289"/>
                    </a:lnTo>
                    <a:lnTo>
                      <a:pt x="890" y="33231"/>
                    </a:lnTo>
                    <a:lnTo>
                      <a:pt x="909" y="33173"/>
                    </a:lnTo>
                    <a:lnTo>
                      <a:pt x="909" y="33115"/>
                    </a:lnTo>
                    <a:lnTo>
                      <a:pt x="813" y="32284"/>
                    </a:lnTo>
                    <a:lnTo>
                      <a:pt x="735" y="31472"/>
                    </a:lnTo>
                    <a:lnTo>
                      <a:pt x="677" y="30641"/>
                    </a:lnTo>
                    <a:lnTo>
                      <a:pt x="619" y="29809"/>
                    </a:lnTo>
                    <a:lnTo>
                      <a:pt x="600" y="28978"/>
                    </a:lnTo>
                    <a:lnTo>
                      <a:pt x="581" y="28147"/>
                    </a:lnTo>
                    <a:lnTo>
                      <a:pt x="581" y="27316"/>
                    </a:lnTo>
                    <a:lnTo>
                      <a:pt x="581" y="26484"/>
                    </a:lnTo>
                    <a:lnTo>
                      <a:pt x="619" y="24822"/>
                    </a:lnTo>
                    <a:lnTo>
                      <a:pt x="697" y="23159"/>
                    </a:lnTo>
                    <a:lnTo>
                      <a:pt x="813" y="21516"/>
                    </a:lnTo>
                    <a:lnTo>
                      <a:pt x="929" y="19854"/>
                    </a:lnTo>
                    <a:lnTo>
                      <a:pt x="1064" y="18327"/>
                    </a:lnTo>
                    <a:lnTo>
                      <a:pt x="1161" y="16800"/>
                    </a:lnTo>
                    <a:lnTo>
                      <a:pt x="1257" y="15272"/>
                    </a:lnTo>
                    <a:lnTo>
                      <a:pt x="1296" y="13726"/>
                    </a:lnTo>
                    <a:lnTo>
                      <a:pt x="1315" y="10556"/>
                    </a:lnTo>
                    <a:lnTo>
                      <a:pt x="1354" y="8970"/>
                    </a:lnTo>
                    <a:lnTo>
                      <a:pt x="1393" y="7385"/>
                    </a:lnTo>
                    <a:lnTo>
                      <a:pt x="1451" y="6496"/>
                    </a:lnTo>
                    <a:lnTo>
                      <a:pt x="1509" y="5626"/>
                    </a:lnTo>
                    <a:lnTo>
                      <a:pt x="1605" y="4737"/>
                    </a:lnTo>
                    <a:lnTo>
                      <a:pt x="1702" y="3848"/>
                    </a:lnTo>
                    <a:lnTo>
                      <a:pt x="1837" y="2978"/>
                    </a:lnTo>
                    <a:lnTo>
                      <a:pt x="2011" y="2108"/>
                    </a:lnTo>
                    <a:lnTo>
                      <a:pt x="2204" y="1238"/>
                    </a:lnTo>
                    <a:lnTo>
                      <a:pt x="2456" y="387"/>
                    </a:lnTo>
                    <a:lnTo>
                      <a:pt x="2456" y="329"/>
                    </a:lnTo>
                    <a:lnTo>
                      <a:pt x="2456" y="252"/>
                    </a:lnTo>
                    <a:lnTo>
                      <a:pt x="2456" y="213"/>
                    </a:lnTo>
                    <a:lnTo>
                      <a:pt x="2417" y="155"/>
                    </a:lnTo>
                    <a:lnTo>
                      <a:pt x="2359" y="78"/>
                    </a:lnTo>
                    <a:lnTo>
                      <a:pt x="2262" y="20"/>
                    </a:lnTo>
                    <a:lnTo>
                      <a:pt x="2166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5" name="Google Shape;835;p39"/>
              <p:cNvSpPr/>
              <p:nvPr/>
            </p:nvSpPr>
            <p:spPr>
              <a:xfrm>
                <a:off x="1759025" y="-1422325"/>
                <a:ext cx="247950" cy="963200"/>
              </a:xfrm>
              <a:custGeom>
                <a:rect b="b" l="l" r="r" t="t"/>
                <a:pathLst>
                  <a:path extrusionOk="0" h="38528" w="9918">
                    <a:moveTo>
                      <a:pt x="5684" y="0"/>
                    </a:moveTo>
                    <a:lnTo>
                      <a:pt x="5375" y="19"/>
                    </a:lnTo>
                    <a:lnTo>
                      <a:pt x="5046" y="58"/>
                    </a:lnTo>
                    <a:lnTo>
                      <a:pt x="4717" y="97"/>
                    </a:lnTo>
                    <a:lnTo>
                      <a:pt x="4408" y="155"/>
                    </a:lnTo>
                    <a:lnTo>
                      <a:pt x="4118" y="251"/>
                    </a:lnTo>
                    <a:lnTo>
                      <a:pt x="3867" y="348"/>
                    </a:lnTo>
                    <a:lnTo>
                      <a:pt x="3635" y="464"/>
                    </a:lnTo>
                    <a:lnTo>
                      <a:pt x="3441" y="619"/>
                    </a:lnTo>
                    <a:lnTo>
                      <a:pt x="3267" y="793"/>
                    </a:lnTo>
                    <a:lnTo>
                      <a:pt x="3132" y="1005"/>
                    </a:lnTo>
                    <a:lnTo>
                      <a:pt x="3016" y="1237"/>
                    </a:lnTo>
                    <a:lnTo>
                      <a:pt x="2919" y="1508"/>
                    </a:lnTo>
                    <a:lnTo>
                      <a:pt x="2726" y="2223"/>
                    </a:lnTo>
                    <a:lnTo>
                      <a:pt x="2572" y="2958"/>
                    </a:lnTo>
                    <a:lnTo>
                      <a:pt x="2417" y="3692"/>
                    </a:lnTo>
                    <a:lnTo>
                      <a:pt x="2301" y="4427"/>
                    </a:lnTo>
                    <a:lnTo>
                      <a:pt x="2204" y="5181"/>
                    </a:lnTo>
                    <a:lnTo>
                      <a:pt x="2108" y="5935"/>
                    </a:lnTo>
                    <a:lnTo>
                      <a:pt x="1934" y="7404"/>
                    </a:lnTo>
                    <a:lnTo>
                      <a:pt x="1644" y="9956"/>
                    </a:lnTo>
                    <a:lnTo>
                      <a:pt x="1373" y="12507"/>
                    </a:lnTo>
                    <a:lnTo>
                      <a:pt x="1122" y="15040"/>
                    </a:lnTo>
                    <a:lnTo>
                      <a:pt x="909" y="17611"/>
                    </a:lnTo>
                    <a:lnTo>
                      <a:pt x="716" y="20163"/>
                    </a:lnTo>
                    <a:lnTo>
                      <a:pt x="542" y="22714"/>
                    </a:lnTo>
                    <a:lnTo>
                      <a:pt x="387" y="25266"/>
                    </a:lnTo>
                    <a:lnTo>
                      <a:pt x="252" y="27837"/>
                    </a:lnTo>
                    <a:lnTo>
                      <a:pt x="136" y="30311"/>
                    </a:lnTo>
                    <a:lnTo>
                      <a:pt x="39" y="32786"/>
                    </a:lnTo>
                    <a:lnTo>
                      <a:pt x="20" y="34023"/>
                    </a:lnTo>
                    <a:lnTo>
                      <a:pt x="0" y="35260"/>
                    </a:lnTo>
                    <a:lnTo>
                      <a:pt x="0" y="36517"/>
                    </a:lnTo>
                    <a:lnTo>
                      <a:pt x="0" y="37754"/>
                    </a:lnTo>
                    <a:lnTo>
                      <a:pt x="20" y="37812"/>
                    </a:lnTo>
                    <a:lnTo>
                      <a:pt x="39" y="37870"/>
                    </a:lnTo>
                    <a:lnTo>
                      <a:pt x="58" y="37909"/>
                    </a:lnTo>
                    <a:lnTo>
                      <a:pt x="97" y="37947"/>
                    </a:lnTo>
                    <a:lnTo>
                      <a:pt x="194" y="37986"/>
                    </a:lnTo>
                    <a:lnTo>
                      <a:pt x="290" y="37986"/>
                    </a:lnTo>
                    <a:lnTo>
                      <a:pt x="406" y="37947"/>
                    </a:lnTo>
                    <a:lnTo>
                      <a:pt x="484" y="37889"/>
                    </a:lnTo>
                    <a:lnTo>
                      <a:pt x="561" y="37793"/>
                    </a:lnTo>
                    <a:lnTo>
                      <a:pt x="580" y="37735"/>
                    </a:lnTo>
                    <a:lnTo>
                      <a:pt x="580" y="37657"/>
                    </a:lnTo>
                    <a:lnTo>
                      <a:pt x="561" y="36497"/>
                    </a:lnTo>
                    <a:lnTo>
                      <a:pt x="561" y="35318"/>
                    </a:lnTo>
                    <a:lnTo>
                      <a:pt x="600" y="32960"/>
                    </a:lnTo>
                    <a:lnTo>
                      <a:pt x="658" y="30601"/>
                    </a:lnTo>
                    <a:lnTo>
                      <a:pt x="774" y="28243"/>
                    </a:lnTo>
                    <a:lnTo>
                      <a:pt x="909" y="25885"/>
                    </a:lnTo>
                    <a:lnTo>
                      <a:pt x="1064" y="23546"/>
                    </a:lnTo>
                    <a:lnTo>
                      <a:pt x="1412" y="18848"/>
                    </a:lnTo>
                    <a:lnTo>
                      <a:pt x="1605" y="16412"/>
                    </a:lnTo>
                    <a:lnTo>
                      <a:pt x="1818" y="13977"/>
                    </a:lnTo>
                    <a:lnTo>
                      <a:pt x="2050" y="11560"/>
                    </a:lnTo>
                    <a:lnTo>
                      <a:pt x="2320" y="9144"/>
                    </a:lnTo>
                    <a:lnTo>
                      <a:pt x="2494" y="7462"/>
                    </a:lnTo>
                    <a:lnTo>
                      <a:pt x="2707" y="5780"/>
                    </a:lnTo>
                    <a:lnTo>
                      <a:pt x="2823" y="4930"/>
                    </a:lnTo>
                    <a:lnTo>
                      <a:pt x="2958" y="4098"/>
                    </a:lnTo>
                    <a:lnTo>
                      <a:pt x="3113" y="3267"/>
                    </a:lnTo>
                    <a:lnTo>
                      <a:pt x="3287" y="2436"/>
                    </a:lnTo>
                    <a:lnTo>
                      <a:pt x="3383" y="1953"/>
                    </a:lnTo>
                    <a:lnTo>
                      <a:pt x="3441" y="1740"/>
                    </a:lnTo>
                    <a:lnTo>
                      <a:pt x="3499" y="1508"/>
                    </a:lnTo>
                    <a:lnTo>
                      <a:pt x="3596" y="1315"/>
                    </a:lnTo>
                    <a:lnTo>
                      <a:pt x="3731" y="1141"/>
                    </a:lnTo>
                    <a:lnTo>
                      <a:pt x="3789" y="1063"/>
                    </a:lnTo>
                    <a:lnTo>
                      <a:pt x="3886" y="986"/>
                    </a:lnTo>
                    <a:lnTo>
                      <a:pt x="3963" y="928"/>
                    </a:lnTo>
                    <a:lnTo>
                      <a:pt x="4079" y="870"/>
                    </a:lnTo>
                    <a:lnTo>
                      <a:pt x="4234" y="793"/>
                    </a:lnTo>
                    <a:lnTo>
                      <a:pt x="4408" y="735"/>
                    </a:lnTo>
                    <a:lnTo>
                      <a:pt x="4737" y="657"/>
                    </a:lnTo>
                    <a:lnTo>
                      <a:pt x="5104" y="599"/>
                    </a:lnTo>
                    <a:lnTo>
                      <a:pt x="5471" y="580"/>
                    </a:lnTo>
                    <a:lnTo>
                      <a:pt x="6206" y="580"/>
                    </a:lnTo>
                    <a:lnTo>
                      <a:pt x="6902" y="619"/>
                    </a:lnTo>
                    <a:lnTo>
                      <a:pt x="8294" y="677"/>
                    </a:lnTo>
                    <a:lnTo>
                      <a:pt x="8970" y="715"/>
                    </a:lnTo>
                    <a:lnTo>
                      <a:pt x="9301" y="706"/>
                    </a:lnTo>
                    <a:lnTo>
                      <a:pt x="9301" y="706"/>
                    </a:lnTo>
                    <a:lnTo>
                      <a:pt x="9202" y="1276"/>
                    </a:lnTo>
                    <a:lnTo>
                      <a:pt x="9067" y="2146"/>
                    </a:lnTo>
                    <a:lnTo>
                      <a:pt x="8931" y="3035"/>
                    </a:lnTo>
                    <a:lnTo>
                      <a:pt x="8815" y="3924"/>
                    </a:lnTo>
                    <a:lnTo>
                      <a:pt x="8622" y="5703"/>
                    </a:lnTo>
                    <a:lnTo>
                      <a:pt x="8468" y="7501"/>
                    </a:lnTo>
                    <a:lnTo>
                      <a:pt x="8332" y="9298"/>
                    </a:lnTo>
                    <a:lnTo>
                      <a:pt x="8216" y="11077"/>
                    </a:lnTo>
                    <a:lnTo>
                      <a:pt x="8004" y="14653"/>
                    </a:lnTo>
                    <a:lnTo>
                      <a:pt x="7752" y="18983"/>
                    </a:lnTo>
                    <a:lnTo>
                      <a:pt x="7520" y="23314"/>
                    </a:lnTo>
                    <a:lnTo>
                      <a:pt x="7346" y="27644"/>
                    </a:lnTo>
                    <a:lnTo>
                      <a:pt x="7211" y="31955"/>
                    </a:lnTo>
                    <a:lnTo>
                      <a:pt x="7172" y="33791"/>
                    </a:lnTo>
                    <a:lnTo>
                      <a:pt x="7134" y="35608"/>
                    </a:lnTo>
                    <a:lnTo>
                      <a:pt x="7134" y="37000"/>
                    </a:lnTo>
                    <a:lnTo>
                      <a:pt x="7114" y="37657"/>
                    </a:lnTo>
                    <a:lnTo>
                      <a:pt x="7114" y="37967"/>
                    </a:lnTo>
                    <a:lnTo>
                      <a:pt x="7114" y="38141"/>
                    </a:lnTo>
                    <a:lnTo>
                      <a:pt x="7134" y="38276"/>
                    </a:lnTo>
                    <a:lnTo>
                      <a:pt x="7172" y="38373"/>
                    </a:lnTo>
                    <a:lnTo>
                      <a:pt x="7230" y="38450"/>
                    </a:lnTo>
                    <a:lnTo>
                      <a:pt x="7308" y="38508"/>
                    </a:lnTo>
                    <a:lnTo>
                      <a:pt x="7404" y="38527"/>
                    </a:lnTo>
                    <a:lnTo>
                      <a:pt x="7520" y="38527"/>
                    </a:lnTo>
                    <a:lnTo>
                      <a:pt x="7636" y="38469"/>
                    </a:lnTo>
                    <a:lnTo>
                      <a:pt x="7714" y="38392"/>
                    </a:lnTo>
                    <a:lnTo>
                      <a:pt x="7733" y="38334"/>
                    </a:lnTo>
                    <a:lnTo>
                      <a:pt x="7733" y="38276"/>
                    </a:lnTo>
                    <a:lnTo>
                      <a:pt x="7733" y="38199"/>
                    </a:lnTo>
                    <a:lnTo>
                      <a:pt x="7733" y="38141"/>
                    </a:lnTo>
                    <a:lnTo>
                      <a:pt x="7714" y="38083"/>
                    </a:lnTo>
                    <a:lnTo>
                      <a:pt x="7704" y="38069"/>
                    </a:lnTo>
                    <a:lnTo>
                      <a:pt x="7694" y="37928"/>
                    </a:lnTo>
                    <a:lnTo>
                      <a:pt x="7675" y="37638"/>
                    </a:lnTo>
                    <a:lnTo>
                      <a:pt x="7694" y="37077"/>
                    </a:lnTo>
                    <a:lnTo>
                      <a:pt x="7714" y="35840"/>
                    </a:lnTo>
                    <a:lnTo>
                      <a:pt x="7733" y="34294"/>
                    </a:lnTo>
                    <a:lnTo>
                      <a:pt x="7772" y="32766"/>
                    </a:lnTo>
                    <a:lnTo>
                      <a:pt x="7888" y="28765"/>
                    </a:lnTo>
                    <a:lnTo>
                      <a:pt x="8042" y="24763"/>
                    </a:lnTo>
                    <a:lnTo>
                      <a:pt x="8255" y="20414"/>
                    </a:lnTo>
                    <a:lnTo>
                      <a:pt x="8487" y="16045"/>
                    </a:lnTo>
                    <a:lnTo>
                      <a:pt x="8622" y="13861"/>
                    </a:lnTo>
                    <a:lnTo>
                      <a:pt x="8777" y="11676"/>
                    </a:lnTo>
                    <a:lnTo>
                      <a:pt x="8931" y="9492"/>
                    </a:lnTo>
                    <a:lnTo>
                      <a:pt x="9105" y="7327"/>
                    </a:lnTo>
                    <a:lnTo>
                      <a:pt x="9260" y="5606"/>
                    </a:lnTo>
                    <a:lnTo>
                      <a:pt x="9434" y="3886"/>
                    </a:lnTo>
                    <a:lnTo>
                      <a:pt x="9531" y="3016"/>
                    </a:lnTo>
                    <a:lnTo>
                      <a:pt x="9647" y="2165"/>
                    </a:lnTo>
                    <a:lnTo>
                      <a:pt x="9782" y="1295"/>
                    </a:lnTo>
                    <a:lnTo>
                      <a:pt x="9917" y="445"/>
                    </a:lnTo>
                    <a:lnTo>
                      <a:pt x="9917" y="387"/>
                    </a:lnTo>
                    <a:lnTo>
                      <a:pt x="9917" y="309"/>
                    </a:lnTo>
                    <a:lnTo>
                      <a:pt x="9879" y="271"/>
                    </a:lnTo>
                    <a:lnTo>
                      <a:pt x="9840" y="213"/>
                    </a:lnTo>
                    <a:lnTo>
                      <a:pt x="9782" y="174"/>
                    </a:lnTo>
                    <a:lnTo>
                      <a:pt x="9724" y="155"/>
                    </a:lnTo>
                    <a:lnTo>
                      <a:pt x="9666" y="135"/>
                    </a:lnTo>
                    <a:lnTo>
                      <a:pt x="8951" y="135"/>
                    </a:lnTo>
                    <a:lnTo>
                      <a:pt x="8294" y="116"/>
                    </a:lnTo>
                    <a:lnTo>
                      <a:pt x="6998" y="19"/>
                    </a:lnTo>
                    <a:lnTo>
                      <a:pt x="6341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6" name="Google Shape;836;p39"/>
              <p:cNvSpPr/>
              <p:nvPr/>
            </p:nvSpPr>
            <p:spPr>
              <a:xfrm>
                <a:off x="1838275" y="-1413150"/>
                <a:ext cx="161925" cy="128100"/>
              </a:xfrm>
              <a:custGeom>
                <a:rect b="b" l="l" r="r" t="t"/>
                <a:pathLst>
                  <a:path extrusionOk="0" h="5124" w="6477">
                    <a:moveTo>
                      <a:pt x="6090" y="0"/>
                    </a:moveTo>
                    <a:lnTo>
                      <a:pt x="6032" y="20"/>
                    </a:lnTo>
                    <a:lnTo>
                      <a:pt x="5974" y="39"/>
                    </a:lnTo>
                    <a:lnTo>
                      <a:pt x="5935" y="78"/>
                    </a:lnTo>
                    <a:lnTo>
                      <a:pt x="5433" y="638"/>
                    </a:lnTo>
                    <a:lnTo>
                      <a:pt x="4950" y="1180"/>
                    </a:lnTo>
                    <a:lnTo>
                      <a:pt x="4486" y="1760"/>
                    </a:lnTo>
                    <a:lnTo>
                      <a:pt x="4041" y="2339"/>
                    </a:lnTo>
                    <a:lnTo>
                      <a:pt x="3132" y="3519"/>
                    </a:lnTo>
                    <a:lnTo>
                      <a:pt x="2688" y="4099"/>
                    </a:lnTo>
                    <a:lnTo>
                      <a:pt x="2459" y="4375"/>
                    </a:lnTo>
                    <a:lnTo>
                      <a:pt x="2459" y="4375"/>
                    </a:lnTo>
                    <a:lnTo>
                      <a:pt x="2340" y="4195"/>
                    </a:lnTo>
                    <a:lnTo>
                      <a:pt x="2031" y="3731"/>
                    </a:lnTo>
                    <a:lnTo>
                      <a:pt x="1741" y="3229"/>
                    </a:lnTo>
                    <a:lnTo>
                      <a:pt x="1489" y="2726"/>
                    </a:lnTo>
                    <a:lnTo>
                      <a:pt x="1257" y="2224"/>
                    </a:lnTo>
                    <a:lnTo>
                      <a:pt x="1025" y="1702"/>
                    </a:lnTo>
                    <a:lnTo>
                      <a:pt x="561" y="658"/>
                    </a:lnTo>
                    <a:lnTo>
                      <a:pt x="542" y="600"/>
                    </a:lnTo>
                    <a:lnTo>
                      <a:pt x="484" y="561"/>
                    </a:lnTo>
                    <a:lnTo>
                      <a:pt x="445" y="522"/>
                    </a:lnTo>
                    <a:lnTo>
                      <a:pt x="387" y="503"/>
                    </a:lnTo>
                    <a:lnTo>
                      <a:pt x="291" y="484"/>
                    </a:lnTo>
                    <a:lnTo>
                      <a:pt x="194" y="522"/>
                    </a:lnTo>
                    <a:lnTo>
                      <a:pt x="97" y="580"/>
                    </a:lnTo>
                    <a:lnTo>
                      <a:pt x="39" y="658"/>
                    </a:lnTo>
                    <a:lnTo>
                      <a:pt x="20" y="696"/>
                    </a:lnTo>
                    <a:lnTo>
                      <a:pt x="1" y="754"/>
                    </a:lnTo>
                    <a:lnTo>
                      <a:pt x="20" y="812"/>
                    </a:lnTo>
                    <a:lnTo>
                      <a:pt x="39" y="890"/>
                    </a:lnTo>
                    <a:lnTo>
                      <a:pt x="503" y="1953"/>
                    </a:lnTo>
                    <a:lnTo>
                      <a:pt x="735" y="2494"/>
                    </a:lnTo>
                    <a:lnTo>
                      <a:pt x="987" y="3016"/>
                    </a:lnTo>
                    <a:lnTo>
                      <a:pt x="1257" y="3538"/>
                    </a:lnTo>
                    <a:lnTo>
                      <a:pt x="1547" y="4060"/>
                    </a:lnTo>
                    <a:lnTo>
                      <a:pt x="1857" y="4543"/>
                    </a:lnTo>
                    <a:lnTo>
                      <a:pt x="2031" y="4775"/>
                    </a:lnTo>
                    <a:lnTo>
                      <a:pt x="2224" y="5007"/>
                    </a:lnTo>
                    <a:lnTo>
                      <a:pt x="2263" y="5065"/>
                    </a:lnTo>
                    <a:lnTo>
                      <a:pt x="2321" y="5085"/>
                    </a:lnTo>
                    <a:lnTo>
                      <a:pt x="2379" y="5104"/>
                    </a:lnTo>
                    <a:lnTo>
                      <a:pt x="2456" y="5123"/>
                    </a:lnTo>
                    <a:lnTo>
                      <a:pt x="2514" y="5104"/>
                    </a:lnTo>
                    <a:lnTo>
                      <a:pt x="2572" y="5085"/>
                    </a:lnTo>
                    <a:lnTo>
                      <a:pt x="2630" y="5046"/>
                    </a:lnTo>
                    <a:lnTo>
                      <a:pt x="2688" y="5007"/>
                    </a:lnTo>
                    <a:lnTo>
                      <a:pt x="3152" y="4427"/>
                    </a:lnTo>
                    <a:lnTo>
                      <a:pt x="3596" y="3847"/>
                    </a:lnTo>
                    <a:lnTo>
                      <a:pt x="4505" y="2687"/>
                    </a:lnTo>
                    <a:lnTo>
                      <a:pt x="4950" y="2108"/>
                    </a:lnTo>
                    <a:lnTo>
                      <a:pt x="5413" y="1528"/>
                    </a:lnTo>
                    <a:lnTo>
                      <a:pt x="5897" y="967"/>
                    </a:lnTo>
                    <a:lnTo>
                      <a:pt x="6399" y="426"/>
                    </a:lnTo>
                    <a:lnTo>
                      <a:pt x="6438" y="387"/>
                    </a:lnTo>
                    <a:lnTo>
                      <a:pt x="6457" y="329"/>
                    </a:lnTo>
                    <a:lnTo>
                      <a:pt x="6477" y="271"/>
                    </a:lnTo>
                    <a:lnTo>
                      <a:pt x="6477" y="232"/>
                    </a:lnTo>
                    <a:lnTo>
                      <a:pt x="6438" y="136"/>
                    </a:lnTo>
                    <a:lnTo>
                      <a:pt x="6361" y="58"/>
                    </a:lnTo>
                    <a:lnTo>
                      <a:pt x="6264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7" name="Google Shape;837;p39"/>
              <p:cNvSpPr/>
              <p:nvPr/>
            </p:nvSpPr>
            <p:spPr>
              <a:xfrm>
                <a:off x="1850850" y="-1305875"/>
                <a:ext cx="57050" cy="845300"/>
              </a:xfrm>
              <a:custGeom>
                <a:rect b="b" l="l" r="r" t="t"/>
                <a:pathLst>
                  <a:path extrusionOk="0" h="33812" w="2282">
                    <a:moveTo>
                      <a:pt x="1972" y="1"/>
                    </a:moveTo>
                    <a:lnTo>
                      <a:pt x="1876" y="20"/>
                    </a:lnTo>
                    <a:lnTo>
                      <a:pt x="1818" y="40"/>
                    </a:lnTo>
                    <a:lnTo>
                      <a:pt x="1779" y="78"/>
                    </a:lnTo>
                    <a:lnTo>
                      <a:pt x="1740" y="117"/>
                    </a:lnTo>
                    <a:lnTo>
                      <a:pt x="1721" y="175"/>
                    </a:lnTo>
                    <a:lnTo>
                      <a:pt x="1508" y="968"/>
                    </a:lnTo>
                    <a:lnTo>
                      <a:pt x="1315" y="1741"/>
                    </a:lnTo>
                    <a:lnTo>
                      <a:pt x="1160" y="2533"/>
                    </a:lnTo>
                    <a:lnTo>
                      <a:pt x="1025" y="3326"/>
                    </a:lnTo>
                    <a:lnTo>
                      <a:pt x="909" y="4138"/>
                    </a:lnTo>
                    <a:lnTo>
                      <a:pt x="812" y="4930"/>
                    </a:lnTo>
                    <a:lnTo>
                      <a:pt x="735" y="5723"/>
                    </a:lnTo>
                    <a:lnTo>
                      <a:pt x="677" y="6535"/>
                    </a:lnTo>
                    <a:lnTo>
                      <a:pt x="638" y="7347"/>
                    </a:lnTo>
                    <a:lnTo>
                      <a:pt x="600" y="8159"/>
                    </a:lnTo>
                    <a:lnTo>
                      <a:pt x="561" y="9763"/>
                    </a:lnTo>
                    <a:lnTo>
                      <a:pt x="542" y="12991"/>
                    </a:lnTo>
                    <a:lnTo>
                      <a:pt x="503" y="14654"/>
                    </a:lnTo>
                    <a:lnTo>
                      <a:pt x="426" y="16297"/>
                    </a:lnTo>
                    <a:lnTo>
                      <a:pt x="348" y="17960"/>
                    </a:lnTo>
                    <a:lnTo>
                      <a:pt x="232" y="19603"/>
                    </a:lnTo>
                    <a:lnTo>
                      <a:pt x="136" y="21246"/>
                    </a:lnTo>
                    <a:lnTo>
                      <a:pt x="58" y="22908"/>
                    </a:lnTo>
                    <a:lnTo>
                      <a:pt x="0" y="24552"/>
                    </a:lnTo>
                    <a:lnTo>
                      <a:pt x="0" y="25383"/>
                    </a:lnTo>
                    <a:lnTo>
                      <a:pt x="0" y="26214"/>
                    </a:lnTo>
                    <a:lnTo>
                      <a:pt x="39" y="28050"/>
                    </a:lnTo>
                    <a:lnTo>
                      <a:pt x="78" y="28978"/>
                    </a:lnTo>
                    <a:lnTo>
                      <a:pt x="116" y="29906"/>
                    </a:lnTo>
                    <a:lnTo>
                      <a:pt x="174" y="30815"/>
                    </a:lnTo>
                    <a:lnTo>
                      <a:pt x="252" y="31743"/>
                    </a:lnTo>
                    <a:lnTo>
                      <a:pt x="329" y="32651"/>
                    </a:lnTo>
                    <a:lnTo>
                      <a:pt x="445" y="33579"/>
                    </a:lnTo>
                    <a:lnTo>
                      <a:pt x="464" y="33637"/>
                    </a:lnTo>
                    <a:lnTo>
                      <a:pt x="484" y="33695"/>
                    </a:lnTo>
                    <a:lnTo>
                      <a:pt x="522" y="33734"/>
                    </a:lnTo>
                    <a:lnTo>
                      <a:pt x="561" y="33773"/>
                    </a:lnTo>
                    <a:lnTo>
                      <a:pt x="658" y="33811"/>
                    </a:lnTo>
                    <a:lnTo>
                      <a:pt x="754" y="33811"/>
                    </a:lnTo>
                    <a:lnTo>
                      <a:pt x="870" y="33773"/>
                    </a:lnTo>
                    <a:lnTo>
                      <a:pt x="948" y="33715"/>
                    </a:lnTo>
                    <a:lnTo>
                      <a:pt x="986" y="33676"/>
                    </a:lnTo>
                    <a:lnTo>
                      <a:pt x="1006" y="33618"/>
                    </a:lnTo>
                    <a:lnTo>
                      <a:pt x="1025" y="33560"/>
                    </a:lnTo>
                    <a:lnTo>
                      <a:pt x="1006" y="33483"/>
                    </a:lnTo>
                    <a:lnTo>
                      <a:pt x="909" y="32671"/>
                    </a:lnTo>
                    <a:lnTo>
                      <a:pt x="832" y="31839"/>
                    </a:lnTo>
                    <a:lnTo>
                      <a:pt x="754" y="31008"/>
                    </a:lnTo>
                    <a:lnTo>
                      <a:pt x="696" y="30177"/>
                    </a:lnTo>
                    <a:lnTo>
                      <a:pt x="619" y="28514"/>
                    </a:lnTo>
                    <a:lnTo>
                      <a:pt x="561" y="26852"/>
                    </a:lnTo>
                    <a:lnTo>
                      <a:pt x="561" y="25189"/>
                    </a:lnTo>
                    <a:lnTo>
                      <a:pt x="580" y="23527"/>
                    </a:lnTo>
                    <a:lnTo>
                      <a:pt x="638" y="21845"/>
                    </a:lnTo>
                    <a:lnTo>
                      <a:pt x="735" y="20202"/>
                    </a:lnTo>
                    <a:lnTo>
                      <a:pt x="967" y="17070"/>
                    </a:lnTo>
                    <a:lnTo>
                      <a:pt x="1044" y="15505"/>
                    </a:lnTo>
                    <a:lnTo>
                      <a:pt x="1083" y="14712"/>
                    </a:lnTo>
                    <a:lnTo>
                      <a:pt x="1102" y="13939"/>
                    </a:lnTo>
                    <a:lnTo>
                      <a:pt x="1141" y="10710"/>
                    </a:lnTo>
                    <a:lnTo>
                      <a:pt x="1160" y="9106"/>
                    </a:lnTo>
                    <a:lnTo>
                      <a:pt x="1199" y="7501"/>
                    </a:lnTo>
                    <a:lnTo>
                      <a:pt x="1257" y="6593"/>
                    </a:lnTo>
                    <a:lnTo>
                      <a:pt x="1315" y="5704"/>
                    </a:lnTo>
                    <a:lnTo>
                      <a:pt x="1412" y="4795"/>
                    </a:lnTo>
                    <a:lnTo>
                      <a:pt x="1508" y="3906"/>
                    </a:lnTo>
                    <a:lnTo>
                      <a:pt x="1644" y="3017"/>
                    </a:lnTo>
                    <a:lnTo>
                      <a:pt x="1818" y="2147"/>
                    </a:lnTo>
                    <a:lnTo>
                      <a:pt x="2030" y="1257"/>
                    </a:lnTo>
                    <a:lnTo>
                      <a:pt x="2262" y="388"/>
                    </a:lnTo>
                    <a:lnTo>
                      <a:pt x="2281" y="330"/>
                    </a:lnTo>
                    <a:lnTo>
                      <a:pt x="2281" y="272"/>
                    </a:lnTo>
                    <a:lnTo>
                      <a:pt x="2262" y="214"/>
                    </a:lnTo>
                    <a:lnTo>
                      <a:pt x="2243" y="156"/>
                    </a:lnTo>
                    <a:lnTo>
                      <a:pt x="2165" y="78"/>
                    </a:lnTo>
                    <a:lnTo>
                      <a:pt x="2069" y="20"/>
                    </a:lnTo>
                    <a:lnTo>
                      <a:pt x="197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8" name="Google Shape;838;p39"/>
              <p:cNvSpPr/>
              <p:nvPr/>
            </p:nvSpPr>
            <p:spPr>
              <a:xfrm>
                <a:off x="1638200" y="-1591000"/>
                <a:ext cx="150325" cy="126150"/>
              </a:xfrm>
              <a:custGeom>
                <a:rect b="b" l="l" r="r" t="t"/>
                <a:pathLst>
                  <a:path extrusionOk="0" h="5046" w="6013">
                    <a:moveTo>
                      <a:pt x="329" y="1"/>
                    </a:moveTo>
                    <a:lnTo>
                      <a:pt x="213" y="20"/>
                    </a:lnTo>
                    <a:lnTo>
                      <a:pt x="136" y="59"/>
                    </a:lnTo>
                    <a:lnTo>
                      <a:pt x="59" y="136"/>
                    </a:lnTo>
                    <a:lnTo>
                      <a:pt x="20" y="233"/>
                    </a:lnTo>
                    <a:lnTo>
                      <a:pt x="1" y="291"/>
                    </a:lnTo>
                    <a:lnTo>
                      <a:pt x="20" y="349"/>
                    </a:lnTo>
                    <a:lnTo>
                      <a:pt x="20" y="406"/>
                    </a:lnTo>
                    <a:lnTo>
                      <a:pt x="59" y="464"/>
                    </a:lnTo>
                    <a:lnTo>
                      <a:pt x="233" y="716"/>
                    </a:lnTo>
                    <a:lnTo>
                      <a:pt x="387" y="986"/>
                    </a:lnTo>
                    <a:lnTo>
                      <a:pt x="677" y="1508"/>
                    </a:lnTo>
                    <a:lnTo>
                      <a:pt x="948" y="2069"/>
                    </a:lnTo>
                    <a:lnTo>
                      <a:pt x="1180" y="2630"/>
                    </a:lnTo>
                    <a:lnTo>
                      <a:pt x="1644" y="3770"/>
                    </a:lnTo>
                    <a:lnTo>
                      <a:pt x="1876" y="4331"/>
                    </a:lnTo>
                    <a:lnTo>
                      <a:pt x="2146" y="4872"/>
                    </a:lnTo>
                    <a:lnTo>
                      <a:pt x="2185" y="4930"/>
                    </a:lnTo>
                    <a:lnTo>
                      <a:pt x="2224" y="4988"/>
                    </a:lnTo>
                    <a:lnTo>
                      <a:pt x="2282" y="5027"/>
                    </a:lnTo>
                    <a:lnTo>
                      <a:pt x="2340" y="5046"/>
                    </a:lnTo>
                    <a:lnTo>
                      <a:pt x="2475" y="5046"/>
                    </a:lnTo>
                    <a:lnTo>
                      <a:pt x="2533" y="5027"/>
                    </a:lnTo>
                    <a:lnTo>
                      <a:pt x="2591" y="4988"/>
                    </a:lnTo>
                    <a:lnTo>
                      <a:pt x="2842" y="4795"/>
                    </a:lnTo>
                    <a:lnTo>
                      <a:pt x="3094" y="4601"/>
                    </a:lnTo>
                    <a:lnTo>
                      <a:pt x="3577" y="4157"/>
                    </a:lnTo>
                    <a:lnTo>
                      <a:pt x="4022" y="3693"/>
                    </a:lnTo>
                    <a:lnTo>
                      <a:pt x="4447" y="3190"/>
                    </a:lnTo>
                    <a:lnTo>
                      <a:pt x="4853" y="2688"/>
                    </a:lnTo>
                    <a:lnTo>
                      <a:pt x="5239" y="2166"/>
                    </a:lnTo>
                    <a:lnTo>
                      <a:pt x="5607" y="1624"/>
                    </a:lnTo>
                    <a:lnTo>
                      <a:pt x="5974" y="1083"/>
                    </a:lnTo>
                    <a:lnTo>
                      <a:pt x="5993" y="1025"/>
                    </a:lnTo>
                    <a:lnTo>
                      <a:pt x="6013" y="967"/>
                    </a:lnTo>
                    <a:lnTo>
                      <a:pt x="6013" y="909"/>
                    </a:lnTo>
                    <a:lnTo>
                      <a:pt x="6013" y="851"/>
                    </a:lnTo>
                    <a:lnTo>
                      <a:pt x="5974" y="754"/>
                    </a:lnTo>
                    <a:lnTo>
                      <a:pt x="5897" y="677"/>
                    </a:lnTo>
                    <a:lnTo>
                      <a:pt x="5800" y="619"/>
                    </a:lnTo>
                    <a:lnTo>
                      <a:pt x="5645" y="619"/>
                    </a:lnTo>
                    <a:lnTo>
                      <a:pt x="5587" y="658"/>
                    </a:lnTo>
                    <a:lnTo>
                      <a:pt x="5549" y="677"/>
                    </a:lnTo>
                    <a:lnTo>
                      <a:pt x="5510" y="735"/>
                    </a:lnTo>
                    <a:lnTo>
                      <a:pt x="5162" y="1257"/>
                    </a:lnTo>
                    <a:lnTo>
                      <a:pt x="4814" y="1779"/>
                    </a:lnTo>
                    <a:lnTo>
                      <a:pt x="4428" y="2282"/>
                    </a:lnTo>
                    <a:lnTo>
                      <a:pt x="4041" y="2784"/>
                    </a:lnTo>
                    <a:lnTo>
                      <a:pt x="3635" y="3268"/>
                    </a:lnTo>
                    <a:lnTo>
                      <a:pt x="3190" y="3712"/>
                    </a:lnTo>
                    <a:lnTo>
                      <a:pt x="2726" y="4157"/>
                    </a:lnTo>
                    <a:lnTo>
                      <a:pt x="2518" y="4331"/>
                    </a:lnTo>
                    <a:lnTo>
                      <a:pt x="2398" y="4099"/>
                    </a:lnTo>
                    <a:lnTo>
                      <a:pt x="2146" y="3519"/>
                    </a:lnTo>
                    <a:lnTo>
                      <a:pt x="1683" y="2340"/>
                    </a:lnTo>
                    <a:lnTo>
                      <a:pt x="1431" y="1760"/>
                    </a:lnTo>
                    <a:lnTo>
                      <a:pt x="1161" y="1199"/>
                    </a:lnTo>
                    <a:lnTo>
                      <a:pt x="871" y="638"/>
                    </a:lnTo>
                    <a:lnTo>
                      <a:pt x="697" y="368"/>
                    </a:lnTo>
                    <a:lnTo>
                      <a:pt x="523" y="117"/>
                    </a:lnTo>
                    <a:lnTo>
                      <a:pt x="484" y="59"/>
                    </a:lnTo>
                    <a:lnTo>
                      <a:pt x="426" y="20"/>
                    </a:lnTo>
                    <a:lnTo>
                      <a:pt x="387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9" name="Google Shape;839;p39"/>
              <p:cNvSpPr/>
              <p:nvPr/>
            </p:nvSpPr>
            <p:spPr>
              <a:xfrm>
                <a:off x="1622250" y="-1485650"/>
                <a:ext cx="88950" cy="1011050"/>
              </a:xfrm>
              <a:custGeom>
                <a:rect b="b" l="l" r="r" t="t"/>
                <a:pathLst>
                  <a:path extrusionOk="0" h="40442" w="3558">
                    <a:moveTo>
                      <a:pt x="3171" y="1"/>
                    </a:moveTo>
                    <a:lnTo>
                      <a:pt x="3132" y="20"/>
                    </a:lnTo>
                    <a:lnTo>
                      <a:pt x="3074" y="59"/>
                    </a:lnTo>
                    <a:lnTo>
                      <a:pt x="3036" y="97"/>
                    </a:lnTo>
                    <a:lnTo>
                      <a:pt x="2920" y="252"/>
                    </a:lnTo>
                    <a:lnTo>
                      <a:pt x="2804" y="407"/>
                    </a:lnTo>
                    <a:lnTo>
                      <a:pt x="2707" y="581"/>
                    </a:lnTo>
                    <a:lnTo>
                      <a:pt x="2630" y="755"/>
                    </a:lnTo>
                    <a:lnTo>
                      <a:pt x="2494" y="1103"/>
                    </a:lnTo>
                    <a:lnTo>
                      <a:pt x="2398" y="1470"/>
                    </a:lnTo>
                    <a:lnTo>
                      <a:pt x="2321" y="1857"/>
                    </a:lnTo>
                    <a:lnTo>
                      <a:pt x="2263" y="2224"/>
                    </a:lnTo>
                    <a:lnTo>
                      <a:pt x="2224" y="2610"/>
                    </a:lnTo>
                    <a:lnTo>
                      <a:pt x="2185" y="2978"/>
                    </a:lnTo>
                    <a:lnTo>
                      <a:pt x="2050" y="4795"/>
                    </a:lnTo>
                    <a:lnTo>
                      <a:pt x="1915" y="6593"/>
                    </a:lnTo>
                    <a:lnTo>
                      <a:pt x="1741" y="8661"/>
                    </a:lnTo>
                    <a:lnTo>
                      <a:pt x="1644" y="9686"/>
                    </a:lnTo>
                    <a:lnTo>
                      <a:pt x="1547" y="10710"/>
                    </a:lnTo>
                    <a:lnTo>
                      <a:pt x="1412" y="11754"/>
                    </a:lnTo>
                    <a:lnTo>
                      <a:pt x="1277" y="12798"/>
                    </a:lnTo>
                    <a:lnTo>
                      <a:pt x="1141" y="13842"/>
                    </a:lnTo>
                    <a:lnTo>
                      <a:pt x="1006" y="14866"/>
                    </a:lnTo>
                    <a:lnTo>
                      <a:pt x="909" y="15968"/>
                    </a:lnTo>
                    <a:lnTo>
                      <a:pt x="813" y="17051"/>
                    </a:lnTo>
                    <a:lnTo>
                      <a:pt x="716" y="18133"/>
                    </a:lnTo>
                    <a:lnTo>
                      <a:pt x="658" y="19235"/>
                    </a:lnTo>
                    <a:lnTo>
                      <a:pt x="542" y="21420"/>
                    </a:lnTo>
                    <a:lnTo>
                      <a:pt x="465" y="23604"/>
                    </a:lnTo>
                    <a:lnTo>
                      <a:pt x="407" y="25653"/>
                    </a:lnTo>
                    <a:lnTo>
                      <a:pt x="387" y="27702"/>
                    </a:lnTo>
                    <a:lnTo>
                      <a:pt x="349" y="29751"/>
                    </a:lnTo>
                    <a:lnTo>
                      <a:pt x="310" y="30776"/>
                    </a:lnTo>
                    <a:lnTo>
                      <a:pt x="271" y="31781"/>
                    </a:lnTo>
                    <a:lnTo>
                      <a:pt x="136" y="33888"/>
                    </a:lnTo>
                    <a:lnTo>
                      <a:pt x="78" y="34952"/>
                    </a:lnTo>
                    <a:lnTo>
                      <a:pt x="39" y="35995"/>
                    </a:lnTo>
                    <a:lnTo>
                      <a:pt x="1" y="37059"/>
                    </a:lnTo>
                    <a:lnTo>
                      <a:pt x="20" y="38122"/>
                    </a:lnTo>
                    <a:lnTo>
                      <a:pt x="39" y="38644"/>
                    </a:lnTo>
                    <a:lnTo>
                      <a:pt x="78" y="39166"/>
                    </a:lnTo>
                    <a:lnTo>
                      <a:pt x="136" y="39688"/>
                    </a:lnTo>
                    <a:lnTo>
                      <a:pt x="194" y="40210"/>
                    </a:lnTo>
                    <a:lnTo>
                      <a:pt x="213" y="40268"/>
                    </a:lnTo>
                    <a:lnTo>
                      <a:pt x="233" y="40326"/>
                    </a:lnTo>
                    <a:lnTo>
                      <a:pt x="271" y="40364"/>
                    </a:lnTo>
                    <a:lnTo>
                      <a:pt x="310" y="40403"/>
                    </a:lnTo>
                    <a:lnTo>
                      <a:pt x="407" y="40442"/>
                    </a:lnTo>
                    <a:lnTo>
                      <a:pt x="523" y="40442"/>
                    </a:lnTo>
                    <a:lnTo>
                      <a:pt x="619" y="40422"/>
                    </a:lnTo>
                    <a:lnTo>
                      <a:pt x="697" y="40345"/>
                    </a:lnTo>
                    <a:lnTo>
                      <a:pt x="735" y="40306"/>
                    </a:lnTo>
                    <a:lnTo>
                      <a:pt x="755" y="40248"/>
                    </a:lnTo>
                    <a:lnTo>
                      <a:pt x="755" y="40190"/>
                    </a:lnTo>
                    <a:lnTo>
                      <a:pt x="755" y="40132"/>
                    </a:lnTo>
                    <a:lnTo>
                      <a:pt x="697" y="39668"/>
                    </a:lnTo>
                    <a:lnTo>
                      <a:pt x="658" y="39204"/>
                    </a:lnTo>
                    <a:lnTo>
                      <a:pt x="600" y="38276"/>
                    </a:lnTo>
                    <a:lnTo>
                      <a:pt x="581" y="37349"/>
                    </a:lnTo>
                    <a:lnTo>
                      <a:pt x="600" y="36421"/>
                    </a:lnTo>
                    <a:lnTo>
                      <a:pt x="639" y="35493"/>
                    </a:lnTo>
                    <a:lnTo>
                      <a:pt x="677" y="34565"/>
                    </a:lnTo>
                    <a:lnTo>
                      <a:pt x="793" y="32709"/>
                    </a:lnTo>
                    <a:lnTo>
                      <a:pt x="851" y="31723"/>
                    </a:lnTo>
                    <a:lnTo>
                      <a:pt x="890" y="30718"/>
                    </a:lnTo>
                    <a:lnTo>
                      <a:pt x="929" y="28727"/>
                    </a:lnTo>
                    <a:lnTo>
                      <a:pt x="967" y="26755"/>
                    </a:lnTo>
                    <a:lnTo>
                      <a:pt x="1006" y="24764"/>
                    </a:lnTo>
                    <a:lnTo>
                      <a:pt x="1064" y="22676"/>
                    </a:lnTo>
                    <a:lnTo>
                      <a:pt x="1161" y="20608"/>
                    </a:lnTo>
                    <a:lnTo>
                      <a:pt x="1277" y="18520"/>
                    </a:lnTo>
                    <a:lnTo>
                      <a:pt x="1431" y="16452"/>
                    </a:lnTo>
                    <a:lnTo>
                      <a:pt x="1528" y="15427"/>
                    </a:lnTo>
                    <a:lnTo>
                      <a:pt x="1644" y="14402"/>
                    </a:lnTo>
                    <a:lnTo>
                      <a:pt x="1895" y="12353"/>
                    </a:lnTo>
                    <a:lnTo>
                      <a:pt x="2147" y="10304"/>
                    </a:lnTo>
                    <a:lnTo>
                      <a:pt x="2263" y="9280"/>
                    </a:lnTo>
                    <a:lnTo>
                      <a:pt x="2359" y="8236"/>
                    </a:lnTo>
                    <a:lnTo>
                      <a:pt x="2552" y="6167"/>
                    </a:lnTo>
                    <a:lnTo>
                      <a:pt x="2649" y="5124"/>
                    </a:lnTo>
                    <a:lnTo>
                      <a:pt x="2707" y="4080"/>
                    </a:lnTo>
                    <a:lnTo>
                      <a:pt x="2746" y="3152"/>
                    </a:lnTo>
                    <a:lnTo>
                      <a:pt x="2765" y="2668"/>
                    </a:lnTo>
                    <a:lnTo>
                      <a:pt x="2823" y="2185"/>
                    </a:lnTo>
                    <a:lnTo>
                      <a:pt x="2900" y="1702"/>
                    </a:lnTo>
                    <a:lnTo>
                      <a:pt x="2978" y="1470"/>
                    </a:lnTo>
                    <a:lnTo>
                      <a:pt x="3036" y="1257"/>
                    </a:lnTo>
                    <a:lnTo>
                      <a:pt x="3132" y="1045"/>
                    </a:lnTo>
                    <a:lnTo>
                      <a:pt x="3229" y="832"/>
                    </a:lnTo>
                    <a:lnTo>
                      <a:pt x="3345" y="639"/>
                    </a:lnTo>
                    <a:lnTo>
                      <a:pt x="3500" y="445"/>
                    </a:lnTo>
                    <a:lnTo>
                      <a:pt x="3519" y="387"/>
                    </a:lnTo>
                    <a:lnTo>
                      <a:pt x="3558" y="349"/>
                    </a:lnTo>
                    <a:lnTo>
                      <a:pt x="3558" y="291"/>
                    </a:lnTo>
                    <a:lnTo>
                      <a:pt x="3558" y="233"/>
                    </a:lnTo>
                    <a:lnTo>
                      <a:pt x="3519" y="136"/>
                    </a:lnTo>
                    <a:lnTo>
                      <a:pt x="3442" y="59"/>
                    </a:lnTo>
                    <a:lnTo>
                      <a:pt x="3345" y="20"/>
                    </a:lnTo>
                    <a:lnTo>
                      <a:pt x="3229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0" name="Google Shape;840;p39"/>
              <p:cNvSpPr/>
              <p:nvPr/>
            </p:nvSpPr>
            <p:spPr>
              <a:xfrm>
                <a:off x="746550" y="-739950"/>
                <a:ext cx="1289900" cy="284200"/>
              </a:xfrm>
              <a:custGeom>
                <a:rect b="b" l="l" r="r" t="t"/>
                <a:pathLst>
                  <a:path extrusionOk="0" h="11368" w="51596">
                    <a:moveTo>
                      <a:pt x="252" y="1"/>
                    </a:moveTo>
                    <a:lnTo>
                      <a:pt x="155" y="59"/>
                    </a:lnTo>
                    <a:lnTo>
                      <a:pt x="98" y="136"/>
                    </a:lnTo>
                    <a:lnTo>
                      <a:pt x="59" y="194"/>
                    </a:lnTo>
                    <a:lnTo>
                      <a:pt x="59" y="252"/>
                    </a:lnTo>
                    <a:lnTo>
                      <a:pt x="20" y="697"/>
                    </a:lnTo>
                    <a:lnTo>
                      <a:pt x="1" y="1141"/>
                    </a:lnTo>
                    <a:lnTo>
                      <a:pt x="1" y="1586"/>
                    </a:lnTo>
                    <a:lnTo>
                      <a:pt x="1" y="2031"/>
                    </a:lnTo>
                    <a:lnTo>
                      <a:pt x="59" y="2920"/>
                    </a:lnTo>
                    <a:lnTo>
                      <a:pt x="136" y="3809"/>
                    </a:lnTo>
                    <a:lnTo>
                      <a:pt x="252" y="4698"/>
                    </a:lnTo>
                    <a:lnTo>
                      <a:pt x="368" y="5568"/>
                    </a:lnTo>
                    <a:lnTo>
                      <a:pt x="484" y="6457"/>
                    </a:lnTo>
                    <a:lnTo>
                      <a:pt x="561" y="7347"/>
                    </a:lnTo>
                    <a:lnTo>
                      <a:pt x="581" y="7424"/>
                    </a:lnTo>
                    <a:lnTo>
                      <a:pt x="619" y="7482"/>
                    </a:lnTo>
                    <a:lnTo>
                      <a:pt x="677" y="7540"/>
                    </a:lnTo>
                    <a:lnTo>
                      <a:pt x="735" y="7579"/>
                    </a:lnTo>
                    <a:lnTo>
                      <a:pt x="1470" y="7830"/>
                    </a:lnTo>
                    <a:lnTo>
                      <a:pt x="2205" y="8062"/>
                    </a:lnTo>
                    <a:lnTo>
                      <a:pt x="2939" y="8275"/>
                    </a:lnTo>
                    <a:lnTo>
                      <a:pt x="3693" y="8448"/>
                    </a:lnTo>
                    <a:lnTo>
                      <a:pt x="4447" y="8584"/>
                    </a:lnTo>
                    <a:lnTo>
                      <a:pt x="5201" y="8700"/>
                    </a:lnTo>
                    <a:lnTo>
                      <a:pt x="5955" y="8796"/>
                    </a:lnTo>
                    <a:lnTo>
                      <a:pt x="6728" y="8874"/>
                    </a:lnTo>
                    <a:lnTo>
                      <a:pt x="7501" y="8951"/>
                    </a:lnTo>
                    <a:lnTo>
                      <a:pt x="8275" y="8990"/>
                    </a:lnTo>
                    <a:lnTo>
                      <a:pt x="9802" y="9048"/>
                    </a:lnTo>
                    <a:lnTo>
                      <a:pt x="11348" y="9086"/>
                    </a:lnTo>
                    <a:lnTo>
                      <a:pt x="12875" y="9106"/>
                    </a:lnTo>
                    <a:lnTo>
                      <a:pt x="14499" y="9144"/>
                    </a:lnTo>
                    <a:lnTo>
                      <a:pt x="16123" y="9241"/>
                    </a:lnTo>
                    <a:lnTo>
                      <a:pt x="19371" y="9434"/>
                    </a:lnTo>
                    <a:lnTo>
                      <a:pt x="22947" y="9647"/>
                    </a:lnTo>
                    <a:lnTo>
                      <a:pt x="26523" y="9860"/>
                    </a:lnTo>
                    <a:lnTo>
                      <a:pt x="28321" y="9976"/>
                    </a:lnTo>
                    <a:lnTo>
                      <a:pt x="30099" y="10130"/>
                    </a:lnTo>
                    <a:lnTo>
                      <a:pt x="31897" y="10304"/>
                    </a:lnTo>
                    <a:lnTo>
                      <a:pt x="33676" y="10478"/>
                    </a:lnTo>
                    <a:lnTo>
                      <a:pt x="37233" y="10846"/>
                    </a:lnTo>
                    <a:lnTo>
                      <a:pt x="39030" y="11020"/>
                    </a:lnTo>
                    <a:lnTo>
                      <a:pt x="40809" y="11155"/>
                    </a:lnTo>
                    <a:lnTo>
                      <a:pt x="42568" y="11271"/>
                    </a:lnTo>
                    <a:lnTo>
                      <a:pt x="44327" y="11348"/>
                    </a:lnTo>
                    <a:lnTo>
                      <a:pt x="46067" y="11367"/>
                    </a:lnTo>
                    <a:lnTo>
                      <a:pt x="48503" y="11367"/>
                    </a:lnTo>
                    <a:lnTo>
                      <a:pt x="49160" y="11348"/>
                    </a:lnTo>
                    <a:lnTo>
                      <a:pt x="49508" y="11309"/>
                    </a:lnTo>
                    <a:lnTo>
                      <a:pt x="49836" y="11290"/>
                    </a:lnTo>
                    <a:lnTo>
                      <a:pt x="50165" y="11232"/>
                    </a:lnTo>
                    <a:lnTo>
                      <a:pt x="50494" y="11155"/>
                    </a:lnTo>
                    <a:lnTo>
                      <a:pt x="50706" y="11097"/>
                    </a:lnTo>
                    <a:lnTo>
                      <a:pt x="50900" y="11000"/>
                    </a:lnTo>
                    <a:lnTo>
                      <a:pt x="51054" y="10904"/>
                    </a:lnTo>
                    <a:lnTo>
                      <a:pt x="51190" y="10788"/>
                    </a:lnTo>
                    <a:lnTo>
                      <a:pt x="51306" y="10652"/>
                    </a:lnTo>
                    <a:lnTo>
                      <a:pt x="51402" y="10498"/>
                    </a:lnTo>
                    <a:lnTo>
                      <a:pt x="51480" y="10304"/>
                    </a:lnTo>
                    <a:lnTo>
                      <a:pt x="51518" y="10092"/>
                    </a:lnTo>
                    <a:lnTo>
                      <a:pt x="51557" y="9782"/>
                    </a:lnTo>
                    <a:lnTo>
                      <a:pt x="51576" y="9492"/>
                    </a:lnTo>
                    <a:lnTo>
                      <a:pt x="51576" y="8893"/>
                    </a:lnTo>
                    <a:lnTo>
                      <a:pt x="51557" y="7675"/>
                    </a:lnTo>
                    <a:lnTo>
                      <a:pt x="51557" y="7076"/>
                    </a:lnTo>
                    <a:lnTo>
                      <a:pt x="51576" y="6457"/>
                    </a:lnTo>
                    <a:lnTo>
                      <a:pt x="51596" y="6148"/>
                    </a:lnTo>
                    <a:lnTo>
                      <a:pt x="51576" y="5858"/>
                    </a:lnTo>
                    <a:lnTo>
                      <a:pt x="51557" y="5549"/>
                    </a:lnTo>
                    <a:lnTo>
                      <a:pt x="51499" y="5240"/>
                    </a:lnTo>
                    <a:lnTo>
                      <a:pt x="51422" y="4988"/>
                    </a:lnTo>
                    <a:lnTo>
                      <a:pt x="51325" y="4776"/>
                    </a:lnTo>
                    <a:lnTo>
                      <a:pt x="51190" y="4582"/>
                    </a:lnTo>
                    <a:lnTo>
                      <a:pt x="51054" y="4408"/>
                    </a:lnTo>
                    <a:lnTo>
                      <a:pt x="50880" y="4254"/>
                    </a:lnTo>
                    <a:lnTo>
                      <a:pt x="50687" y="4118"/>
                    </a:lnTo>
                    <a:lnTo>
                      <a:pt x="50494" y="4002"/>
                    </a:lnTo>
                    <a:lnTo>
                      <a:pt x="50281" y="3906"/>
                    </a:lnTo>
                    <a:lnTo>
                      <a:pt x="50049" y="3809"/>
                    </a:lnTo>
                    <a:lnTo>
                      <a:pt x="49836" y="3732"/>
                    </a:lnTo>
                    <a:lnTo>
                      <a:pt x="49353" y="3616"/>
                    </a:lnTo>
                    <a:lnTo>
                      <a:pt x="48870" y="3500"/>
                    </a:lnTo>
                    <a:lnTo>
                      <a:pt x="48425" y="3384"/>
                    </a:lnTo>
                    <a:lnTo>
                      <a:pt x="48348" y="3364"/>
                    </a:lnTo>
                    <a:lnTo>
                      <a:pt x="48290" y="3364"/>
                    </a:lnTo>
                    <a:lnTo>
                      <a:pt x="48232" y="3384"/>
                    </a:lnTo>
                    <a:lnTo>
                      <a:pt x="48193" y="3403"/>
                    </a:lnTo>
                    <a:lnTo>
                      <a:pt x="48097" y="3480"/>
                    </a:lnTo>
                    <a:lnTo>
                      <a:pt x="48058" y="3577"/>
                    </a:lnTo>
                    <a:lnTo>
                      <a:pt x="48019" y="3674"/>
                    </a:lnTo>
                    <a:lnTo>
                      <a:pt x="48039" y="3770"/>
                    </a:lnTo>
                    <a:lnTo>
                      <a:pt x="48058" y="3809"/>
                    </a:lnTo>
                    <a:lnTo>
                      <a:pt x="48097" y="3867"/>
                    </a:lnTo>
                    <a:lnTo>
                      <a:pt x="48155" y="3886"/>
                    </a:lnTo>
                    <a:lnTo>
                      <a:pt x="48213" y="3906"/>
                    </a:lnTo>
                    <a:lnTo>
                      <a:pt x="48599" y="4002"/>
                    </a:lnTo>
                    <a:lnTo>
                      <a:pt x="49024" y="4099"/>
                    </a:lnTo>
                    <a:lnTo>
                      <a:pt x="49450" y="4215"/>
                    </a:lnTo>
                    <a:lnTo>
                      <a:pt x="49875" y="4350"/>
                    </a:lnTo>
                    <a:lnTo>
                      <a:pt x="50068" y="4428"/>
                    </a:lnTo>
                    <a:lnTo>
                      <a:pt x="50262" y="4524"/>
                    </a:lnTo>
                    <a:lnTo>
                      <a:pt x="50436" y="4640"/>
                    </a:lnTo>
                    <a:lnTo>
                      <a:pt x="50571" y="4756"/>
                    </a:lnTo>
                    <a:lnTo>
                      <a:pt x="50706" y="4911"/>
                    </a:lnTo>
                    <a:lnTo>
                      <a:pt x="50822" y="5085"/>
                    </a:lnTo>
                    <a:lnTo>
                      <a:pt x="50900" y="5259"/>
                    </a:lnTo>
                    <a:lnTo>
                      <a:pt x="50958" y="5491"/>
                    </a:lnTo>
                    <a:lnTo>
                      <a:pt x="50996" y="5742"/>
                    </a:lnTo>
                    <a:lnTo>
                      <a:pt x="51016" y="6013"/>
                    </a:lnTo>
                    <a:lnTo>
                      <a:pt x="50996" y="6515"/>
                    </a:lnTo>
                    <a:lnTo>
                      <a:pt x="50977" y="7037"/>
                    </a:lnTo>
                    <a:lnTo>
                      <a:pt x="50977" y="7559"/>
                    </a:lnTo>
                    <a:lnTo>
                      <a:pt x="50996" y="8622"/>
                    </a:lnTo>
                    <a:lnTo>
                      <a:pt x="50996" y="9144"/>
                    </a:lnTo>
                    <a:lnTo>
                      <a:pt x="50977" y="9666"/>
                    </a:lnTo>
                    <a:lnTo>
                      <a:pt x="50977" y="9879"/>
                    </a:lnTo>
                    <a:lnTo>
                      <a:pt x="50938" y="10092"/>
                    </a:lnTo>
                    <a:lnTo>
                      <a:pt x="50900" y="10208"/>
                    </a:lnTo>
                    <a:lnTo>
                      <a:pt x="50861" y="10304"/>
                    </a:lnTo>
                    <a:lnTo>
                      <a:pt x="50803" y="10382"/>
                    </a:lnTo>
                    <a:lnTo>
                      <a:pt x="50726" y="10459"/>
                    </a:lnTo>
                    <a:lnTo>
                      <a:pt x="50590" y="10536"/>
                    </a:lnTo>
                    <a:lnTo>
                      <a:pt x="50436" y="10594"/>
                    </a:lnTo>
                    <a:lnTo>
                      <a:pt x="50281" y="10633"/>
                    </a:lnTo>
                    <a:lnTo>
                      <a:pt x="50126" y="10672"/>
                    </a:lnTo>
                    <a:lnTo>
                      <a:pt x="49798" y="10710"/>
                    </a:lnTo>
                    <a:lnTo>
                      <a:pt x="49488" y="10730"/>
                    </a:lnTo>
                    <a:lnTo>
                      <a:pt x="48773" y="10768"/>
                    </a:lnTo>
                    <a:lnTo>
                      <a:pt x="48058" y="10807"/>
                    </a:lnTo>
                    <a:lnTo>
                      <a:pt x="46627" y="10807"/>
                    </a:lnTo>
                    <a:lnTo>
                      <a:pt x="44984" y="10788"/>
                    </a:lnTo>
                    <a:lnTo>
                      <a:pt x="43322" y="10730"/>
                    </a:lnTo>
                    <a:lnTo>
                      <a:pt x="41659" y="10633"/>
                    </a:lnTo>
                    <a:lnTo>
                      <a:pt x="40016" y="10517"/>
                    </a:lnTo>
                    <a:lnTo>
                      <a:pt x="38354" y="10382"/>
                    </a:lnTo>
                    <a:lnTo>
                      <a:pt x="36691" y="10208"/>
                    </a:lnTo>
                    <a:lnTo>
                      <a:pt x="33366" y="9879"/>
                    </a:lnTo>
                    <a:lnTo>
                      <a:pt x="31704" y="9705"/>
                    </a:lnTo>
                    <a:lnTo>
                      <a:pt x="30041" y="9550"/>
                    </a:lnTo>
                    <a:lnTo>
                      <a:pt x="28379" y="9396"/>
                    </a:lnTo>
                    <a:lnTo>
                      <a:pt x="26697" y="9280"/>
                    </a:lnTo>
                    <a:lnTo>
                      <a:pt x="23353" y="9086"/>
                    </a:lnTo>
                    <a:lnTo>
                      <a:pt x="19989" y="8912"/>
                    </a:lnTo>
                    <a:lnTo>
                      <a:pt x="16935" y="8700"/>
                    </a:lnTo>
                    <a:lnTo>
                      <a:pt x="15408" y="8603"/>
                    </a:lnTo>
                    <a:lnTo>
                      <a:pt x="13881" y="8545"/>
                    </a:lnTo>
                    <a:lnTo>
                      <a:pt x="12257" y="8526"/>
                    </a:lnTo>
                    <a:lnTo>
                      <a:pt x="10614" y="8487"/>
                    </a:lnTo>
                    <a:lnTo>
                      <a:pt x="8970" y="8448"/>
                    </a:lnTo>
                    <a:lnTo>
                      <a:pt x="8159" y="8410"/>
                    </a:lnTo>
                    <a:lnTo>
                      <a:pt x="7347" y="8352"/>
                    </a:lnTo>
                    <a:lnTo>
                      <a:pt x="6515" y="8294"/>
                    </a:lnTo>
                    <a:lnTo>
                      <a:pt x="5704" y="8197"/>
                    </a:lnTo>
                    <a:lnTo>
                      <a:pt x="4892" y="8081"/>
                    </a:lnTo>
                    <a:lnTo>
                      <a:pt x="4099" y="7946"/>
                    </a:lnTo>
                    <a:lnTo>
                      <a:pt x="3306" y="7772"/>
                    </a:lnTo>
                    <a:lnTo>
                      <a:pt x="2514" y="7559"/>
                    </a:lnTo>
                    <a:lnTo>
                      <a:pt x="1721" y="7308"/>
                    </a:lnTo>
                    <a:lnTo>
                      <a:pt x="1122" y="7098"/>
                    </a:lnTo>
                    <a:lnTo>
                      <a:pt x="1122" y="7098"/>
                    </a:lnTo>
                    <a:lnTo>
                      <a:pt x="1045" y="6399"/>
                    </a:lnTo>
                    <a:lnTo>
                      <a:pt x="948" y="5529"/>
                    </a:lnTo>
                    <a:lnTo>
                      <a:pt x="716" y="3790"/>
                    </a:lnTo>
                    <a:lnTo>
                      <a:pt x="639" y="2920"/>
                    </a:lnTo>
                    <a:lnTo>
                      <a:pt x="581" y="2050"/>
                    </a:lnTo>
                    <a:lnTo>
                      <a:pt x="561" y="1625"/>
                    </a:lnTo>
                    <a:lnTo>
                      <a:pt x="581" y="1180"/>
                    </a:lnTo>
                    <a:lnTo>
                      <a:pt x="600" y="755"/>
                    </a:lnTo>
                    <a:lnTo>
                      <a:pt x="607" y="607"/>
                    </a:lnTo>
                    <a:lnTo>
                      <a:pt x="607" y="607"/>
                    </a:lnTo>
                    <a:lnTo>
                      <a:pt x="2727" y="793"/>
                    </a:lnTo>
                    <a:lnTo>
                      <a:pt x="5162" y="1025"/>
                    </a:lnTo>
                    <a:lnTo>
                      <a:pt x="5278" y="1025"/>
                    </a:lnTo>
                    <a:lnTo>
                      <a:pt x="5336" y="1006"/>
                    </a:lnTo>
                    <a:lnTo>
                      <a:pt x="5375" y="967"/>
                    </a:lnTo>
                    <a:lnTo>
                      <a:pt x="5433" y="871"/>
                    </a:lnTo>
                    <a:lnTo>
                      <a:pt x="5472" y="774"/>
                    </a:lnTo>
                    <a:lnTo>
                      <a:pt x="5452" y="658"/>
                    </a:lnTo>
                    <a:lnTo>
                      <a:pt x="5414" y="561"/>
                    </a:lnTo>
                    <a:lnTo>
                      <a:pt x="5394" y="523"/>
                    </a:lnTo>
                    <a:lnTo>
                      <a:pt x="5336" y="503"/>
                    </a:lnTo>
                    <a:lnTo>
                      <a:pt x="5278" y="465"/>
                    </a:lnTo>
                    <a:lnTo>
                      <a:pt x="5220" y="465"/>
                    </a:lnTo>
                    <a:lnTo>
                      <a:pt x="2804" y="233"/>
                    </a:lnTo>
                    <a:lnTo>
                      <a:pt x="368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39"/>
              <p:cNvSpPr/>
              <p:nvPr/>
            </p:nvSpPr>
            <p:spPr>
              <a:xfrm>
                <a:off x="758150" y="-570800"/>
                <a:ext cx="1329525" cy="1345950"/>
              </a:xfrm>
              <a:custGeom>
                <a:rect b="b" l="l" r="r" t="t"/>
                <a:pathLst>
                  <a:path extrusionOk="0" h="53838" w="53181">
                    <a:moveTo>
                      <a:pt x="349" y="1"/>
                    </a:moveTo>
                    <a:lnTo>
                      <a:pt x="252" y="59"/>
                    </a:lnTo>
                    <a:lnTo>
                      <a:pt x="213" y="78"/>
                    </a:lnTo>
                    <a:lnTo>
                      <a:pt x="175" y="136"/>
                    </a:lnTo>
                    <a:lnTo>
                      <a:pt x="155" y="194"/>
                    </a:lnTo>
                    <a:lnTo>
                      <a:pt x="136" y="252"/>
                    </a:lnTo>
                    <a:lnTo>
                      <a:pt x="117" y="871"/>
                    </a:lnTo>
                    <a:lnTo>
                      <a:pt x="136" y="1509"/>
                    </a:lnTo>
                    <a:lnTo>
                      <a:pt x="155" y="2127"/>
                    </a:lnTo>
                    <a:lnTo>
                      <a:pt x="194" y="2765"/>
                    </a:lnTo>
                    <a:lnTo>
                      <a:pt x="291" y="4022"/>
                    </a:lnTo>
                    <a:lnTo>
                      <a:pt x="329" y="4640"/>
                    </a:lnTo>
                    <a:lnTo>
                      <a:pt x="329" y="5278"/>
                    </a:lnTo>
                    <a:lnTo>
                      <a:pt x="310" y="6689"/>
                    </a:lnTo>
                    <a:lnTo>
                      <a:pt x="194" y="11889"/>
                    </a:lnTo>
                    <a:lnTo>
                      <a:pt x="117" y="15872"/>
                    </a:lnTo>
                    <a:lnTo>
                      <a:pt x="59" y="19854"/>
                    </a:lnTo>
                    <a:lnTo>
                      <a:pt x="20" y="23836"/>
                    </a:lnTo>
                    <a:lnTo>
                      <a:pt x="1" y="27818"/>
                    </a:lnTo>
                    <a:lnTo>
                      <a:pt x="1" y="31839"/>
                    </a:lnTo>
                    <a:lnTo>
                      <a:pt x="20" y="33850"/>
                    </a:lnTo>
                    <a:lnTo>
                      <a:pt x="39" y="35879"/>
                    </a:lnTo>
                    <a:lnTo>
                      <a:pt x="97" y="37890"/>
                    </a:lnTo>
                    <a:lnTo>
                      <a:pt x="155" y="39900"/>
                    </a:lnTo>
                    <a:lnTo>
                      <a:pt x="233" y="41911"/>
                    </a:lnTo>
                    <a:lnTo>
                      <a:pt x="349" y="43902"/>
                    </a:lnTo>
                    <a:lnTo>
                      <a:pt x="445" y="45274"/>
                    </a:lnTo>
                    <a:lnTo>
                      <a:pt x="561" y="46627"/>
                    </a:lnTo>
                    <a:lnTo>
                      <a:pt x="639" y="47304"/>
                    </a:lnTo>
                    <a:lnTo>
                      <a:pt x="735" y="48000"/>
                    </a:lnTo>
                    <a:lnTo>
                      <a:pt x="832" y="48657"/>
                    </a:lnTo>
                    <a:lnTo>
                      <a:pt x="948" y="49334"/>
                    </a:lnTo>
                    <a:lnTo>
                      <a:pt x="1064" y="49972"/>
                    </a:lnTo>
                    <a:lnTo>
                      <a:pt x="1161" y="50339"/>
                    </a:lnTo>
                    <a:lnTo>
                      <a:pt x="1257" y="50687"/>
                    </a:lnTo>
                    <a:lnTo>
                      <a:pt x="1393" y="51016"/>
                    </a:lnTo>
                    <a:lnTo>
                      <a:pt x="1470" y="51170"/>
                    </a:lnTo>
                    <a:lnTo>
                      <a:pt x="1567" y="51325"/>
                    </a:lnTo>
                    <a:lnTo>
                      <a:pt x="1663" y="51460"/>
                    </a:lnTo>
                    <a:lnTo>
                      <a:pt x="1779" y="51576"/>
                    </a:lnTo>
                    <a:lnTo>
                      <a:pt x="1895" y="51673"/>
                    </a:lnTo>
                    <a:lnTo>
                      <a:pt x="2050" y="51750"/>
                    </a:lnTo>
                    <a:lnTo>
                      <a:pt x="2340" y="51886"/>
                    </a:lnTo>
                    <a:lnTo>
                      <a:pt x="2649" y="52002"/>
                    </a:lnTo>
                    <a:lnTo>
                      <a:pt x="2958" y="52098"/>
                    </a:lnTo>
                    <a:lnTo>
                      <a:pt x="3287" y="52195"/>
                    </a:lnTo>
                    <a:lnTo>
                      <a:pt x="3925" y="52350"/>
                    </a:lnTo>
                    <a:lnTo>
                      <a:pt x="4563" y="52465"/>
                    </a:lnTo>
                    <a:lnTo>
                      <a:pt x="5433" y="52639"/>
                    </a:lnTo>
                    <a:lnTo>
                      <a:pt x="6303" y="52775"/>
                    </a:lnTo>
                    <a:lnTo>
                      <a:pt x="7173" y="52910"/>
                    </a:lnTo>
                    <a:lnTo>
                      <a:pt x="8043" y="53007"/>
                    </a:lnTo>
                    <a:lnTo>
                      <a:pt x="9144" y="53142"/>
                    </a:lnTo>
                    <a:lnTo>
                      <a:pt x="10266" y="53258"/>
                    </a:lnTo>
                    <a:lnTo>
                      <a:pt x="11387" y="53355"/>
                    </a:lnTo>
                    <a:lnTo>
                      <a:pt x="12489" y="53432"/>
                    </a:lnTo>
                    <a:lnTo>
                      <a:pt x="14731" y="53567"/>
                    </a:lnTo>
                    <a:lnTo>
                      <a:pt x="16973" y="53664"/>
                    </a:lnTo>
                    <a:lnTo>
                      <a:pt x="19429" y="53741"/>
                    </a:lnTo>
                    <a:lnTo>
                      <a:pt x="21864" y="53799"/>
                    </a:lnTo>
                    <a:lnTo>
                      <a:pt x="24319" y="53819"/>
                    </a:lnTo>
                    <a:lnTo>
                      <a:pt x="26774" y="53838"/>
                    </a:lnTo>
                    <a:lnTo>
                      <a:pt x="29229" y="53819"/>
                    </a:lnTo>
                    <a:lnTo>
                      <a:pt x="31684" y="53761"/>
                    </a:lnTo>
                    <a:lnTo>
                      <a:pt x="34120" y="53703"/>
                    </a:lnTo>
                    <a:lnTo>
                      <a:pt x="36575" y="53625"/>
                    </a:lnTo>
                    <a:lnTo>
                      <a:pt x="38373" y="53548"/>
                    </a:lnTo>
                    <a:lnTo>
                      <a:pt x="40190" y="53451"/>
                    </a:lnTo>
                    <a:lnTo>
                      <a:pt x="41988" y="53335"/>
                    </a:lnTo>
                    <a:lnTo>
                      <a:pt x="43786" y="53200"/>
                    </a:lnTo>
                    <a:lnTo>
                      <a:pt x="44501" y="53123"/>
                    </a:lnTo>
                    <a:lnTo>
                      <a:pt x="45216" y="53026"/>
                    </a:lnTo>
                    <a:lnTo>
                      <a:pt x="45951" y="52949"/>
                    </a:lnTo>
                    <a:lnTo>
                      <a:pt x="46299" y="52929"/>
                    </a:lnTo>
                    <a:lnTo>
                      <a:pt x="46666" y="52910"/>
                    </a:lnTo>
                    <a:lnTo>
                      <a:pt x="47884" y="52910"/>
                    </a:lnTo>
                    <a:lnTo>
                      <a:pt x="48503" y="52929"/>
                    </a:lnTo>
                    <a:lnTo>
                      <a:pt x="49121" y="52910"/>
                    </a:lnTo>
                    <a:lnTo>
                      <a:pt x="49430" y="52891"/>
                    </a:lnTo>
                    <a:lnTo>
                      <a:pt x="49740" y="52871"/>
                    </a:lnTo>
                    <a:lnTo>
                      <a:pt x="50049" y="52833"/>
                    </a:lnTo>
                    <a:lnTo>
                      <a:pt x="50339" y="52775"/>
                    </a:lnTo>
                    <a:lnTo>
                      <a:pt x="50648" y="52697"/>
                    </a:lnTo>
                    <a:lnTo>
                      <a:pt x="50919" y="52601"/>
                    </a:lnTo>
                    <a:lnTo>
                      <a:pt x="51209" y="52485"/>
                    </a:lnTo>
                    <a:lnTo>
                      <a:pt x="51479" y="52330"/>
                    </a:lnTo>
                    <a:lnTo>
                      <a:pt x="51750" y="52156"/>
                    </a:lnTo>
                    <a:lnTo>
                      <a:pt x="51982" y="51963"/>
                    </a:lnTo>
                    <a:lnTo>
                      <a:pt x="52195" y="51731"/>
                    </a:lnTo>
                    <a:lnTo>
                      <a:pt x="52369" y="51499"/>
                    </a:lnTo>
                    <a:lnTo>
                      <a:pt x="52523" y="51248"/>
                    </a:lnTo>
                    <a:lnTo>
                      <a:pt x="52659" y="50977"/>
                    </a:lnTo>
                    <a:lnTo>
                      <a:pt x="52755" y="50687"/>
                    </a:lnTo>
                    <a:lnTo>
                      <a:pt x="52852" y="50397"/>
                    </a:lnTo>
                    <a:lnTo>
                      <a:pt x="52910" y="50088"/>
                    </a:lnTo>
                    <a:lnTo>
                      <a:pt x="52968" y="49798"/>
                    </a:lnTo>
                    <a:lnTo>
                      <a:pt x="53045" y="49179"/>
                    </a:lnTo>
                    <a:lnTo>
                      <a:pt x="53084" y="48541"/>
                    </a:lnTo>
                    <a:lnTo>
                      <a:pt x="53123" y="47942"/>
                    </a:lnTo>
                    <a:lnTo>
                      <a:pt x="53161" y="47091"/>
                    </a:lnTo>
                    <a:lnTo>
                      <a:pt x="53181" y="46260"/>
                    </a:lnTo>
                    <a:lnTo>
                      <a:pt x="53181" y="44559"/>
                    </a:lnTo>
                    <a:lnTo>
                      <a:pt x="53161" y="42858"/>
                    </a:lnTo>
                    <a:lnTo>
                      <a:pt x="53123" y="41157"/>
                    </a:lnTo>
                    <a:lnTo>
                      <a:pt x="53045" y="38818"/>
                    </a:lnTo>
                    <a:lnTo>
                      <a:pt x="52949" y="36459"/>
                    </a:lnTo>
                    <a:lnTo>
                      <a:pt x="52833" y="34120"/>
                    </a:lnTo>
                    <a:lnTo>
                      <a:pt x="52697" y="31781"/>
                    </a:lnTo>
                    <a:lnTo>
                      <a:pt x="52427" y="27084"/>
                    </a:lnTo>
                    <a:lnTo>
                      <a:pt x="52117" y="22386"/>
                    </a:lnTo>
                    <a:lnTo>
                      <a:pt x="51847" y="18249"/>
                    </a:lnTo>
                    <a:lnTo>
                      <a:pt x="51576" y="14093"/>
                    </a:lnTo>
                    <a:lnTo>
                      <a:pt x="51441" y="12005"/>
                    </a:lnTo>
                    <a:lnTo>
                      <a:pt x="51325" y="9937"/>
                    </a:lnTo>
                    <a:lnTo>
                      <a:pt x="51228" y="7868"/>
                    </a:lnTo>
                    <a:lnTo>
                      <a:pt x="51151" y="5781"/>
                    </a:lnTo>
                    <a:lnTo>
                      <a:pt x="51132" y="4563"/>
                    </a:lnTo>
                    <a:lnTo>
                      <a:pt x="51112" y="3326"/>
                    </a:lnTo>
                    <a:lnTo>
                      <a:pt x="51112" y="3268"/>
                    </a:lnTo>
                    <a:lnTo>
                      <a:pt x="51093" y="3210"/>
                    </a:lnTo>
                    <a:lnTo>
                      <a:pt x="51074" y="3152"/>
                    </a:lnTo>
                    <a:lnTo>
                      <a:pt x="51035" y="3113"/>
                    </a:lnTo>
                    <a:lnTo>
                      <a:pt x="50938" y="3055"/>
                    </a:lnTo>
                    <a:lnTo>
                      <a:pt x="50842" y="3016"/>
                    </a:lnTo>
                    <a:lnTo>
                      <a:pt x="50726" y="3016"/>
                    </a:lnTo>
                    <a:lnTo>
                      <a:pt x="50629" y="3074"/>
                    </a:lnTo>
                    <a:lnTo>
                      <a:pt x="50590" y="3094"/>
                    </a:lnTo>
                    <a:lnTo>
                      <a:pt x="50571" y="3152"/>
                    </a:lnTo>
                    <a:lnTo>
                      <a:pt x="50552" y="3190"/>
                    </a:lnTo>
                    <a:lnTo>
                      <a:pt x="50552" y="3268"/>
                    </a:lnTo>
                    <a:lnTo>
                      <a:pt x="50552" y="5027"/>
                    </a:lnTo>
                    <a:lnTo>
                      <a:pt x="50590" y="6767"/>
                    </a:lnTo>
                    <a:lnTo>
                      <a:pt x="50668" y="8526"/>
                    </a:lnTo>
                    <a:lnTo>
                      <a:pt x="50745" y="10285"/>
                    </a:lnTo>
                    <a:lnTo>
                      <a:pt x="50861" y="12044"/>
                    </a:lnTo>
                    <a:lnTo>
                      <a:pt x="50977" y="13803"/>
                    </a:lnTo>
                    <a:lnTo>
                      <a:pt x="51209" y="17302"/>
                    </a:lnTo>
                    <a:lnTo>
                      <a:pt x="51827" y="26774"/>
                    </a:lnTo>
                    <a:lnTo>
                      <a:pt x="52117" y="31510"/>
                    </a:lnTo>
                    <a:lnTo>
                      <a:pt x="52349" y="36247"/>
                    </a:lnTo>
                    <a:lnTo>
                      <a:pt x="52446" y="38276"/>
                    </a:lnTo>
                    <a:lnTo>
                      <a:pt x="52523" y="40306"/>
                    </a:lnTo>
                    <a:lnTo>
                      <a:pt x="52581" y="42317"/>
                    </a:lnTo>
                    <a:lnTo>
                      <a:pt x="52601" y="44346"/>
                    </a:lnTo>
                    <a:lnTo>
                      <a:pt x="52620" y="45700"/>
                    </a:lnTo>
                    <a:lnTo>
                      <a:pt x="52601" y="47053"/>
                    </a:lnTo>
                    <a:lnTo>
                      <a:pt x="52562" y="47729"/>
                    </a:lnTo>
                    <a:lnTo>
                      <a:pt x="52523" y="48406"/>
                    </a:lnTo>
                    <a:lnTo>
                      <a:pt x="52465" y="49083"/>
                    </a:lnTo>
                    <a:lnTo>
                      <a:pt x="52388" y="49759"/>
                    </a:lnTo>
                    <a:lnTo>
                      <a:pt x="52330" y="50088"/>
                    </a:lnTo>
                    <a:lnTo>
                      <a:pt x="52253" y="50397"/>
                    </a:lnTo>
                    <a:lnTo>
                      <a:pt x="52137" y="50706"/>
                    </a:lnTo>
                    <a:lnTo>
                      <a:pt x="52001" y="50996"/>
                    </a:lnTo>
                    <a:lnTo>
                      <a:pt x="51847" y="51248"/>
                    </a:lnTo>
                    <a:lnTo>
                      <a:pt x="51750" y="51383"/>
                    </a:lnTo>
                    <a:lnTo>
                      <a:pt x="51634" y="51499"/>
                    </a:lnTo>
                    <a:lnTo>
                      <a:pt x="51518" y="51615"/>
                    </a:lnTo>
                    <a:lnTo>
                      <a:pt x="51383" y="51712"/>
                    </a:lnTo>
                    <a:lnTo>
                      <a:pt x="51248" y="51808"/>
                    </a:lnTo>
                    <a:lnTo>
                      <a:pt x="51093" y="51886"/>
                    </a:lnTo>
                    <a:lnTo>
                      <a:pt x="50803" y="52021"/>
                    </a:lnTo>
                    <a:lnTo>
                      <a:pt x="50532" y="52118"/>
                    </a:lnTo>
                    <a:lnTo>
                      <a:pt x="50223" y="52214"/>
                    </a:lnTo>
                    <a:lnTo>
                      <a:pt x="49933" y="52272"/>
                    </a:lnTo>
                    <a:lnTo>
                      <a:pt x="49624" y="52311"/>
                    </a:lnTo>
                    <a:lnTo>
                      <a:pt x="49295" y="52350"/>
                    </a:lnTo>
                    <a:lnTo>
                      <a:pt x="48676" y="52369"/>
                    </a:lnTo>
                    <a:lnTo>
                      <a:pt x="48039" y="52369"/>
                    </a:lnTo>
                    <a:lnTo>
                      <a:pt x="47401" y="52350"/>
                    </a:lnTo>
                    <a:lnTo>
                      <a:pt x="46163" y="52350"/>
                    </a:lnTo>
                    <a:lnTo>
                      <a:pt x="45506" y="52408"/>
                    </a:lnTo>
                    <a:lnTo>
                      <a:pt x="44849" y="52485"/>
                    </a:lnTo>
                    <a:lnTo>
                      <a:pt x="44211" y="52562"/>
                    </a:lnTo>
                    <a:lnTo>
                      <a:pt x="43554" y="52639"/>
                    </a:lnTo>
                    <a:lnTo>
                      <a:pt x="41930" y="52755"/>
                    </a:lnTo>
                    <a:lnTo>
                      <a:pt x="40306" y="52871"/>
                    </a:lnTo>
                    <a:lnTo>
                      <a:pt x="37986" y="52987"/>
                    </a:lnTo>
                    <a:lnTo>
                      <a:pt x="35686" y="53084"/>
                    </a:lnTo>
                    <a:lnTo>
                      <a:pt x="33386" y="53161"/>
                    </a:lnTo>
                    <a:lnTo>
                      <a:pt x="31085" y="53219"/>
                    </a:lnTo>
                    <a:lnTo>
                      <a:pt x="28765" y="53239"/>
                    </a:lnTo>
                    <a:lnTo>
                      <a:pt x="26465" y="53258"/>
                    </a:lnTo>
                    <a:lnTo>
                      <a:pt x="24165" y="53239"/>
                    </a:lnTo>
                    <a:lnTo>
                      <a:pt x="21845" y="53219"/>
                    </a:lnTo>
                    <a:lnTo>
                      <a:pt x="19467" y="53161"/>
                    </a:lnTo>
                    <a:lnTo>
                      <a:pt x="17070" y="53084"/>
                    </a:lnTo>
                    <a:lnTo>
                      <a:pt x="14692" y="52987"/>
                    </a:lnTo>
                    <a:lnTo>
                      <a:pt x="12315" y="52833"/>
                    </a:lnTo>
                    <a:lnTo>
                      <a:pt x="10401" y="52678"/>
                    </a:lnTo>
                    <a:lnTo>
                      <a:pt x="9454" y="52601"/>
                    </a:lnTo>
                    <a:lnTo>
                      <a:pt x="8506" y="52504"/>
                    </a:lnTo>
                    <a:lnTo>
                      <a:pt x="7540" y="52388"/>
                    </a:lnTo>
                    <a:lnTo>
                      <a:pt x="6593" y="52253"/>
                    </a:lnTo>
                    <a:lnTo>
                      <a:pt x="5665" y="52098"/>
                    </a:lnTo>
                    <a:lnTo>
                      <a:pt x="4718" y="51905"/>
                    </a:lnTo>
                    <a:lnTo>
                      <a:pt x="4099" y="51789"/>
                    </a:lnTo>
                    <a:lnTo>
                      <a:pt x="3461" y="51634"/>
                    </a:lnTo>
                    <a:lnTo>
                      <a:pt x="3152" y="51557"/>
                    </a:lnTo>
                    <a:lnTo>
                      <a:pt x="2842" y="51460"/>
                    </a:lnTo>
                    <a:lnTo>
                      <a:pt x="2533" y="51344"/>
                    </a:lnTo>
                    <a:lnTo>
                      <a:pt x="2243" y="51209"/>
                    </a:lnTo>
                    <a:lnTo>
                      <a:pt x="2185" y="51170"/>
                    </a:lnTo>
                    <a:lnTo>
                      <a:pt x="2069" y="51016"/>
                    </a:lnTo>
                    <a:lnTo>
                      <a:pt x="1953" y="50803"/>
                    </a:lnTo>
                    <a:lnTo>
                      <a:pt x="1837" y="50532"/>
                    </a:lnTo>
                    <a:lnTo>
                      <a:pt x="1683" y="50030"/>
                    </a:lnTo>
                    <a:lnTo>
                      <a:pt x="1547" y="49508"/>
                    </a:lnTo>
                    <a:lnTo>
                      <a:pt x="1451" y="49005"/>
                    </a:lnTo>
                    <a:lnTo>
                      <a:pt x="1354" y="48464"/>
                    </a:lnTo>
                    <a:lnTo>
                      <a:pt x="1296" y="47942"/>
                    </a:lnTo>
                    <a:lnTo>
                      <a:pt x="1238" y="47420"/>
                    </a:lnTo>
                    <a:lnTo>
                      <a:pt x="1122" y="46376"/>
                    </a:lnTo>
                    <a:lnTo>
                      <a:pt x="967" y="44520"/>
                    </a:lnTo>
                    <a:lnTo>
                      <a:pt x="851" y="42665"/>
                    </a:lnTo>
                    <a:lnTo>
                      <a:pt x="755" y="40809"/>
                    </a:lnTo>
                    <a:lnTo>
                      <a:pt x="677" y="38953"/>
                    </a:lnTo>
                    <a:lnTo>
                      <a:pt x="639" y="37097"/>
                    </a:lnTo>
                    <a:lnTo>
                      <a:pt x="600" y="35241"/>
                    </a:lnTo>
                    <a:lnTo>
                      <a:pt x="581" y="31530"/>
                    </a:lnTo>
                    <a:lnTo>
                      <a:pt x="581" y="27393"/>
                    </a:lnTo>
                    <a:lnTo>
                      <a:pt x="600" y="23275"/>
                    </a:lnTo>
                    <a:lnTo>
                      <a:pt x="639" y="19158"/>
                    </a:lnTo>
                    <a:lnTo>
                      <a:pt x="716" y="15021"/>
                    </a:lnTo>
                    <a:lnTo>
                      <a:pt x="774" y="12605"/>
                    </a:lnTo>
                    <a:lnTo>
                      <a:pt x="832" y="10169"/>
                    </a:lnTo>
                    <a:lnTo>
                      <a:pt x="871" y="7733"/>
                    </a:lnTo>
                    <a:lnTo>
                      <a:pt x="909" y="5297"/>
                    </a:lnTo>
                    <a:lnTo>
                      <a:pt x="890" y="4679"/>
                    </a:lnTo>
                    <a:lnTo>
                      <a:pt x="871" y="4060"/>
                    </a:lnTo>
                    <a:lnTo>
                      <a:pt x="774" y="2804"/>
                    </a:lnTo>
                    <a:lnTo>
                      <a:pt x="735" y="2185"/>
                    </a:lnTo>
                    <a:lnTo>
                      <a:pt x="697" y="1566"/>
                    </a:lnTo>
                    <a:lnTo>
                      <a:pt x="697" y="948"/>
                    </a:lnTo>
                    <a:lnTo>
                      <a:pt x="716" y="310"/>
                    </a:lnTo>
                    <a:lnTo>
                      <a:pt x="716" y="252"/>
                    </a:lnTo>
                    <a:lnTo>
                      <a:pt x="697" y="194"/>
                    </a:lnTo>
                    <a:lnTo>
                      <a:pt x="677" y="136"/>
                    </a:lnTo>
                    <a:lnTo>
                      <a:pt x="639" y="97"/>
                    </a:lnTo>
                    <a:lnTo>
                      <a:pt x="561" y="39"/>
                    </a:lnTo>
                    <a:lnTo>
                      <a:pt x="445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2" name="Google Shape;842;p39"/>
              <p:cNvSpPr/>
              <p:nvPr/>
            </p:nvSpPr>
            <p:spPr>
              <a:xfrm>
                <a:off x="713225" y="-737525"/>
                <a:ext cx="105850" cy="1461450"/>
              </a:xfrm>
              <a:custGeom>
                <a:rect b="b" l="l" r="r" t="t"/>
                <a:pathLst>
                  <a:path extrusionOk="0" h="58458" w="4234">
                    <a:moveTo>
                      <a:pt x="1604" y="0"/>
                    </a:moveTo>
                    <a:lnTo>
                      <a:pt x="1488" y="20"/>
                    </a:lnTo>
                    <a:lnTo>
                      <a:pt x="1450" y="39"/>
                    </a:lnTo>
                    <a:lnTo>
                      <a:pt x="1392" y="78"/>
                    </a:lnTo>
                    <a:lnTo>
                      <a:pt x="1373" y="116"/>
                    </a:lnTo>
                    <a:lnTo>
                      <a:pt x="1334" y="174"/>
                    </a:lnTo>
                    <a:lnTo>
                      <a:pt x="1257" y="406"/>
                    </a:lnTo>
                    <a:lnTo>
                      <a:pt x="1199" y="658"/>
                    </a:lnTo>
                    <a:lnTo>
                      <a:pt x="1160" y="928"/>
                    </a:lnTo>
                    <a:lnTo>
                      <a:pt x="1141" y="1180"/>
                    </a:lnTo>
                    <a:lnTo>
                      <a:pt x="1102" y="1721"/>
                    </a:lnTo>
                    <a:lnTo>
                      <a:pt x="1063" y="2223"/>
                    </a:lnTo>
                    <a:lnTo>
                      <a:pt x="986" y="3287"/>
                    </a:lnTo>
                    <a:lnTo>
                      <a:pt x="928" y="4369"/>
                    </a:lnTo>
                    <a:lnTo>
                      <a:pt x="812" y="6534"/>
                    </a:lnTo>
                    <a:lnTo>
                      <a:pt x="677" y="9840"/>
                    </a:lnTo>
                    <a:lnTo>
                      <a:pt x="561" y="13146"/>
                    </a:lnTo>
                    <a:lnTo>
                      <a:pt x="445" y="16451"/>
                    </a:lnTo>
                    <a:lnTo>
                      <a:pt x="367" y="19757"/>
                    </a:lnTo>
                    <a:lnTo>
                      <a:pt x="271" y="23565"/>
                    </a:lnTo>
                    <a:lnTo>
                      <a:pt x="193" y="27373"/>
                    </a:lnTo>
                    <a:lnTo>
                      <a:pt x="116" y="31182"/>
                    </a:lnTo>
                    <a:lnTo>
                      <a:pt x="58" y="34990"/>
                    </a:lnTo>
                    <a:lnTo>
                      <a:pt x="19" y="38083"/>
                    </a:lnTo>
                    <a:lnTo>
                      <a:pt x="0" y="41156"/>
                    </a:lnTo>
                    <a:lnTo>
                      <a:pt x="0" y="44230"/>
                    </a:lnTo>
                    <a:lnTo>
                      <a:pt x="39" y="47323"/>
                    </a:lnTo>
                    <a:lnTo>
                      <a:pt x="77" y="49082"/>
                    </a:lnTo>
                    <a:lnTo>
                      <a:pt x="97" y="49972"/>
                    </a:lnTo>
                    <a:lnTo>
                      <a:pt x="155" y="50861"/>
                    </a:lnTo>
                    <a:lnTo>
                      <a:pt x="193" y="51286"/>
                    </a:lnTo>
                    <a:lnTo>
                      <a:pt x="213" y="51518"/>
                    </a:lnTo>
                    <a:lnTo>
                      <a:pt x="251" y="51731"/>
                    </a:lnTo>
                    <a:lnTo>
                      <a:pt x="406" y="52330"/>
                    </a:lnTo>
                    <a:lnTo>
                      <a:pt x="580" y="52949"/>
                    </a:lnTo>
                    <a:lnTo>
                      <a:pt x="793" y="53548"/>
                    </a:lnTo>
                    <a:lnTo>
                      <a:pt x="1025" y="54166"/>
                    </a:lnTo>
                    <a:lnTo>
                      <a:pt x="1276" y="54766"/>
                    </a:lnTo>
                    <a:lnTo>
                      <a:pt x="1546" y="55346"/>
                    </a:lnTo>
                    <a:lnTo>
                      <a:pt x="1836" y="55906"/>
                    </a:lnTo>
                    <a:lnTo>
                      <a:pt x="2146" y="56447"/>
                    </a:lnTo>
                    <a:lnTo>
                      <a:pt x="2494" y="56989"/>
                    </a:lnTo>
                    <a:lnTo>
                      <a:pt x="2687" y="57240"/>
                    </a:lnTo>
                    <a:lnTo>
                      <a:pt x="2880" y="57491"/>
                    </a:lnTo>
                    <a:lnTo>
                      <a:pt x="3074" y="57743"/>
                    </a:lnTo>
                    <a:lnTo>
                      <a:pt x="3306" y="57975"/>
                    </a:lnTo>
                    <a:lnTo>
                      <a:pt x="3538" y="58187"/>
                    </a:lnTo>
                    <a:lnTo>
                      <a:pt x="3770" y="58400"/>
                    </a:lnTo>
                    <a:lnTo>
                      <a:pt x="3828" y="58419"/>
                    </a:lnTo>
                    <a:lnTo>
                      <a:pt x="3886" y="58439"/>
                    </a:lnTo>
                    <a:lnTo>
                      <a:pt x="3944" y="58458"/>
                    </a:lnTo>
                    <a:lnTo>
                      <a:pt x="4002" y="58439"/>
                    </a:lnTo>
                    <a:lnTo>
                      <a:pt x="4098" y="58400"/>
                    </a:lnTo>
                    <a:lnTo>
                      <a:pt x="4176" y="58323"/>
                    </a:lnTo>
                    <a:lnTo>
                      <a:pt x="4214" y="58226"/>
                    </a:lnTo>
                    <a:lnTo>
                      <a:pt x="4234" y="58129"/>
                    </a:lnTo>
                    <a:lnTo>
                      <a:pt x="4214" y="58071"/>
                    </a:lnTo>
                    <a:lnTo>
                      <a:pt x="4195" y="58033"/>
                    </a:lnTo>
                    <a:lnTo>
                      <a:pt x="4176" y="57975"/>
                    </a:lnTo>
                    <a:lnTo>
                      <a:pt x="4118" y="57936"/>
                    </a:lnTo>
                    <a:lnTo>
                      <a:pt x="3847" y="57704"/>
                    </a:lnTo>
                    <a:lnTo>
                      <a:pt x="3596" y="57453"/>
                    </a:lnTo>
                    <a:lnTo>
                      <a:pt x="3344" y="57182"/>
                    </a:lnTo>
                    <a:lnTo>
                      <a:pt x="3132" y="56911"/>
                    </a:lnTo>
                    <a:lnTo>
                      <a:pt x="2919" y="56621"/>
                    </a:lnTo>
                    <a:lnTo>
                      <a:pt x="2726" y="56331"/>
                    </a:lnTo>
                    <a:lnTo>
                      <a:pt x="2532" y="56003"/>
                    </a:lnTo>
                    <a:lnTo>
                      <a:pt x="2358" y="55694"/>
                    </a:lnTo>
                    <a:lnTo>
                      <a:pt x="2030" y="55036"/>
                    </a:lnTo>
                    <a:lnTo>
                      <a:pt x="1759" y="54360"/>
                    </a:lnTo>
                    <a:lnTo>
                      <a:pt x="1508" y="53683"/>
                    </a:lnTo>
                    <a:lnTo>
                      <a:pt x="1257" y="53026"/>
                    </a:lnTo>
                    <a:lnTo>
                      <a:pt x="1102" y="52562"/>
                    </a:lnTo>
                    <a:lnTo>
                      <a:pt x="947" y="52098"/>
                    </a:lnTo>
                    <a:lnTo>
                      <a:pt x="831" y="51615"/>
                    </a:lnTo>
                    <a:lnTo>
                      <a:pt x="793" y="51383"/>
                    </a:lnTo>
                    <a:lnTo>
                      <a:pt x="754" y="51131"/>
                    </a:lnTo>
                    <a:lnTo>
                      <a:pt x="696" y="50358"/>
                    </a:lnTo>
                    <a:lnTo>
                      <a:pt x="657" y="49585"/>
                    </a:lnTo>
                    <a:lnTo>
                      <a:pt x="619" y="48038"/>
                    </a:lnTo>
                    <a:lnTo>
                      <a:pt x="580" y="45119"/>
                    </a:lnTo>
                    <a:lnTo>
                      <a:pt x="580" y="42200"/>
                    </a:lnTo>
                    <a:lnTo>
                      <a:pt x="599" y="39281"/>
                    </a:lnTo>
                    <a:lnTo>
                      <a:pt x="619" y="36362"/>
                    </a:lnTo>
                    <a:lnTo>
                      <a:pt x="677" y="32631"/>
                    </a:lnTo>
                    <a:lnTo>
                      <a:pt x="735" y="28901"/>
                    </a:lnTo>
                    <a:lnTo>
                      <a:pt x="812" y="25170"/>
                    </a:lnTo>
                    <a:lnTo>
                      <a:pt x="889" y="21419"/>
                    </a:lnTo>
                    <a:lnTo>
                      <a:pt x="986" y="18056"/>
                    </a:lnTo>
                    <a:lnTo>
                      <a:pt x="1083" y="14673"/>
                    </a:lnTo>
                    <a:lnTo>
                      <a:pt x="1199" y="11309"/>
                    </a:lnTo>
                    <a:lnTo>
                      <a:pt x="1334" y="7926"/>
                    </a:lnTo>
                    <a:lnTo>
                      <a:pt x="1431" y="5548"/>
                    </a:lnTo>
                    <a:lnTo>
                      <a:pt x="1585" y="3171"/>
                    </a:lnTo>
                    <a:lnTo>
                      <a:pt x="1662" y="1876"/>
                    </a:lnTo>
                    <a:lnTo>
                      <a:pt x="1720" y="1218"/>
                    </a:lnTo>
                    <a:lnTo>
                      <a:pt x="1817" y="580"/>
                    </a:lnTo>
                    <a:lnTo>
                      <a:pt x="1836" y="464"/>
                    </a:lnTo>
                    <a:lnTo>
                      <a:pt x="1875" y="387"/>
                    </a:lnTo>
                    <a:lnTo>
                      <a:pt x="1894" y="329"/>
                    </a:lnTo>
                    <a:lnTo>
                      <a:pt x="1894" y="271"/>
                    </a:lnTo>
                    <a:lnTo>
                      <a:pt x="1875" y="213"/>
                    </a:lnTo>
                    <a:lnTo>
                      <a:pt x="1856" y="155"/>
                    </a:lnTo>
                    <a:lnTo>
                      <a:pt x="1798" y="78"/>
                    </a:lnTo>
                    <a:lnTo>
                      <a:pt x="1701" y="20"/>
                    </a:lnTo>
                    <a:lnTo>
                      <a:pt x="1604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39"/>
              <p:cNvSpPr/>
              <p:nvPr/>
            </p:nvSpPr>
            <p:spPr>
              <a:xfrm>
                <a:off x="1220175" y="-164850"/>
                <a:ext cx="491025" cy="480900"/>
              </a:xfrm>
              <a:custGeom>
                <a:rect b="b" l="l" r="r" t="t"/>
                <a:pathLst>
                  <a:path extrusionOk="0" h="19236" w="19641">
                    <a:moveTo>
                      <a:pt x="10033" y="581"/>
                    </a:moveTo>
                    <a:lnTo>
                      <a:pt x="10439" y="619"/>
                    </a:lnTo>
                    <a:lnTo>
                      <a:pt x="10864" y="658"/>
                    </a:lnTo>
                    <a:lnTo>
                      <a:pt x="11290" y="716"/>
                    </a:lnTo>
                    <a:lnTo>
                      <a:pt x="11696" y="793"/>
                    </a:lnTo>
                    <a:lnTo>
                      <a:pt x="12121" y="871"/>
                    </a:lnTo>
                    <a:lnTo>
                      <a:pt x="12527" y="967"/>
                    </a:lnTo>
                    <a:lnTo>
                      <a:pt x="12933" y="1083"/>
                    </a:lnTo>
                    <a:lnTo>
                      <a:pt x="13339" y="1199"/>
                    </a:lnTo>
                    <a:lnTo>
                      <a:pt x="13725" y="1354"/>
                    </a:lnTo>
                    <a:lnTo>
                      <a:pt x="14131" y="1509"/>
                    </a:lnTo>
                    <a:lnTo>
                      <a:pt x="14499" y="1683"/>
                    </a:lnTo>
                    <a:lnTo>
                      <a:pt x="14866" y="1876"/>
                    </a:lnTo>
                    <a:lnTo>
                      <a:pt x="15233" y="2108"/>
                    </a:lnTo>
                    <a:lnTo>
                      <a:pt x="15581" y="2340"/>
                    </a:lnTo>
                    <a:lnTo>
                      <a:pt x="15929" y="2591"/>
                    </a:lnTo>
                    <a:lnTo>
                      <a:pt x="16258" y="2862"/>
                    </a:lnTo>
                    <a:lnTo>
                      <a:pt x="16567" y="3152"/>
                    </a:lnTo>
                    <a:lnTo>
                      <a:pt x="16799" y="3403"/>
                    </a:lnTo>
                    <a:lnTo>
                      <a:pt x="17012" y="3654"/>
                    </a:lnTo>
                    <a:lnTo>
                      <a:pt x="17224" y="3906"/>
                    </a:lnTo>
                    <a:lnTo>
                      <a:pt x="17418" y="4176"/>
                    </a:lnTo>
                    <a:lnTo>
                      <a:pt x="17611" y="4447"/>
                    </a:lnTo>
                    <a:lnTo>
                      <a:pt x="17785" y="4737"/>
                    </a:lnTo>
                    <a:lnTo>
                      <a:pt x="17940" y="5027"/>
                    </a:lnTo>
                    <a:lnTo>
                      <a:pt x="18094" y="5317"/>
                    </a:lnTo>
                    <a:lnTo>
                      <a:pt x="18249" y="5626"/>
                    </a:lnTo>
                    <a:lnTo>
                      <a:pt x="18365" y="5916"/>
                    </a:lnTo>
                    <a:lnTo>
                      <a:pt x="18481" y="6226"/>
                    </a:lnTo>
                    <a:lnTo>
                      <a:pt x="18597" y="6554"/>
                    </a:lnTo>
                    <a:lnTo>
                      <a:pt x="18693" y="6863"/>
                    </a:lnTo>
                    <a:lnTo>
                      <a:pt x="18771" y="7192"/>
                    </a:lnTo>
                    <a:lnTo>
                      <a:pt x="18906" y="7849"/>
                    </a:lnTo>
                    <a:lnTo>
                      <a:pt x="19003" y="8468"/>
                    </a:lnTo>
                    <a:lnTo>
                      <a:pt x="19061" y="9087"/>
                    </a:lnTo>
                    <a:lnTo>
                      <a:pt x="19080" y="9705"/>
                    </a:lnTo>
                    <a:lnTo>
                      <a:pt x="19061" y="10343"/>
                    </a:lnTo>
                    <a:lnTo>
                      <a:pt x="19003" y="10962"/>
                    </a:lnTo>
                    <a:lnTo>
                      <a:pt x="18925" y="11580"/>
                    </a:lnTo>
                    <a:lnTo>
                      <a:pt x="18790" y="12199"/>
                    </a:lnTo>
                    <a:lnTo>
                      <a:pt x="18635" y="12798"/>
                    </a:lnTo>
                    <a:lnTo>
                      <a:pt x="18423" y="13378"/>
                    </a:lnTo>
                    <a:lnTo>
                      <a:pt x="18326" y="13668"/>
                    </a:lnTo>
                    <a:lnTo>
                      <a:pt x="18191" y="13939"/>
                    </a:lnTo>
                    <a:lnTo>
                      <a:pt x="18056" y="14190"/>
                    </a:lnTo>
                    <a:lnTo>
                      <a:pt x="17920" y="14461"/>
                    </a:lnTo>
                    <a:lnTo>
                      <a:pt x="17766" y="14712"/>
                    </a:lnTo>
                    <a:lnTo>
                      <a:pt x="17611" y="14944"/>
                    </a:lnTo>
                    <a:lnTo>
                      <a:pt x="17437" y="15176"/>
                    </a:lnTo>
                    <a:lnTo>
                      <a:pt x="17244" y="15408"/>
                    </a:lnTo>
                    <a:lnTo>
                      <a:pt x="17070" y="15640"/>
                    </a:lnTo>
                    <a:lnTo>
                      <a:pt x="16857" y="15852"/>
                    </a:lnTo>
                    <a:lnTo>
                      <a:pt x="16432" y="16278"/>
                    </a:lnTo>
                    <a:lnTo>
                      <a:pt x="15948" y="16664"/>
                    </a:lnTo>
                    <a:lnTo>
                      <a:pt x="15659" y="16877"/>
                    </a:lnTo>
                    <a:lnTo>
                      <a:pt x="15369" y="17070"/>
                    </a:lnTo>
                    <a:lnTo>
                      <a:pt x="15079" y="17264"/>
                    </a:lnTo>
                    <a:lnTo>
                      <a:pt x="14769" y="17438"/>
                    </a:lnTo>
                    <a:lnTo>
                      <a:pt x="14460" y="17612"/>
                    </a:lnTo>
                    <a:lnTo>
                      <a:pt x="14131" y="17766"/>
                    </a:lnTo>
                    <a:lnTo>
                      <a:pt x="13803" y="17902"/>
                    </a:lnTo>
                    <a:lnTo>
                      <a:pt x="13493" y="18018"/>
                    </a:lnTo>
                    <a:lnTo>
                      <a:pt x="13145" y="18134"/>
                    </a:lnTo>
                    <a:lnTo>
                      <a:pt x="12817" y="18249"/>
                    </a:lnTo>
                    <a:lnTo>
                      <a:pt x="12488" y="18346"/>
                    </a:lnTo>
                    <a:lnTo>
                      <a:pt x="12140" y="18423"/>
                    </a:lnTo>
                    <a:lnTo>
                      <a:pt x="11792" y="18481"/>
                    </a:lnTo>
                    <a:lnTo>
                      <a:pt x="11444" y="18539"/>
                    </a:lnTo>
                    <a:lnTo>
                      <a:pt x="11096" y="18597"/>
                    </a:lnTo>
                    <a:lnTo>
                      <a:pt x="10748" y="18617"/>
                    </a:lnTo>
                    <a:lnTo>
                      <a:pt x="10400" y="18636"/>
                    </a:lnTo>
                    <a:lnTo>
                      <a:pt x="10052" y="18655"/>
                    </a:lnTo>
                    <a:lnTo>
                      <a:pt x="9705" y="18655"/>
                    </a:lnTo>
                    <a:lnTo>
                      <a:pt x="9357" y="18636"/>
                    </a:lnTo>
                    <a:lnTo>
                      <a:pt x="9009" y="18617"/>
                    </a:lnTo>
                    <a:lnTo>
                      <a:pt x="8661" y="18559"/>
                    </a:lnTo>
                    <a:lnTo>
                      <a:pt x="8313" y="18520"/>
                    </a:lnTo>
                    <a:lnTo>
                      <a:pt x="7965" y="18462"/>
                    </a:lnTo>
                    <a:lnTo>
                      <a:pt x="7617" y="18385"/>
                    </a:lnTo>
                    <a:lnTo>
                      <a:pt x="7288" y="18288"/>
                    </a:lnTo>
                    <a:lnTo>
                      <a:pt x="6940" y="18192"/>
                    </a:lnTo>
                    <a:lnTo>
                      <a:pt x="6612" y="18076"/>
                    </a:lnTo>
                    <a:lnTo>
                      <a:pt x="6283" y="17960"/>
                    </a:lnTo>
                    <a:lnTo>
                      <a:pt x="5954" y="17805"/>
                    </a:lnTo>
                    <a:lnTo>
                      <a:pt x="5626" y="17670"/>
                    </a:lnTo>
                    <a:lnTo>
                      <a:pt x="5316" y="17496"/>
                    </a:lnTo>
                    <a:lnTo>
                      <a:pt x="4988" y="17322"/>
                    </a:lnTo>
                    <a:lnTo>
                      <a:pt x="4678" y="17128"/>
                    </a:lnTo>
                    <a:lnTo>
                      <a:pt x="4388" y="16935"/>
                    </a:lnTo>
                    <a:lnTo>
                      <a:pt x="4079" y="16722"/>
                    </a:lnTo>
                    <a:lnTo>
                      <a:pt x="3809" y="16490"/>
                    </a:lnTo>
                    <a:lnTo>
                      <a:pt x="3538" y="16239"/>
                    </a:lnTo>
                    <a:lnTo>
                      <a:pt x="3267" y="16007"/>
                    </a:lnTo>
                    <a:lnTo>
                      <a:pt x="3016" y="15736"/>
                    </a:lnTo>
                    <a:lnTo>
                      <a:pt x="2765" y="15466"/>
                    </a:lnTo>
                    <a:lnTo>
                      <a:pt x="2533" y="15195"/>
                    </a:lnTo>
                    <a:lnTo>
                      <a:pt x="2320" y="14905"/>
                    </a:lnTo>
                    <a:lnTo>
                      <a:pt x="2107" y="14615"/>
                    </a:lnTo>
                    <a:lnTo>
                      <a:pt x="1895" y="14325"/>
                    </a:lnTo>
                    <a:lnTo>
                      <a:pt x="1721" y="14016"/>
                    </a:lnTo>
                    <a:lnTo>
                      <a:pt x="1547" y="13687"/>
                    </a:lnTo>
                    <a:lnTo>
                      <a:pt x="1373" y="13378"/>
                    </a:lnTo>
                    <a:lnTo>
                      <a:pt x="1238" y="13049"/>
                    </a:lnTo>
                    <a:lnTo>
                      <a:pt x="1102" y="12701"/>
                    </a:lnTo>
                    <a:lnTo>
                      <a:pt x="967" y="12373"/>
                    </a:lnTo>
                    <a:lnTo>
                      <a:pt x="870" y="12025"/>
                    </a:lnTo>
                    <a:lnTo>
                      <a:pt x="774" y="11677"/>
                    </a:lnTo>
                    <a:lnTo>
                      <a:pt x="696" y="11329"/>
                    </a:lnTo>
                    <a:lnTo>
                      <a:pt x="638" y="10981"/>
                    </a:lnTo>
                    <a:lnTo>
                      <a:pt x="580" y="10614"/>
                    </a:lnTo>
                    <a:lnTo>
                      <a:pt x="561" y="10266"/>
                    </a:lnTo>
                    <a:lnTo>
                      <a:pt x="542" y="9898"/>
                    </a:lnTo>
                    <a:lnTo>
                      <a:pt x="542" y="9550"/>
                    </a:lnTo>
                    <a:lnTo>
                      <a:pt x="561" y="9183"/>
                    </a:lnTo>
                    <a:lnTo>
                      <a:pt x="580" y="8816"/>
                    </a:lnTo>
                    <a:lnTo>
                      <a:pt x="638" y="8449"/>
                    </a:lnTo>
                    <a:lnTo>
                      <a:pt x="716" y="8101"/>
                    </a:lnTo>
                    <a:lnTo>
                      <a:pt x="793" y="7733"/>
                    </a:lnTo>
                    <a:lnTo>
                      <a:pt x="909" y="7327"/>
                    </a:lnTo>
                    <a:lnTo>
                      <a:pt x="1044" y="6941"/>
                    </a:lnTo>
                    <a:lnTo>
                      <a:pt x="1180" y="6573"/>
                    </a:lnTo>
                    <a:lnTo>
                      <a:pt x="1353" y="6187"/>
                    </a:lnTo>
                    <a:lnTo>
                      <a:pt x="1527" y="5820"/>
                    </a:lnTo>
                    <a:lnTo>
                      <a:pt x="1721" y="5472"/>
                    </a:lnTo>
                    <a:lnTo>
                      <a:pt x="1933" y="5124"/>
                    </a:lnTo>
                    <a:lnTo>
                      <a:pt x="2146" y="4776"/>
                    </a:lnTo>
                    <a:lnTo>
                      <a:pt x="2378" y="4447"/>
                    </a:lnTo>
                    <a:lnTo>
                      <a:pt x="2629" y="4118"/>
                    </a:lnTo>
                    <a:lnTo>
                      <a:pt x="2900" y="3809"/>
                    </a:lnTo>
                    <a:lnTo>
                      <a:pt x="3171" y="3519"/>
                    </a:lnTo>
                    <a:lnTo>
                      <a:pt x="3441" y="3229"/>
                    </a:lnTo>
                    <a:lnTo>
                      <a:pt x="3751" y="2939"/>
                    </a:lnTo>
                    <a:lnTo>
                      <a:pt x="4060" y="2688"/>
                    </a:lnTo>
                    <a:lnTo>
                      <a:pt x="4369" y="2437"/>
                    </a:lnTo>
                    <a:lnTo>
                      <a:pt x="4698" y="2185"/>
                    </a:lnTo>
                    <a:lnTo>
                      <a:pt x="5026" y="1973"/>
                    </a:lnTo>
                    <a:lnTo>
                      <a:pt x="5374" y="1760"/>
                    </a:lnTo>
                    <a:lnTo>
                      <a:pt x="5722" y="1567"/>
                    </a:lnTo>
                    <a:lnTo>
                      <a:pt x="6090" y="1393"/>
                    </a:lnTo>
                    <a:lnTo>
                      <a:pt x="6457" y="1238"/>
                    </a:lnTo>
                    <a:lnTo>
                      <a:pt x="6824" y="1083"/>
                    </a:lnTo>
                    <a:lnTo>
                      <a:pt x="7211" y="948"/>
                    </a:lnTo>
                    <a:lnTo>
                      <a:pt x="7597" y="851"/>
                    </a:lnTo>
                    <a:lnTo>
                      <a:pt x="8003" y="755"/>
                    </a:lnTo>
                    <a:lnTo>
                      <a:pt x="8390" y="677"/>
                    </a:lnTo>
                    <a:lnTo>
                      <a:pt x="8796" y="639"/>
                    </a:lnTo>
                    <a:lnTo>
                      <a:pt x="9202" y="600"/>
                    </a:lnTo>
                    <a:lnTo>
                      <a:pt x="9608" y="581"/>
                    </a:lnTo>
                    <a:close/>
                    <a:moveTo>
                      <a:pt x="9724" y="1"/>
                    </a:moveTo>
                    <a:lnTo>
                      <a:pt x="9337" y="20"/>
                    </a:lnTo>
                    <a:lnTo>
                      <a:pt x="8951" y="40"/>
                    </a:lnTo>
                    <a:lnTo>
                      <a:pt x="8564" y="78"/>
                    </a:lnTo>
                    <a:lnTo>
                      <a:pt x="8177" y="136"/>
                    </a:lnTo>
                    <a:lnTo>
                      <a:pt x="7810" y="214"/>
                    </a:lnTo>
                    <a:lnTo>
                      <a:pt x="7443" y="291"/>
                    </a:lnTo>
                    <a:lnTo>
                      <a:pt x="7075" y="407"/>
                    </a:lnTo>
                    <a:lnTo>
                      <a:pt x="6708" y="523"/>
                    </a:lnTo>
                    <a:lnTo>
                      <a:pt x="6360" y="658"/>
                    </a:lnTo>
                    <a:lnTo>
                      <a:pt x="5993" y="793"/>
                    </a:lnTo>
                    <a:lnTo>
                      <a:pt x="5664" y="967"/>
                    </a:lnTo>
                    <a:lnTo>
                      <a:pt x="5316" y="1141"/>
                    </a:lnTo>
                    <a:lnTo>
                      <a:pt x="4988" y="1315"/>
                    </a:lnTo>
                    <a:lnTo>
                      <a:pt x="4659" y="1528"/>
                    </a:lnTo>
                    <a:lnTo>
                      <a:pt x="4350" y="1741"/>
                    </a:lnTo>
                    <a:lnTo>
                      <a:pt x="4041" y="1953"/>
                    </a:lnTo>
                    <a:lnTo>
                      <a:pt x="3731" y="2205"/>
                    </a:lnTo>
                    <a:lnTo>
                      <a:pt x="3441" y="2437"/>
                    </a:lnTo>
                    <a:lnTo>
                      <a:pt x="3171" y="2707"/>
                    </a:lnTo>
                    <a:lnTo>
                      <a:pt x="2900" y="2978"/>
                    </a:lnTo>
                    <a:lnTo>
                      <a:pt x="2629" y="3248"/>
                    </a:lnTo>
                    <a:lnTo>
                      <a:pt x="2378" y="3538"/>
                    </a:lnTo>
                    <a:lnTo>
                      <a:pt x="2127" y="3828"/>
                    </a:lnTo>
                    <a:lnTo>
                      <a:pt x="1895" y="4138"/>
                    </a:lnTo>
                    <a:lnTo>
                      <a:pt x="1663" y="4466"/>
                    </a:lnTo>
                    <a:lnTo>
                      <a:pt x="1469" y="4776"/>
                    </a:lnTo>
                    <a:lnTo>
                      <a:pt x="1257" y="5104"/>
                    </a:lnTo>
                    <a:lnTo>
                      <a:pt x="1083" y="5452"/>
                    </a:lnTo>
                    <a:lnTo>
                      <a:pt x="909" y="5800"/>
                    </a:lnTo>
                    <a:lnTo>
                      <a:pt x="735" y="6148"/>
                    </a:lnTo>
                    <a:lnTo>
                      <a:pt x="580" y="6515"/>
                    </a:lnTo>
                    <a:lnTo>
                      <a:pt x="464" y="6883"/>
                    </a:lnTo>
                    <a:lnTo>
                      <a:pt x="348" y="7250"/>
                    </a:lnTo>
                    <a:lnTo>
                      <a:pt x="252" y="7617"/>
                    </a:lnTo>
                    <a:lnTo>
                      <a:pt x="155" y="7985"/>
                    </a:lnTo>
                    <a:lnTo>
                      <a:pt x="97" y="8371"/>
                    </a:lnTo>
                    <a:lnTo>
                      <a:pt x="39" y="8739"/>
                    </a:lnTo>
                    <a:lnTo>
                      <a:pt x="20" y="9125"/>
                    </a:lnTo>
                    <a:lnTo>
                      <a:pt x="0" y="9492"/>
                    </a:lnTo>
                    <a:lnTo>
                      <a:pt x="0" y="9860"/>
                    </a:lnTo>
                    <a:lnTo>
                      <a:pt x="0" y="10246"/>
                    </a:lnTo>
                    <a:lnTo>
                      <a:pt x="39" y="10614"/>
                    </a:lnTo>
                    <a:lnTo>
                      <a:pt x="78" y="10981"/>
                    </a:lnTo>
                    <a:lnTo>
                      <a:pt x="136" y="11348"/>
                    </a:lnTo>
                    <a:lnTo>
                      <a:pt x="213" y="11716"/>
                    </a:lnTo>
                    <a:lnTo>
                      <a:pt x="310" y="12083"/>
                    </a:lnTo>
                    <a:lnTo>
                      <a:pt x="406" y="12431"/>
                    </a:lnTo>
                    <a:lnTo>
                      <a:pt x="522" y="12798"/>
                    </a:lnTo>
                    <a:lnTo>
                      <a:pt x="658" y="13146"/>
                    </a:lnTo>
                    <a:lnTo>
                      <a:pt x="793" y="13494"/>
                    </a:lnTo>
                    <a:lnTo>
                      <a:pt x="967" y="13823"/>
                    </a:lnTo>
                    <a:lnTo>
                      <a:pt x="1141" y="14151"/>
                    </a:lnTo>
                    <a:lnTo>
                      <a:pt x="1315" y="14480"/>
                    </a:lnTo>
                    <a:lnTo>
                      <a:pt x="1527" y="14809"/>
                    </a:lnTo>
                    <a:lnTo>
                      <a:pt x="1740" y="15118"/>
                    </a:lnTo>
                    <a:lnTo>
                      <a:pt x="1972" y="15427"/>
                    </a:lnTo>
                    <a:lnTo>
                      <a:pt x="2204" y="15717"/>
                    </a:lnTo>
                    <a:lnTo>
                      <a:pt x="2455" y="16007"/>
                    </a:lnTo>
                    <a:lnTo>
                      <a:pt x="2726" y="16278"/>
                    </a:lnTo>
                    <a:lnTo>
                      <a:pt x="2997" y="16548"/>
                    </a:lnTo>
                    <a:lnTo>
                      <a:pt x="3287" y="16819"/>
                    </a:lnTo>
                    <a:lnTo>
                      <a:pt x="3596" y="17070"/>
                    </a:lnTo>
                    <a:lnTo>
                      <a:pt x="3886" y="17283"/>
                    </a:lnTo>
                    <a:lnTo>
                      <a:pt x="4214" y="17515"/>
                    </a:lnTo>
                    <a:lnTo>
                      <a:pt x="4524" y="17708"/>
                    </a:lnTo>
                    <a:lnTo>
                      <a:pt x="4852" y="17902"/>
                    </a:lnTo>
                    <a:lnTo>
                      <a:pt x="5181" y="18076"/>
                    </a:lnTo>
                    <a:lnTo>
                      <a:pt x="5510" y="18249"/>
                    </a:lnTo>
                    <a:lnTo>
                      <a:pt x="5858" y="18404"/>
                    </a:lnTo>
                    <a:lnTo>
                      <a:pt x="6206" y="18539"/>
                    </a:lnTo>
                    <a:lnTo>
                      <a:pt x="6573" y="18675"/>
                    </a:lnTo>
                    <a:lnTo>
                      <a:pt x="6921" y="18791"/>
                    </a:lnTo>
                    <a:lnTo>
                      <a:pt x="7288" y="18887"/>
                    </a:lnTo>
                    <a:lnTo>
                      <a:pt x="7655" y="18965"/>
                    </a:lnTo>
                    <a:lnTo>
                      <a:pt x="8023" y="19042"/>
                    </a:lnTo>
                    <a:lnTo>
                      <a:pt x="8390" y="19119"/>
                    </a:lnTo>
                    <a:lnTo>
                      <a:pt x="8757" y="19158"/>
                    </a:lnTo>
                    <a:lnTo>
                      <a:pt x="9125" y="19197"/>
                    </a:lnTo>
                    <a:lnTo>
                      <a:pt x="9511" y="19216"/>
                    </a:lnTo>
                    <a:lnTo>
                      <a:pt x="9879" y="19235"/>
                    </a:lnTo>
                    <a:lnTo>
                      <a:pt x="10265" y="19235"/>
                    </a:lnTo>
                    <a:lnTo>
                      <a:pt x="10632" y="19216"/>
                    </a:lnTo>
                    <a:lnTo>
                      <a:pt x="11019" y="19177"/>
                    </a:lnTo>
                    <a:lnTo>
                      <a:pt x="11386" y="19139"/>
                    </a:lnTo>
                    <a:lnTo>
                      <a:pt x="11754" y="19081"/>
                    </a:lnTo>
                    <a:lnTo>
                      <a:pt x="12121" y="19023"/>
                    </a:lnTo>
                    <a:lnTo>
                      <a:pt x="12488" y="18945"/>
                    </a:lnTo>
                    <a:lnTo>
                      <a:pt x="12855" y="18849"/>
                    </a:lnTo>
                    <a:lnTo>
                      <a:pt x="13223" y="18733"/>
                    </a:lnTo>
                    <a:lnTo>
                      <a:pt x="13571" y="18617"/>
                    </a:lnTo>
                    <a:lnTo>
                      <a:pt x="13919" y="18481"/>
                    </a:lnTo>
                    <a:lnTo>
                      <a:pt x="14267" y="18327"/>
                    </a:lnTo>
                    <a:lnTo>
                      <a:pt x="14615" y="18172"/>
                    </a:lnTo>
                    <a:lnTo>
                      <a:pt x="14943" y="17998"/>
                    </a:lnTo>
                    <a:lnTo>
                      <a:pt x="15543" y="17650"/>
                    </a:lnTo>
                    <a:lnTo>
                      <a:pt x="16103" y="17283"/>
                    </a:lnTo>
                    <a:lnTo>
                      <a:pt x="16374" y="17070"/>
                    </a:lnTo>
                    <a:lnTo>
                      <a:pt x="16644" y="16858"/>
                    </a:lnTo>
                    <a:lnTo>
                      <a:pt x="16896" y="16645"/>
                    </a:lnTo>
                    <a:lnTo>
                      <a:pt x="17147" y="16413"/>
                    </a:lnTo>
                    <a:lnTo>
                      <a:pt x="17379" y="16162"/>
                    </a:lnTo>
                    <a:lnTo>
                      <a:pt x="17611" y="15910"/>
                    </a:lnTo>
                    <a:lnTo>
                      <a:pt x="17824" y="15659"/>
                    </a:lnTo>
                    <a:lnTo>
                      <a:pt x="18017" y="15388"/>
                    </a:lnTo>
                    <a:lnTo>
                      <a:pt x="18210" y="15118"/>
                    </a:lnTo>
                    <a:lnTo>
                      <a:pt x="18384" y="14828"/>
                    </a:lnTo>
                    <a:lnTo>
                      <a:pt x="18558" y="14519"/>
                    </a:lnTo>
                    <a:lnTo>
                      <a:pt x="18713" y="14209"/>
                    </a:lnTo>
                    <a:lnTo>
                      <a:pt x="18848" y="13919"/>
                    </a:lnTo>
                    <a:lnTo>
                      <a:pt x="18964" y="13610"/>
                    </a:lnTo>
                    <a:lnTo>
                      <a:pt x="19177" y="12991"/>
                    </a:lnTo>
                    <a:lnTo>
                      <a:pt x="19351" y="12373"/>
                    </a:lnTo>
                    <a:lnTo>
                      <a:pt x="19486" y="11735"/>
                    </a:lnTo>
                    <a:lnTo>
                      <a:pt x="19563" y="11078"/>
                    </a:lnTo>
                    <a:lnTo>
                      <a:pt x="19621" y="10420"/>
                    </a:lnTo>
                    <a:lnTo>
                      <a:pt x="19641" y="9763"/>
                    </a:lnTo>
                    <a:lnTo>
                      <a:pt x="19641" y="9125"/>
                    </a:lnTo>
                    <a:lnTo>
                      <a:pt x="19602" y="8719"/>
                    </a:lnTo>
                    <a:lnTo>
                      <a:pt x="19563" y="8313"/>
                    </a:lnTo>
                    <a:lnTo>
                      <a:pt x="19505" y="7907"/>
                    </a:lnTo>
                    <a:lnTo>
                      <a:pt x="19447" y="7521"/>
                    </a:lnTo>
                    <a:lnTo>
                      <a:pt x="19351" y="7115"/>
                    </a:lnTo>
                    <a:lnTo>
                      <a:pt x="19254" y="6728"/>
                    </a:lnTo>
                    <a:lnTo>
                      <a:pt x="19138" y="6341"/>
                    </a:lnTo>
                    <a:lnTo>
                      <a:pt x="19003" y="5955"/>
                    </a:lnTo>
                    <a:lnTo>
                      <a:pt x="18848" y="5588"/>
                    </a:lnTo>
                    <a:lnTo>
                      <a:pt x="18693" y="5220"/>
                    </a:lnTo>
                    <a:lnTo>
                      <a:pt x="18520" y="4853"/>
                    </a:lnTo>
                    <a:lnTo>
                      <a:pt x="18326" y="4505"/>
                    </a:lnTo>
                    <a:lnTo>
                      <a:pt x="18114" y="4157"/>
                    </a:lnTo>
                    <a:lnTo>
                      <a:pt x="17882" y="3828"/>
                    </a:lnTo>
                    <a:lnTo>
                      <a:pt x="17630" y="3500"/>
                    </a:lnTo>
                    <a:lnTo>
                      <a:pt x="17379" y="3191"/>
                    </a:lnTo>
                    <a:lnTo>
                      <a:pt x="17050" y="2823"/>
                    </a:lnTo>
                    <a:lnTo>
                      <a:pt x="16683" y="2495"/>
                    </a:lnTo>
                    <a:lnTo>
                      <a:pt x="16316" y="2166"/>
                    </a:lnTo>
                    <a:lnTo>
                      <a:pt x="15929" y="1876"/>
                    </a:lnTo>
                    <a:lnTo>
                      <a:pt x="15543" y="1625"/>
                    </a:lnTo>
                    <a:lnTo>
                      <a:pt x="15117" y="1373"/>
                    </a:lnTo>
                    <a:lnTo>
                      <a:pt x="14692" y="1161"/>
                    </a:lnTo>
                    <a:lnTo>
                      <a:pt x="14267" y="948"/>
                    </a:lnTo>
                    <a:lnTo>
                      <a:pt x="13822" y="774"/>
                    </a:lnTo>
                    <a:lnTo>
                      <a:pt x="13358" y="619"/>
                    </a:lnTo>
                    <a:lnTo>
                      <a:pt x="12894" y="465"/>
                    </a:lnTo>
                    <a:lnTo>
                      <a:pt x="12430" y="349"/>
                    </a:lnTo>
                    <a:lnTo>
                      <a:pt x="11947" y="252"/>
                    </a:lnTo>
                    <a:lnTo>
                      <a:pt x="11483" y="156"/>
                    </a:lnTo>
                    <a:lnTo>
                      <a:pt x="11000" y="98"/>
                    </a:lnTo>
                    <a:lnTo>
                      <a:pt x="10516" y="40"/>
                    </a:lnTo>
                    <a:lnTo>
                      <a:pt x="10110" y="20"/>
                    </a:lnTo>
                    <a:lnTo>
                      <a:pt x="9724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39"/>
              <p:cNvSpPr/>
              <p:nvPr/>
            </p:nvSpPr>
            <p:spPr>
              <a:xfrm>
                <a:off x="768300" y="-183700"/>
                <a:ext cx="552425" cy="86050"/>
              </a:xfrm>
              <a:custGeom>
                <a:rect b="b" l="l" r="r" t="t"/>
                <a:pathLst>
                  <a:path extrusionOk="0" h="3442" w="22097">
                    <a:moveTo>
                      <a:pt x="252" y="1"/>
                    </a:moveTo>
                    <a:lnTo>
                      <a:pt x="155" y="40"/>
                    </a:lnTo>
                    <a:lnTo>
                      <a:pt x="78" y="117"/>
                    </a:lnTo>
                    <a:lnTo>
                      <a:pt x="20" y="214"/>
                    </a:lnTo>
                    <a:lnTo>
                      <a:pt x="1" y="330"/>
                    </a:lnTo>
                    <a:lnTo>
                      <a:pt x="20" y="368"/>
                    </a:lnTo>
                    <a:lnTo>
                      <a:pt x="39" y="426"/>
                    </a:lnTo>
                    <a:lnTo>
                      <a:pt x="78" y="484"/>
                    </a:lnTo>
                    <a:lnTo>
                      <a:pt x="117" y="523"/>
                    </a:lnTo>
                    <a:lnTo>
                      <a:pt x="581" y="852"/>
                    </a:lnTo>
                    <a:lnTo>
                      <a:pt x="1045" y="1141"/>
                    </a:lnTo>
                    <a:lnTo>
                      <a:pt x="1528" y="1393"/>
                    </a:lnTo>
                    <a:lnTo>
                      <a:pt x="2011" y="1625"/>
                    </a:lnTo>
                    <a:lnTo>
                      <a:pt x="2514" y="1818"/>
                    </a:lnTo>
                    <a:lnTo>
                      <a:pt x="2997" y="1973"/>
                    </a:lnTo>
                    <a:lnTo>
                      <a:pt x="3519" y="2108"/>
                    </a:lnTo>
                    <a:lnTo>
                      <a:pt x="4022" y="2205"/>
                    </a:lnTo>
                    <a:lnTo>
                      <a:pt x="4544" y="2282"/>
                    </a:lnTo>
                    <a:lnTo>
                      <a:pt x="5065" y="2340"/>
                    </a:lnTo>
                    <a:lnTo>
                      <a:pt x="5607" y="2379"/>
                    </a:lnTo>
                    <a:lnTo>
                      <a:pt x="6148" y="2398"/>
                    </a:lnTo>
                    <a:lnTo>
                      <a:pt x="6670" y="2398"/>
                    </a:lnTo>
                    <a:lnTo>
                      <a:pt x="7231" y="2379"/>
                    </a:lnTo>
                    <a:lnTo>
                      <a:pt x="7772" y="2340"/>
                    </a:lnTo>
                    <a:lnTo>
                      <a:pt x="8313" y="2301"/>
                    </a:lnTo>
                    <a:lnTo>
                      <a:pt x="9415" y="2205"/>
                    </a:lnTo>
                    <a:lnTo>
                      <a:pt x="10517" y="2069"/>
                    </a:lnTo>
                    <a:lnTo>
                      <a:pt x="11619" y="1934"/>
                    </a:lnTo>
                    <a:lnTo>
                      <a:pt x="12721" y="1799"/>
                    </a:lnTo>
                    <a:lnTo>
                      <a:pt x="13803" y="1702"/>
                    </a:lnTo>
                    <a:lnTo>
                      <a:pt x="14344" y="1663"/>
                    </a:lnTo>
                    <a:lnTo>
                      <a:pt x="14886" y="1644"/>
                    </a:lnTo>
                    <a:lnTo>
                      <a:pt x="15408" y="1625"/>
                    </a:lnTo>
                    <a:lnTo>
                      <a:pt x="15949" y="1625"/>
                    </a:lnTo>
                    <a:lnTo>
                      <a:pt x="16471" y="1644"/>
                    </a:lnTo>
                    <a:lnTo>
                      <a:pt x="16973" y="1683"/>
                    </a:lnTo>
                    <a:lnTo>
                      <a:pt x="17611" y="1760"/>
                    </a:lnTo>
                    <a:lnTo>
                      <a:pt x="18230" y="1876"/>
                    </a:lnTo>
                    <a:lnTo>
                      <a:pt x="18829" y="2031"/>
                    </a:lnTo>
                    <a:lnTo>
                      <a:pt x="19428" y="2224"/>
                    </a:lnTo>
                    <a:lnTo>
                      <a:pt x="20008" y="2437"/>
                    </a:lnTo>
                    <a:lnTo>
                      <a:pt x="20569" y="2707"/>
                    </a:lnTo>
                    <a:lnTo>
                      <a:pt x="20840" y="2862"/>
                    </a:lnTo>
                    <a:lnTo>
                      <a:pt x="21110" y="3017"/>
                    </a:lnTo>
                    <a:lnTo>
                      <a:pt x="21381" y="3191"/>
                    </a:lnTo>
                    <a:lnTo>
                      <a:pt x="21632" y="3384"/>
                    </a:lnTo>
                    <a:lnTo>
                      <a:pt x="21690" y="3423"/>
                    </a:lnTo>
                    <a:lnTo>
                      <a:pt x="21748" y="3442"/>
                    </a:lnTo>
                    <a:lnTo>
                      <a:pt x="21806" y="3442"/>
                    </a:lnTo>
                    <a:lnTo>
                      <a:pt x="21864" y="3423"/>
                    </a:lnTo>
                    <a:lnTo>
                      <a:pt x="21961" y="3384"/>
                    </a:lnTo>
                    <a:lnTo>
                      <a:pt x="22038" y="3307"/>
                    </a:lnTo>
                    <a:lnTo>
                      <a:pt x="22077" y="3229"/>
                    </a:lnTo>
                    <a:lnTo>
                      <a:pt x="22096" y="3113"/>
                    </a:lnTo>
                    <a:lnTo>
                      <a:pt x="22077" y="3055"/>
                    </a:lnTo>
                    <a:lnTo>
                      <a:pt x="22058" y="3017"/>
                    </a:lnTo>
                    <a:lnTo>
                      <a:pt x="22038" y="2959"/>
                    </a:lnTo>
                    <a:lnTo>
                      <a:pt x="21980" y="2920"/>
                    </a:lnTo>
                    <a:lnTo>
                      <a:pt x="21497" y="2591"/>
                    </a:lnTo>
                    <a:lnTo>
                      <a:pt x="21014" y="2301"/>
                    </a:lnTo>
                    <a:lnTo>
                      <a:pt x="20530" y="2050"/>
                    </a:lnTo>
                    <a:lnTo>
                      <a:pt x="20028" y="1818"/>
                    </a:lnTo>
                    <a:lnTo>
                      <a:pt x="19525" y="1625"/>
                    </a:lnTo>
                    <a:lnTo>
                      <a:pt x="19023" y="1470"/>
                    </a:lnTo>
                    <a:lnTo>
                      <a:pt x="18501" y="1335"/>
                    </a:lnTo>
                    <a:lnTo>
                      <a:pt x="17979" y="1238"/>
                    </a:lnTo>
                    <a:lnTo>
                      <a:pt x="17457" y="1161"/>
                    </a:lnTo>
                    <a:lnTo>
                      <a:pt x="16935" y="1103"/>
                    </a:lnTo>
                    <a:lnTo>
                      <a:pt x="16394" y="1064"/>
                    </a:lnTo>
                    <a:lnTo>
                      <a:pt x="15852" y="1045"/>
                    </a:lnTo>
                    <a:lnTo>
                      <a:pt x="15311" y="1045"/>
                    </a:lnTo>
                    <a:lnTo>
                      <a:pt x="14770" y="1064"/>
                    </a:lnTo>
                    <a:lnTo>
                      <a:pt x="14228" y="1083"/>
                    </a:lnTo>
                    <a:lnTo>
                      <a:pt x="13687" y="1122"/>
                    </a:lnTo>
                    <a:lnTo>
                      <a:pt x="12585" y="1219"/>
                    </a:lnTo>
                    <a:lnTo>
                      <a:pt x="11464" y="1354"/>
                    </a:lnTo>
                    <a:lnTo>
                      <a:pt x="10362" y="1489"/>
                    </a:lnTo>
                    <a:lnTo>
                      <a:pt x="9260" y="1605"/>
                    </a:lnTo>
                    <a:lnTo>
                      <a:pt x="8158" y="1702"/>
                    </a:lnTo>
                    <a:lnTo>
                      <a:pt x="7617" y="1741"/>
                    </a:lnTo>
                    <a:lnTo>
                      <a:pt x="7076" y="1779"/>
                    </a:lnTo>
                    <a:lnTo>
                      <a:pt x="5993" y="1779"/>
                    </a:lnTo>
                    <a:lnTo>
                      <a:pt x="5471" y="1760"/>
                    </a:lnTo>
                    <a:lnTo>
                      <a:pt x="4930" y="1721"/>
                    </a:lnTo>
                    <a:lnTo>
                      <a:pt x="4331" y="1644"/>
                    </a:lnTo>
                    <a:lnTo>
                      <a:pt x="3732" y="1528"/>
                    </a:lnTo>
                    <a:lnTo>
                      <a:pt x="3152" y="1393"/>
                    </a:lnTo>
                    <a:lnTo>
                      <a:pt x="2572" y="1199"/>
                    </a:lnTo>
                    <a:lnTo>
                      <a:pt x="2031" y="987"/>
                    </a:lnTo>
                    <a:lnTo>
                      <a:pt x="1489" y="716"/>
                    </a:lnTo>
                    <a:lnTo>
                      <a:pt x="1219" y="581"/>
                    </a:lnTo>
                    <a:lnTo>
                      <a:pt x="967" y="407"/>
                    </a:lnTo>
                    <a:lnTo>
                      <a:pt x="716" y="233"/>
                    </a:lnTo>
                    <a:lnTo>
                      <a:pt x="465" y="59"/>
                    </a:lnTo>
                    <a:lnTo>
                      <a:pt x="407" y="20"/>
                    </a:lnTo>
                    <a:lnTo>
                      <a:pt x="349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39"/>
              <p:cNvSpPr/>
              <p:nvPr/>
            </p:nvSpPr>
            <p:spPr>
              <a:xfrm>
                <a:off x="1693775" y="153650"/>
                <a:ext cx="380375" cy="84600"/>
              </a:xfrm>
              <a:custGeom>
                <a:rect b="b" l="l" r="r" t="t"/>
                <a:pathLst>
                  <a:path extrusionOk="0" h="3384" w="15215">
                    <a:moveTo>
                      <a:pt x="213" y="0"/>
                    </a:moveTo>
                    <a:lnTo>
                      <a:pt x="155" y="19"/>
                    </a:lnTo>
                    <a:lnTo>
                      <a:pt x="78" y="77"/>
                    </a:lnTo>
                    <a:lnTo>
                      <a:pt x="39" y="174"/>
                    </a:lnTo>
                    <a:lnTo>
                      <a:pt x="1" y="290"/>
                    </a:lnTo>
                    <a:lnTo>
                      <a:pt x="20" y="387"/>
                    </a:lnTo>
                    <a:lnTo>
                      <a:pt x="39" y="445"/>
                    </a:lnTo>
                    <a:lnTo>
                      <a:pt x="78" y="483"/>
                    </a:lnTo>
                    <a:lnTo>
                      <a:pt x="117" y="541"/>
                    </a:lnTo>
                    <a:lnTo>
                      <a:pt x="175" y="580"/>
                    </a:lnTo>
                    <a:lnTo>
                      <a:pt x="1025" y="1005"/>
                    </a:lnTo>
                    <a:lnTo>
                      <a:pt x="1895" y="1411"/>
                    </a:lnTo>
                    <a:lnTo>
                      <a:pt x="2784" y="1798"/>
                    </a:lnTo>
                    <a:lnTo>
                      <a:pt x="3693" y="2165"/>
                    </a:lnTo>
                    <a:lnTo>
                      <a:pt x="4621" y="2475"/>
                    </a:lnTo>
                    <a:lnTo>
                      <a:pt x="5568" y="2745"/>
                    </a:lnTo>
                    <a:lnTo>
                      <a:pt x="6032" y="2880"/>
                    </a:lnTo>
                    <a:lnTo>
                      <a:pt x="6515" y="2996"/>
                    </a:lnTo>
                    <a:lnTo>
                      <a:pt x="6979" y="3093"/>
                    </a:lnTo>
                    <a:lnTo>
                      <a:pt x="7463" y="3170"/>
                    </a:lnTo>
                    <a:lnTo>
                      <a:pt x="7946" y="3248"/>
                    </a:lnTo>
                    <a:lnTo>
                      <a:pt x="8429" y="3306"/>
                    </a:lnTo>
                    <a:lnTo>
                      <a:pt x="8893" y="3344"/>
                    </a:lnTo>
                    <a:lnTo>
                      <a:pt x="9376" y="3364"/>
                    </a:lnTo>
                    <a:lnTo>
                      <a:pt x="9860" y="3383"/>
                    </a:lnTo>
                    <a:lnTo>
                      <a:pt x="10343" y="3383"/>
                    </a:lnTo>
                    <a:lnTo>
                      <a:pt x="10826" y="3364"/>
                    </a:lnTo>
                    <a:lnTo>
                      <a:pt x="11290" y="3325"/>
                    </a:lnTo>
                    <a:lnTo>
                      <a:pt x="11773" y="3267"/>
                    </a:lnTo>
                    <a:lnTo>
                      <a:pt x="12237" y="3190"/>
                    </a:lnTo>
                    <a:lnTo>
                      <a:pt x="12721" y="3093"/>
                    </a:lnTo>
                    <a:lnTo>
                      <a:pt x="13185" y="2977"/>
                    </a:lnTo>
                    <a:lnTo>
                      <a:pt x="13649" y="2842"/>
                    </a:lnTo>
                    <a:lnTo>
                      <a:pt x="14112" y="2687"/>
                    </a:lnTo>
                    <a:lnTo>
                      <a:pt x="14576" y="2513"/>
                    </a:lnTo>
                    <a:lnTo>
                      <a:pt x="15040" y="2320"/>
                    </a:lnTo>
                    <a:lnTo>
                      <a:pt x="15098" y="2281"/>
                    </a:lnTo>
                    <a:lnTo>
                      <a:pt x="15137" y="2243"/>
                    </a:lnTo>
                    <a:lnTo>
                      <a:pt x="15176" y="2204"/>
                    </a:lnTo>
                    <a:lnTo>
                      <a:pt x="15195" y="2146"/>
                    </a:lnTo>
                    <a:lnTo>
                      <a:pt x="15214" y="2049"/>
                    </a:lnTo>
                    <a:lnTo>
                      <a:pt x="15176" y="1933"/>
                    </a:lnTo>
                    <a:lnTo>
                      <a:pt x="15118" y="1856"/>
                    </a:lnTo>
                    <a:lnTo>
                      <a:pt x="15040" y="1779"/>
                    </a:lnTo>
                    <a:lnTo>
                      <a:pt x="14982" y="1759"/>
                    </a:lnTo>
                    <a:lnTo>
                      <a:pt x="14886" y="1759"/>
                    </a:lnTo>
                    <a:lnTo>
                      <a:pt x="14808" y="1798"/>
                    </a:lnTo>
                    <a:lnTo>
                      <a:pt x="14364" y="1972"/>
                    </a:lnTo>
                    <a:lnTo>
                      <a:pt x="13919" y="2146"/>
                    </a:lnTo>
                    <a:lnTo>
                      <a:pt x="13475" y="2301"/>
                    </a:lnTo>
                    <a:lnTo>
                      <a:pt x="13011" y="2436"/>
                    </a:lnTo>
                    <a:lnTo>
                      <a:pt x="12566" y="2532"/>
                    </a:lnTo>
                    <a:lnTo>
                      <a:pt x="12102" y="2629"/>
                    </a:lnTo>
                    <a:lnTo>
                      <a:pt x="11638" y="2706"/>
                    </a:lnTo>
                    <a:lnTo>
                      <a:pt x="11174" y="2745"/>
                    </a:lnTo>
                    <a:lnTo>
                      <a:pt x="10710" y="2784"/>
                    </a:lnTo>
                    <a:lnTo>
                      <a:pt x="10246" y="2803"/>
                    </a:lnTo>
                    <a:lnTo>
                      <a:pt x="9782" y="2803"/>
                    </a:lnTo>
                    <a:lnTo>
                      <a:pt x="9318" y="2784"/>
                    </a:lnTo>
                    <a:lnTo>
                      <a:pt x="8854" y="2764"/>
                    </a:lnTo>
                    <a:lnTo>
                      <a:pt x="8390" y="2726"/>
                    </a:lnTo>
                    <a:lnTo>
                      <a:pt x="7927" y="2668"/>
                    </a:lnTo>
                    <a:lnTo>
                      <a:pt x="7463" y="2590"/>
                    </a:lnTo>
                    <a:lnTo>
                      <a:pt x="6999" y="2494"/>
                    </a:lnTo>
                    <a:lnTo>
                      <a:pt x="6535" y="2397"/>
                    </a:lnTo>
                    <a:lnTo>
                      <a:pt x="6071" y="2301"/>
                    </a:lnTo>
                    <a:lnTo>
                      <a:pt x="5607" y="2165"/>
                    </a:lnTo>
                    <a:lnTo>
                      <a:pt x="4698" y="1895"/>
                    </a:lnTo>
                    <a:lnTo>
                      <a:pt x="3809" y="1585"/>
                    </a:lnTo>
                    <a:lnTo>
                      <a:pt x="2920" y="1237"/>
                    </a:lnTo>
                    <a:lnTo>
                      <a:pt x="2050" y="851"/>
                    </a:lnTo>
                    <a:lnTo>
                      <a:pt x="1199" y="464"/>
                    </a:lnTo>
                    <a:lnTo>
                      <a:pt x="387" y="39"/>
                    </a:lnTo>
                    <a:lnTo>
                      <a:pt x="329" y="19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39"/>
              <p:cNvSpPr/>
              <p:nvPr/>
            </p:nvSpPr>
            <p:spPr>
              <a:xfrm>
                <a:off x="761550" y="210175"/>
                <a:ext cx="1317900" cy="370700"/>
              </a:xfrm>
              <a:custGeom>
                <a:rect b="b" l="l" r="r" t="t"/>
                <a:pathLst>
                  <a:path extrusionOk="0" h="14828" w="52716">
                    <a:moveTo>
                      <a:pt x="1044" y="1"/>
                    </a:moveTo>
                    <a:lnTo>
                      <a:pt x="251" y="20"/>
                    </a:lnTo>
                    <a:lnTo>
                      <a:pt x="174" y="20"/>
                    </a:lnTo>
                    <a:lnTo>
                      <a:pt x="135" y="40"/>
                    </a:lnTo>
                    <a:lnTo>
                      <a:pt x="77" y="78"/>
                    </a:lnTo>
                    <a:lnTo>
                      <a:pt x="58" y="117"/>
                    </a:lnTo>
                    <a:lnTo>
                      <a:pt x="19" y="194"/>
                    </a:lnTo>
                    <a:lnTo>
                      <a:pt x="0" y="310"/>
                    </a:lnTo>
                    <a:lnTo>
                      <a:pt x="39" y="407"/>
                    </a:lnTo>
                    <a:lnTo>
                      <a:pt x="116" y="503"/>
                    </a:lnTo>
                    <a:lnTo>
                      <a:pt x="155" y="542"/>
                    </a:lnTo>
                    <a:lnTo>
                      <a:pt x="193" y="561"/>
                    </a:lnTo>
                    <a:lnTo>
                      <a:pt x="271" y="581"/>
                    </a:lnTo>
                    <a:lnTo>
                      <a:pt x="1063" y="581"/>
                    </a:lnTo>
                    <a:lnTo>
                      <a:pt x="1779" y="600"/>
                    </a:lnTo>
                    <a:lnTo>
                      <a:pt x="2513" y="639"/>
                    </a:lnTo>
                    <a:lnTo>
                      <a:pt x="3228" y="697"/>
                    </a:lnTo>
                    <a:lnTo>
                      <a:pt x="3944" y="793"/>
                    </a:lnTo>
                    <a:lnTo>
                      <a:pt x="4659" y="909"/>
                    </a:lnTo>
                    <a:lnTo>
                      <a:pt x="5374" y="1064"/>
                    </a:lnTo>
                    <a:lnTo>
                      <a:pt x="6089" y="1219"/>
                    </a:lnTo>
                    <a:lnTo>
                      <a:pt x="6785" y="1393"/>
                    </a:lnTo>
                    <a:lnTo>
                      <a:pt x="7481" y="1605"/>
                    </a:lnTo>
                    <a:lnTo>
                      <a:pt x="8177" y="1818"/>
                    </a:lnTo>
                    <a:lnTo>
                      <a:pt x="8873" y="2050"/>
                    </a:lnTo>
                    <a:lnTo>
                      <a:pt x="9550" y="2321"/>
                    </a:lnTo>
                    <a:lnTo>
                      <a:pt x="10226" y="2591"/>
                    </a:lnTo>
                    <a:lnTo>
                      <a:pt x="10884" y="2862"/>
                    </a:lnTo>
                    <a:lnTo>
                      <a:pt x="11541" y="3171"/>
                    </a:lnTo>
                    <a:lnTo>
                      <a:pt x="12198" y="3480"/>
                    </a:lnTo>
                    <a:lnTo>
                      <a:pt x="12855" y="3828"/>
                    </a:lnTo>
                    <a:lnTo>
                      <a:pt x="13474" y="4176"/>
                    </a:lnTo>
                    <a:lnTo>
                      <a:pt x="14112" y="4524"/>
                    </a:lnTo>
                    <a:lnTo>
                      <a:pt x="14730" y="4892"/>
                    </a:lnTo>
                    <a:lnTo>
                      <a:pt x="15349" y="5278"/>
                    </a:lnTo>
                    <a:lnTo>
                      <a:pt x="16548" y="6071"/>
                    </a:lnTo>
                    <a:lnTo>
                      <a:pt x="18964" y="7656"/>
                    </a:lnTo>
                    <a:lnTo>
                      <a:pt x="20162" y="8468"/>
                    </a:lnTo>
                    <a:lnTo>
                      <a:pt x="21400" y="9241"/>
                    </a:lnTo>
                    <a:lnTo>
                      <a:pt x="22482" y="9898"/>
                    </a:lnTo>
                    <a:lnTo>
                      <a:pt x="23603" y="10517"/>
                    </a:lnTo>
                    <a:lnTo>
                      <a:pt x="24744" y="11116"/>
                    </a:lnTo>
                    <a:lnTo>
                      <a:pt x="25904" y="11696"/>
                    </a:lnTo>
                    <a:lnTo>
                      <a:pt x="27064" y="12218"/>
                    </a:lnTo>
                    <a:lnTo>
                      <a:pt x="28262" y="12721"/>
                    </a:lnTo>
                    <a:lnTo>
                      <a:pt x="28842" y="12953"/>
                    </a:lnTo>
                    <a:lnTo>
                      <a:pt x="29461" y="13165"/>
                    </a:lnTo>
                    <a:lnTo>
                      <a:pt x="30060" y="13378"/>
                    </a:lnTo>
                    <a:lnTo>
                      <a:pt x="30659" y="13571"/>
                    </a:lnTo>
                    <a:lnTo>
                      <a:pt x="31278" y="13745"/>
                    </a:lnTo>
                    <a:lnTo>
                      <a:pt x="31896" y="13919"/>
                    </a:lnTo>
                    <a:lnTo>
                      <a:pt x="32515" y="14074"/>
                    </a:lnTo>
                    <a:lnTo>
                      <a:pt x="33134" y="14209"/>
                    </a:lnTo>
                    <a:lnTo>
                      <a:pt x="33752" y="14345"/>
                    </a:lnTo>
                    <a:lnTo>
                      <a:pt x="34371" y="14461"/>
                    </a:lnTo>
                    <a:lnTo>
                      <a:pt x="35009" y="14557"/>
                    </a:lnTo>
                    <a:lnTo>
                      <a:pt x="35647" y="14654"/>
                    </a:lnTo>
                    <a:lnTo>
                      <a:pt x="36265" y="14712"/>
                    </a:lnTo>
                    <a:lnTo>
                      <a:pt x="36903" y="14770"/>
                    </a:lnTo>
                    <a:lnTo>
                      <a:pt x="37541" y="14809"/>
                    </a:lnTo>
                    <a:lnTo>
                      <a:pt x="38198" y="14828"/>
                    </a:lnTo>
                    <a:lnTo>
                      <a:pt x="38836" y="14828"/>
                    </a:lnTo>
                    <a:lnTo>
                      <a:pt x="39474" y="14809"/>
                    </a:lnTo>
                    <a:lnTo>
                      <a:pt x="40131" y="14789"/>
                    </a:lnTo>
                    <a:lnTo>
                      <a:pt x="40769" y="14731"/>
                    </a:lnTo>
                    <a:lnTo>
                      <a:pt x="41523" y="14654"/>
                    </a:lnTo>
                    <a:lnTo>
                      <a:pt x="42277" y="14538"/>
                    </a:lnTo>
                    <a:lnTo>
                      <a:pt x="43031" y="14422"/>
                    </a:lnTo>
                    <a:lnTo>
                      <a:pt x="43785" y="14267"/>
                    </a:lnTo>
                    <a:lnTo>
                      <a:pt x="44520" y="14093"/>
                    </a:lnTo>
                    <a:lnTo>
                      <a:pt x="45254" y="13900"/>
                    </a:lnTo>
                    <a:lnTo>
                      <a:pt x="45989" y="13687"/>
                    </a:lnTo>
                    <a:lnTo>
                      <a:pt x="46704" y="13436"/>
                    </a:lnTo>
                    <a:lnTo>
                      <a:pt x="47458" y="13165"/>
                    </a:lnTo>
                    <a:lnTo>
                      <a:pt x="48193" y="12875"/>
                    </a:lnTo>
                    <a:lnTo>
                      <a:pt x="48946" y="12547"/>
                    </a:lnTo>
                    <a:lnTo>
                      <a:pt x="49662" y="12218"/>
                    </a:lnTo>
                    <a:lnTo>
                      <a:pt x="51112" y="11522"/>
                    </a:lnTo>
                    <a:lnTo>
                      <a:pt x="52542" y="10807"/>
                    </a:lnTo>
                    <a:lnTo>
                      <a:pt x="52600" y="10768"/>
                    </a:lnTo>
                    <a:lnTo>
                      <a:pt x="52639" y="10730"/>
                    </a:lnTo>
                    <a:lnTo>
                      <a:pt x="52677" y="10672"/>
                    </a:lnTo>
                    <a:lnTo>
                      <a:pt x="52697" y="10633"/>
                    </a:lnTo>
                    <a:lnTo>
                      <a:pt x="52716" y="10517"/>
                    </a:lnTo>
                    <a:lnTo>
                      <a:pt x="52677" y="10420"/>
                    </a:lnTo>
                    <a:lnTo>
                      <a:pt x="52619" y="10324"/>
                    </a:lnTo>
                    <a:lnTo>
                      <a:pt x="52542" y="10266"/>
                    </a:lnTo>
                    <a:lnTo>
                      <a:pt x="52503" y="10246"/>
                    </a:lnTo>
                    <a:lnTo>
                      <a:pt x="52387" y="10246"/>
                    </a:lnTo>
                    <a:lnTo>
                      <a:pt x="52329" y="10266"/>
                    </a:lnTo>
                    <a:lnTo>
                      <a:pt x="51092" y="10884"/>
                    </a:lnTo>
                    <a:lnTo>
                      <a:pt x="49836" y="11503"/>
                    </a:lnTo>
                    <a:lnTo>
                      <a:pt x="48579" y="12083"/>
                    </a:lnTo>
                    <a:lnTo>
                      <a:pt x="47941" y="12353"/>
                    </a:lnTo>
                    <a:lnTo>
                      <a:pt x="47303" y="12605"/>
                    </a:lnTo>
                    <a:lnTo>
                      <a:pt x="46627" y="12856"/>
                    </a:lnTo>
                    <a:lnTo>
                      <a:pt x="45950" y="13088"/>
                    </a:lnTo>
                    <a:lnTo>
                      <a:pt x="45274" y="13301"/>
                    </a:lnTo>
                    <a:lnTo>
                      <a:pt x="44578" y="13475"/>
                    </a:lnTo>
                    <a:lnTo>
                      <a:pt x="43862" y="13649"/>
                    </a:lnTo>
                    <a:lnTo>
                      <a:pt x="43166" y="13803"/>
                    </a:lnTo>
                    <a:lnTo>
                      <a:pt x="42451" y="13919"/>
                    </a:lnTo>
                    <a:lnTo>
                      <a:pt x="41755" y="14035"/>
                    </a:lnTo>
                    <a:lnTo>
                      <a:pt x="41098" y="14113"/>
                    </a:lnTo>
                    <a:lnTo>
                      <a:pt x="40441" y="14171"/>
                    </a:lnTo>
                    <a:lnTo>
                      <a:pt x="39783" y="14229"/>
                    </a:lnTo>
                    <a:lnTo>
                      <a:pt x="39146" y="14248"/>
                    </a:lnTo>
                    <a:lnTo>
                      <a:pt x="37831" y="14248"/>
                    </a:lnTo>
                    <a:lnTo>
                      <a:pt x="37174" y="14209"/>
                    </a:lnTo>
                    <a:lnTo>
                      <a:pt x="36517" y="14171"/>
                    </a:lnTo>
                    <a:lnTo>
                      <a:pt x="35859" y="14113"/>
                    </a:lnTo>
                    <a:lnTo>
                      <a:pt x="35221" y="14016"/>
                    </a:lnTo>
                    <a:lnTo>
                      <a:pt x="34564" y="13919"/>
                    </a:lnTo>
                    <a:lnTo>
                      <a:pt x="33926" y="13823"/>
                    </a:lnTo>
                    <a:lnTo>
                      <a:pt x="33288" y="13687"/>
                    </a:lnTo>
                    <a:lnTo>
                      <a:pt x="32650" y="13533"/>
                    </a:lnTo>
                    <a:lnTo>
                      <a:pt x="32012" y="13378"/>
                    </a:lnTo>
                    <a:lnTo>
                      <a:pt x="31374" y="13204"/>
                    </a:lnTo>
                    <a:lnTo>
                      <a:pt x="30756" y="13011"/>
                    </a:lnTo>
                    <a:lnTo>
                      <a:pt x="30118" y="12817"/>
                    </a:lnTo>
                    <a:lnTo>
                      <a:pt x="29499" y="12585"/>
                    </a:lnTo>
                    <a:lnTo>
                      <a:pt x="28900" y="12373"/>
                    </a:lnTo>
                    <a:lnTo>
                      <a:pt x="28281" y="12122"/>
                    </a:lnTo>
                    <a:lnTo>
                      <a:pt x="27682" y="11870"/>
                    </a:lnTo>
                    <a:lnTo>
                      <a:pt x="26484" y="11348"/>
                    </a:lnTo>
                    <a:lnTo>
                      <a:pt x="25305" y="10768"/>
                    </a:lnTo>
                    <a:lnTo>
                      <a:pt x="24145" y="10169"/>
                    </a:lnTo>
                    <a:lnTo>
                      <a:pt x="23004" y="9531"/>
                    </a:lnTo>
                    <a:lnTo>
                      <a:pt x="21883" y="8855"/>
                    </a:lnTo>
                    <a:lnTo>
                      <a:pt x="20704" y="8120"/>
                    </a:lnTo>
                    <a:lnTo>
                      <a:pt x="19525" y="7347"/>
                    </a:lnTo>
                    <a:lnTo>
                      <a:pt x="17205" y="5781"/>
                    </a:lnTo>
                    <a:lnTo>
                      <a:pt x="16026" y="5027"/>
                    </a:lnTo>
                    <a:lnTo>
                      <a:pt x="14827" y="4292"/>
                    </a:lnTo>
                    <a:lnTo>
                      <a:pt x="14228" y="3925"/>
                    </a:lnTo>
                    <a:lnTo>
                      <a:pt x="13629" y="3577"/>
                    </a:lnTo>
                    <a:lnTo>
                      <a:pt x="13010" y="3248"/>
                    </a:lnTo>
                    <a:lnTo>
                      <a:pt x="12372" y="2939"/>
                    </a:lnTo>
                    <a:lnTo>
                      <a:pt x="11657" y="2591"/>
                    </a:lnTo>
                    <a:lnTo>
                      <a:pt x="10942" y="2263"/>
                    </a:lnTo>
                    <a:lnTo>
                      <a:pt x="10226" y="1953"/>
                    </a:lnTo>
                    <a:lnTo>
                      <a:pt x="9492" y="1663"/>
                    </a:lnTo>
                    <a:lnTo>
                      <a:pt x="8738" y="1412"/>
                    </a:lnTo>
                    <a:lnTo>
                      <a:pt x="8003" y="1161"/>
                    </a:lnTo>
                    <a:lnTo>
                      <a:pt x="7249" y="929"/>
                    </a:lnTo>
                    <a:lnTo>
                      <a:pt x="6476" y="735"/>
                    </a:lnTo>
                    <a:lnTo>
                      <a:pt x="5722" y="542"/>
                    </a:lnTo>
                    <a:lnTo>
                      <a:pt x="4949" y="387"/>
                    </a:lnTo>
                    <a:lnTo>
                      <a:pt x="4176" y="252"/>
                    </a:lnTo>
                    <a:lnTo>
                      <a:pt x="3402" y="156"/>
                    </a:lnTo>
                    <a:lnTo>
                      <a:pt x="2610" y="78"/>
                    </a:lnTo>
                    <a:lnTo>
                      <a:pt x="1817" y="20"/>
                    </a:lnTo>
                    <a:lnTo>
                      <a:pt x="1044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47" name="Google Shape;847;p39"/>
            <p:cNvGrpSpPr/>
            <p:nvPr/>
          </p:nvGrpSpPr>
          <p:grpSpPr>
            <a:xfrm>
              <a:off x="1496048" y="2215126"/>
              <a:ext cx="2365243" cy="1573546"/>
              <a:chOff x="781850" y="-4290600"/>
              <a:chExt cx="2653700" cy="1765450"/>
            </a:xfrm>
          </p:grpSpPr>
          <p:sp>
            <p:nvSpPr>
              <p:cNvPr id="848" name="Google Shape;848;p39"/>
              <p:cNvSpPr/>
              <p:nvPr/>
            </p:nvSpPr>
            <p:spPr>
              <a:xfrm>
                <a:off x="912325" y="-4284800"/>
                <a:ext cx="2472950" cy="909550"/>
              </a:xfrm>
              <a:custGeom>
                <a:rect b="b" l="l" r="r" t="t"/>
                <a:pathLst>
                  <a:path extrusionOk="0" h="36382" w="98918">
                    <a:moveTo>
                      <a:pt x="46550" y="1"/>
                    </a:moveTo>
                    <a:lnTo>
                      <a:pt x="45718" y="20"/>
                    </a:lnTo>
                    <a:lnTo>
                      <a:pt x="44868" y="59"/>
                    </a:lnTo>
                    <a:lnTo>
                      <a:pt x="44037" y="97"/>
                    </a:lnTo>
                    <a:lnTo>
                      <a:pt x="43186" y="155"/>
                    </a:lnTo>
                    <a:lnTo>
                      <a:pt x="42336" y="213"/>
                    </a:lnTo>
                    <a:lnTo>
                      <a:pt x="41504" y="310"/>
                    </a:lnTo>
                    <a:lnTo>
                      <a:pt x="39822" y="503"/>
                    </a:lnTo>
                    <a:lnTo>
                      <a:pt x="38141" y="735"/>
                    </a:lnTo>
                    <a:lnTo>
                      <a:pt x="36459" y="1025"/>
                    </a:lnTo>
                    <a:lnTo>
                      <a:pt x="34796" y="1334"/>
                    </a:lnTo>
                    <a:lnTo>
                      <a:pt x="33134" y="1682"/>
                    </a:lnTo>
                    <a:lnTo>
                      <a:pt x="31491" y="2050"/>
                    </a:lnTo>
                    <a:lnTo>
                      <a:pt x="29848" y="2456"/>
                    </a:lnTo>
                    <a:lnTo>
                      <a:pt x="28224" y="2881"/>
                    </a:lnTo>
                    <a:lnTo>
                      <a:pt x="26619" y="3306"/>
                    </a:lnTo>
                    <a:lnTo>
                      <a:pt x="25865" y="3519"/>
                    </a:lnTo>
                    <a:lnTo>
                      <a:pt x="25112" y="3770"/>
                    </a:lnTo>
                    <a:lnTo>
                      <a:pt x="24358" y="4002"/>
                    </a:lnTo>
                    <a:lnTo>
                      <a:pt x="23604" y="4273"/>
                    </a:lnTo>
                    <a:lnTo>
                      <a:pt x="22850" y="4543"/>
                    </a:lnTo>
                    <a:lnTo>
                      <a:pt x="22115" y="4833"/>
                    </a:lnTo>
                    <a:lnTo>
                      <a:pt x="21381" y="5123"/>
                    </a:lnTo>
                    <a:lnTo>
                      <a:pt x="20646" y="5433"/>
                    </a:lnTo>
                    <a:lnTo>
                      <a:pt x="19177" y="6090"/>
                    </a:lnTo>
                    <a:lnTo>
                      <a:pt x="17746" y="6786"/>
                    </a:lnTo>
                    <a:lnTo>
                      <a:pt x="16335" y="7501"/>
                    </a:lnTo>
                    <a:lnTo>
                      <a:pt x="14943" y="8255"/>
                    </a:lnTo>
                    <a:lnTo>
                      <a:pt x="14209" y="8680"/>
                    </a:lnTo>
                    <a:lnTo>
                      <a:pt x="13513" y="9125"/>
                    </a:lnTo>
                    <a:lnTo>
                      <a:pt x="12836" y="9608"/>
                    </a:lnTo>
                    <a:lnTo>
                      <a:pt x="12198" y="10111"/>
                    </a:lnTo>
                    <a:lnTo>
                      <a:pt x="11580" y="10633"/>
                    </a:lnTo>
                    <a:lnTo>
                      <a:pt x="10980" y="11174"/>
                    </a:lnTo>
                    <a:lnTo>
                      <a:pt x="10401" y="11735"/>
                    </a:lnTo>
                    <a:lnTo>
                      <a:pt x="9840" y="12315"/>
                    </a:lnTo>
                    <a:lnTo>
                      <a:pt x="9299" y="12933"/>
                    </a:lnTo>
                    <a:lnTo>
                      <a:pt x="8777" y="13552"/>
                    </a:lnTo>
                    <a:lnTo>
                      <a:pt x="8274" y="14170"/>
                    </a:lnTo>
                    <a:lnTo>
                      <a:pt x="7772" y="14828"/>
                    </a:lnTo>
                    <a:lnTo>
                      <a:pt x="7269" y="15485"/>
                    </a:lnTo>
                    <a:lnTo>
                      <a:pt x="6786" y="16142"/>
                    </a:lnTo>
                    <a:lnTo>
                      <a:pt x="5838" y="17515"/>
                    </a:lnTo>
                    <a:lnTo>
                      <a:pt x="5529" y="17940"/>
                    </a:lnTo>
                    <a:lnTo>
                      <a:pt x="5123" y="18462"/>
                    </a:lnTo>
                    <a:lnTo>
                      <a:pt x="4157" y="19660"/>
                    </a:lnTo>
                    <a:lnTo>
                      <a:pt x="3615" y="20318"/>
                    </a:lnTo>
                    <a:lnTo>
                      <a:pt x="3055" y="21033"/>
                    </a:lnTo>
                    <a:lnTo>
                      <a:pt x="2513" y="21767"/>
                    </a:lnTo>
                    <a:lnTo>
                      <a:pt x="1972" y="22521"/>
                    </a:lnTo>
                    <a:lnTo>
                      <a:pt x="1470" y="23295"/>
                    </a:lnTo>
                    <a:lnTo>
                      <a:pt x="1238" y="23701"/>
                    </a:lnTo>
                    <a:lnTo>
                      <a:pt x="1006" y="24087"/>
                    </a:lnTo>
                    <a:lnTo>
                      <a:pt x="812" y="24474"/>
                    </a:lnTo>
                    <a:lnTo>
                      <a:pt x="619" y="24860"/>
                    </a:lnTo>
                    <a:lnTo>
                      <a:pt x="464" y="25247"/>
                    </a:lnTo>
                    <a:lnTo>
                      <a:pt x="310" y="25614"/>
                    </a:lnTo>
                    <a:lnTo>
                      <a:pt x="194" y="26001"/>
                    </a:lnTo>
                    <a:lnTo>
                      <a:pt x="97" y="26368"/>
                    </a:lnTo>
                    <a:lnTo>
                      <a:pt x="39" y="26736"/>
                    </a:lnTo>
                    <a:lnTo>
                      <a:pt x="0" y="27084"/>
                    </a:lnTo>
                    <a:lnTo>
                      <a:pt x="0" y="27431"/>
                    </a:lnTo>
                    <a:lnTo>
                      <a:pt x="39" y="27760"/>
                    </a:lnTo>
                    <a:lnTo>
                      <a:pt x="97" y="28089"/>
                    </a:lnTo>
                    <a:lnTo>
                      <a:pt x="213" y="28398"/>
                    </a:lnTo>
                    <a:lnTo>
                      <a:pt x="194" y="28939"/>
                    </a:lnTo>
                    <a:lnTo>
                      <a:pt x="213" y="29461"/>
                    </a:lnTo>
                    <a:lnTo>
                      <a:pt x="271" y="29945"/>
                    </a:lnTo>
                    <a:lnTo>
                      <a:pt x="368" y="30408"/>
                    </a:lnTo>
                    <a:lnTo>
                      <a:pt x="503" y="30834"/>
                    </a:lnTo>
                    <a:lnTo>
                      <a:pt x="677" y="31240"/>
                    </a:lnTo>
                    <a:lnTo>
                      <a:pt x="851" y="31607"/>
                    </a:lnTo>
                    <a:lnTo>
                      <a:pt x="1083" y="31955"/>
                    </a:lnTo>
                    <a:lnTo>
                      <a:pt x="1334" y="32284"/>
                    </a:lnTo>
                    <a:lnTo>
                      <a:pt x="1605" y="32593"/>
                    </a:lnTo>
                    <a:lnTo>
                      <a:pt x="1895" y="32864"/>
                    </a:lnTo>
                    <a:lnTo>
                      <a:pt x="2223" y="33115"/>
                    </a:lnTo>
                    <a:lnTo>
                      <a:pt x="2571" y="33347"/>
                    </a:lnTo>
                    <a:lnTo>
                      <a:pt x="2939" y="33559"/>
                    </a:lnTo>
                    <a:lnTo>
                      <a:pt x="3306" y="33753"/>
                    </a:lnTo>
                    <a:lnTo>
                      <a:pt x="3712" y="33927"/>
                    </a:lnTo>
                    <a:lnTo>
                      <a:pt x="4118" y="34081"/>
                    </a:lnTo>
                    <a:lnTo>
                      <a:pt x="4543" y="34217"/>
                    </a:lnTo>
                    <a:lnTo>
                      <a:pt x="4988" y="34352"/>
                    </a:lnTo>
                    <a:lnTo>
                      <a:pt x="5432" y="34449"/>
                    </a:lnTo>
                    <a:lnTo>
                      <a:pt x="5877" y="34545"/>
                    </a:lnTo>
                    <a:lnTo>
                      <a:pt x="6341" y="34623"/>
                    </a:lnTo>
                    <a:lnTo>
                      <a:pt x="6805" y="34681"/>
                    </a:lnTo>
                    <a:lnTo>
                      <a:pt x="7288" y="34739"/>
                    </a:lnTo>
                    <a:lnTo>
                      <a:pt x="8235" y="34816"/>
                    </a:lnTo>
                    <a:lnTo>
                      <a:pt x="9183" y="34835"/>
                    </a:lnTo>
                    <a:lnTo>
                      <a:pt x="10111" y="34835"/>
                    </a:lnTo>
                    <a:lnTo>
                      <a:pt x="11019" y="34816"/>
                    </a:lnTo>
                    <a:lnTo>
                      <a:pt x="11251" y="34951"/>
                    </a:lnTo>
                    <a:lnTo>
                      <a:pt x="11502" y="35067"/>
                    </a:lnTo>
                    <a:lnTo>
                      <a:pt x="11754" y="35183"/>
                    </a:lnTo>
                    <a:lnTo>
                      <a:pt x="12005" y="35261"/>
                    </a:lnTo>
                    <a:lnTo>
                      <a:pt x="12256" y="35357"/>
                    </a:lnTo>
                    <a:lnTo>
                      <a:pt x="12527" y="35415"/>
                    </a:lnTo>
                    <a:lnTo>
                      <a:pt x="12817" y="35473"/>
                    </a:lnTo>
                    <a:lnTo>
                      <a:pt x="13088" y="35512"/>
                    </a:lnTo>
                    <a:lnTo>
                      <a:pt x="13667" y="35570"/>
                    </a:lnTo>
                    <a:lnTo>
                      <a:pt x="14267" y="35589"/>
                    </a:lnTo>
                    <a:lnTo>
                      <a:pt x="14866" y="35570"/>
                    </a:lnTo>
                    <a:lnTo>
                      <a:pt x="15485" y="35531"/>
                    </a:lnTo>
                    <a:lnTo>
                      <a:pt x="16103" y="35473"/>
                    </a:lnTo>
                    <a:lnTo>
                      <a:pt x="16702" y="35396"/>
                    </a:lnTo>
                    <a:lnTo>
                      <a:pt x="17901" y="35222"/>
                    </a:lnTo>
                    <a:lnTo>
                      <a:pt x="19022" y="35029"/>
                    </a:lnTo>
                    <a:lnTo>
                      <a:pt x="20027" y="34893"/>
                    </a:lnTo>
                    <a:lnTo>
                      <a:pt x="20801" y="34797"/>
                    </a:lnTo>
                    <a:lnTo>
                      <a:pt x="21574" y="34719"/>
                    </a:lnTo>
                    <a:lnTo>
                      <a:pt x="23120" y="34603"/>
                    </a:lnTo>
                    <a:lnTo>
                      <a:pt x="24609" y="34642"/>
                    </a:lnTo>
                    <a:lnTo>
                      <a:pt x="26117" y="34719"/>
                    </a:lnTo>
                    <a:lnTo>
                      <a:pt x="29113" y="34874"/>
                    </a:lnTo>
                    <a:lnTo>
                      <a:pt x="32109" y="35048"/>
                    </a:lnTo>
                    <a:lnTo>
                      <a:pt x="35106" y="35241"/>
                    </a:lnTo>
                    <a:lnTo>
                      <a:pt x="38102" y="35415"/>
                    </a:lnTo>
                    <a:lnTo>
                      <a:pt x="41098" y="35589"/>
                    </a:lnTo>
                    <a:lnTo>
                      <a:pt x="44095" y="35725"/>
                    </a:lnTo>
                    <a:lnTo>
                      <a:pt x="45602" y="35783"/>
                    </a:lnTo>
                    <a:lnTo>
                      <a:pt x="47110" y="35821"/>
                    </a:lnTo>
                    <a:lnTo>
                      <a:pt x="49449" y="35879"/>
                    </a:lnTo>
                    <a:lnTo>
                      <a:pt x="51808" y="35899"/>
                    </a:lnTo>
                    <a:lnTo>
                      <a:pt x="51982" y="35957"/>
                    </a:lnTo>
                    <a:lnTo>
                      <a:pt x="52175" y="35976"/>
                    </a:lnTo>
                    <a:lnTo>
                      <a:pt x="52388" y="35995"/>
                    </a:lnTo>
                    <a:lnTo>
                      <a:pt x="52600" y="35995"/>
                    </a:lnTo>
                    <a:lnTo>
                      <a:pt x="53548" y="35918"/>
                    </a:lnTo>
                    <a:lnTo>
                      <a:pt x="57066" y="35937"/>
                    </a:lnTo>
                    <a:lnTo>
                      <a:pt x="60584" y="35957"/>
                    </a:lnTo>
                    <a:lnTo>
                      <a:pt x="67621" y="35976"/>
                    </a:lnTo>
                    <a:lnTo>
                      <a:pt x="71120" y="36015"/>
                    </a:lnTo>
                    <a:lnTo>
                      <a:pt x="74638" y="36073"/>
                    </a:lnTo>
                    <a:lnTo>
                      <a:pt x="78156" y="36169"/>
                    </a:lnTo>
                    <a:lnTo>
                      <a:pt x="79915" y="36227"/>
                    </a:lnTo>
                    <a:lnTo>
                      <a:pt x="81674" y="36304"/>
                    </a:lnTo>
                    <a:lnTo>
                      <a:pt x="82873" y="36362"/>
                    </a:lnTo>
                    <a:lnTo>
                      <a:pt x="84110" y="36382"/>
                    </a:lnTo>
                    <a:lnTo>
                      <a:pt x="85367" y="36382"/>
                    </a:lnTo>
                    <a:lnTo>
                      <a:pt x="86623" y="36324"/>
                    </a:lnTo>
                    <a:lnTo>
                      <a:pt x="87261" y="36285"/>
                    </a:lnTo>
                    <a:lnTo>
                      <a:pt x="87899" y="36247"/>
                    </a:lnTo>
                    <a:lnTo>
                      <a:pt x="88517" y="36169"/>
                    </a:lnTo>
                    <a:lnTo>
                      <a:pt x="89136" y="36092"/>
                    </a:lnTo>
                    <a:lnTo>
                      <a:pt x="89755" y="35995"/>
                    </a:lnTo>
                    <a:lnTo>
                      <a:pt x="90354" y="35879"/>
                    </a:lnTo>
                    <a:lnTo>
                      <a:pt x="90953" y="35744"/>
                    </a:lnTo>
                    <a:lnTo>
                      <a:pt x="91552" y="35589"/>
                    </a:lnTo>
                    <a:lnTo>
                      <a:pt x="92132" y="35435"/>
                    </a:lnTo>
                    <a:lnTo>
                      <a:pt x="92712" y="35222"/>
                    </a:lnTo>
                    <a:lnTo>
                      <a:pt x="93254" y="35009"/>
                    </a:lnTo>
                    <a:lnTo>
                      <a:pt x="93795" y="34777"/>
                    </a:lnTo>
                    <a:lnTo>
                      <a:pt x="94336" y="34507"/>
                    </a:lnTo>
                    <a:lnTo>
                      <a:pt x="94839" y="34217"/>
                    </a:lnTo>
                    <a:lnTo>
                      <a:pt x="95322" y="33907"/>
                    </a:lnTo>
                    <a:lnTo>
                      <a:pt x="95805" y="33559"/>
                    </a:lnTo>
                    <a:lnTo>
                      <a:pt x="96250" y="33173"/>
                    </a:lnTo>
                    <a:lnTo>
                      <a:pt x="96695" y="32767"/>
                    </a:lnTo>
                    <a:lnTo>
                      <a:pt x="97100" y="32342"/>
                    </a:lnTo>
                    <a:lnTo>
                      <a:pt x="97487" y="31878"/>
                    </a:lnTo>
                    <a:lnTo>
                      <a:pt x="97835" y="31375"/>
                    </a:lnTo>
                    <a:lnTo>
                      <a:pt x="98183" y="30834"/>
                    </a:lnTo>
                    <a:lnTo>
                      <a:pt x="98473" y="30254"/>
                    </a:lnTo>
                    <a:lnTo>
                      <a:pt x="98763" y="29655"/>
                    </a:lnTo>
                    <a:lnTo>
                      <a:pt x="98821" y="29461"/>
                    </a:lnTo>
                    <a:lnTo>
                      <a:pt x="98879" y="29268"/>
                    </a:lnTo>
                    <a:lnTo>
                      <a:pt x="98918" y="29075"/>
                    </a:lnTo>
                    <a:lnTo>
                      <a:pt x="98918" y="28881"/>
                    </a:lnTo>
                    <a:lnTo>
                      <a:pt x="98918" y="28707"/>
                    </a:lnTo>
                    <a:lnTo>
                      <a:pt x="98898" y="28514"/>
                    </a:lnTo>
                    <a:lnTo>
                      <a:pt x="98860" y="28340"/>
                    </a:lnTo>
                    <a:lnTo>
                      <a:pt x="98802" y="28185"/>
                    </a:lnTo>
                    <a:lnTo>
                      <a:pt x="98744" y="28031"/>
                    </a:lnTo>
                    <a:lnTo>
                      <a:pt x="98647" y="27876"/>
                    </a:lnTo>
                    <a:lnTo>
                      <a:pt x="98570" y="27721"/>
                    </a:lnTo>
                    <a:lnTo>
                      <a:pt x="98454" y="27586"/>
                    </a:lnTo>
                    <a:lnTo>
                      <a:pt x="98338" y="27451"/>
                    </a:lnTo>
                    <a:lnTo>
                      <a:pt x="98222" y="27335"/>
                    </a:lnTo>
                    <a:lnTo>
                      <a:pt x="98086" y="27219"/>
                    </a:lnTo>
                    <a:lnTo>
                      <a:pt x="97951" y="27122"/>
                    </a:lnTo>
                    <a:lnTo>
                      <a:pt x="97912" y="26987"/>
                    </a:lnTo>
                    <a:lnTo>
                      <a:pt x="97854" y="26832"/>
                    </a:lnTo>
                    <a:lnTo>
                      <a:pt x="97236" y="25595"/>
                    </a:lnTo>
                    <a:lnTo>
                      <a:pt x="96617" y="24396"/>
                    </a:lnTo>
                    <a:lnTo>
                      <a:pt x="95979" y="23217"/>
                    </a:lnTo>
                    <a:lnTo>
                      <a:pt x="95670" y="22657"/>
                    </a:lnTo>
                    <a:lnTo>
                      <a:pt x="95322" y="22077"/>
                    </a:lnTo>
                    <a:lnTo>
                      <a:pt x="94974" y="21535"/>
                    </a:lnTo>
                    <a:lnTo>
                      <a:pt x="94607" y="20975"/>
                    </a:lnTo>
                    <a:lnTo>
                      <a:pt x="94239" y="20434"/>
                    </a:lnTo>
                    <a:lnTo>
                      <a:pt x="93834" y="19892"/>
                    </a:lnTo>
                    <a:lnTo>
                      <a:pt x="93428" y="19370"/>
                    </a:lnTo>
                    <a:lnTo>
                      <a:pt x="92983" y="18848"/>
                    </a:lnTo>
                    <a:lnTo>
                      <a:pt x="92538" y="18346"/>
                    </a:lnTo>
                    <a:lnTo>
                      <a:pt x="92055" y="17843"/>
                    </a:lnTo>
                    <a:lnTo>
                      <a:pt x="90857" y="16664"/>
                    </a:lnTo>
                    <a:lnTo>
                      <a:pt x="89619" y="15504"/>
                    </a:lnTo>
                    <a:lnTo>
                      <a:pt x="88363" y="14364"/>
                    </a:lnTo>
                    <a:lnTo>
                      <a:pt x="87068" y="13242"/>
                    </a:lnTo>
                    <a:lnTo>
                      <a:pt x="85753" y="12179"/>
                    </a:lnTo>
                    <a:lnTo>
                      <a:pt x="85077" y="11638"/>
                    </a:lnTo>
                    <a:lnTo>
                      <a:pt x="84400" y="11135"/>
                    </a:lnTo>
                    <a:lnTo>
                      <a:pt x="83723" y="10633"/>
                    </a:lnTo>
                    <a:lnTo>
                      <a:pt x="83047" y="10130"/>
                    </a:lnTo>
                    <a:lnTo>
                      <a:pt x="82351" y="9647"/>
                    </a:lnTo>
                    <a:lnTo>
                      <a:pt x="81655" y="9183"/>
                    </a:lnTo>
                    <a:lnTo>
                      <a:pt x="80882" y="8680"/>
                    </a:lnTo>
                    <a:lnTo>
                      <a:pt x="80070" y="8197"/>
                    </a:lnTo>
                    <a:lnTo>
                      <a:pt x="79277" y="7733"/>
                    </a:lnTo>
                    <a:lnTo>
                      <a:pt x="78446" y="7288"/>
                    </a:lnTo>
                    <a:lnTo>
                      <a:pt x="77615" y="6863"/>
                    </a:lnTo>
                    <a:lnTo>
                      <a:pt x="76784" y="6457"/>
                    </a:lnTo>
                    <a:lnTo>
                      <a:pt x="75933" y="6051"/>
                    </a:lnTo>
                    <a:lnTo>
                      <a:pt x="75082" y="5684"/>
                    </a:lnTo>
                    <a:lnTo>
                      <a:pt x="74212" y="5336"/>
                    </a:lnTo>
                    <a:lnTo>
                      <a:pt x="73343" y="4988"/>
                    </a:lnTo>
                    <a:lnTo>
                      <a:pt x="72453" y="4679"/>
                    </a:lnTo>
                    <a:lnTo>
                      <a:pt x="71564" y="4369"/>
                    </a:lnTo>
                    <a:lnTo>
                      <a:pt x="70675" y="4060"/>
                    </a:lnTo>
                    <a:lnTo>
                      <a:pt x="69786" y="3789"/>
                    </a:lnTo>
                    <a:lnTo>
                      <a:pt x="68877" y="3519"/>
                    </a:lnTo>
                    <a:lnTo>
                      <a:pt x="67969" y="3268"/>
                    </a:lnTo>
                    <a:lnTo>
                      <a:pt x="67041" y="3016"/>
                    </a:lnTo>
                    <a:lnTo>
                      <a:pt x="66132" y="2784"/>
                    </a:lnTo>
                    <a:lnTo>
                      <a:pt x="64296" y="2359"/>
                    </a:lnTo>
                    <a:lnTo>
                      <a:pt x="62440" y="1972"/>
                    </a:lnTo>
                    <a:lnTo>
                      <a:pt x="60584" y="1605"/>
                    </a:lnTo>
                    <a:lnTo>
                      <a:pt x="58748" y="1276"/>
                    </a:lnTo>
                    <a:lnTo>
                      <a:pt x="56892" y="986"/>
                    </a:lnTo>
                    <a:lnTo>
                      <a:pt x="55055" y="696"/>
                    </a:lnTo>
                    <a:lnTo>
                      <a:pt x="53238" y="426"/>
                    </a:lnTo>
                    <a:lnTo>
                      <a:pt x="52407" y="310"/>
                    </a:lnTo>
                    <a:lnTo>
                      <a:pt x="51576" y="213"/>
                    </a:lnTo>
                    <a:lnTo>
                      <a:pt x="50745" y="136"/>
                    </a:lnTo>
                    <a:lnTo>
                      <a:pt x="49913" y="78"/>
                    </a:lnTo>
                    <a:lnTo>
                      <a:pt x="49082" y="39"/>
                    </a:lnTo>
                    <a:lnTo>
                      <a:pt x="48231" y="20"/>
                    </a:lnTo>
                    <a:lnTo>
                      <a:pt x="47400" y="1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39"/>
              <p:cNvSpPr/>
              <p:nvPr/>
            </p:nvSpPr>
            <p:spPr>
              <a:xfrm>
                <a:off x="912325" y="-3700025"/>
                <a:ext cx="2472950" cy="324775"/>
              </a:xfrm>
              <a:custGeom>
                <a:rect b="b" l="l" r="r" t="t"/>
                <a:pathLst>
                  <a:path extrusionOk="0" h="12991" w="98918">
                    <a:moveTo>
                      <a:pt x="96076" y="0"/>
                    </a:moveTo>
                    <a:lnTo>
                      <a:pt x="94703" y="542"/>
                    </a:lnTo>
                    <a:lnTo>
                      <a:pt x="93331" y="1025"/>
                    </a:lnTo>
                    <a:lnTo>
                      <a:pt x="91939" y="1489"/>
                    </a:lnTo>
                    <a:lnTo>
                      <a:pt x="90547" y="1933"/>
                    </a:lnTo>
                    <a:lnTo>
                      <a:pt x="89136" y="2339"/>
                    </a:lnTo>
                    <a:lnTo>
                      <a:pt x="87706" y="2726"/>
                    </a:lnTo>
                    <a:lnTo>
                      <a:pt x="86275" y="3074"/>
                    </a:lnTo>
                    <a:lnTo>
                      <a:pt x="84845" y="3403"/>
                    </a:lnTo>
                    <a:lnTo>
                      <a:pt x="83395" y="3693"/>
                    </a:lnTo>
                    <a:lnTo>
                      <a:pt x="81945" y="3982"/>
                    </a:lnTo>
                    <a:lnTo>
                      <a:pt x="80495" y="4234"/>
                    </a:lnTo>
                    <a:lnTo>
                      <a:pt x="79026" y="4466"/>
                    </a:lnTo>
                    <a:lnTo>
                      <a:pt x="77557" y="4678"/>
                    </a:lnTo>
                    <a:lnTo>
                      <a:pt x="76088" y="4872"/>
                    </a:lnTo>
                    <a:lnTo>
                      <a:pt x="74599" y="5046"/>
                    </a:lnTo>
                    <a:lnTo>
                      <a:pt x="73130" y="5200"/>
                    </a:lnTo>
                    <a:lnTo>
                      <a:pt x="71641" y="5336"/>
                    </a:lnTo>
                    <a:lnTo>
                      <a:pt x="70153" y="5471"/>
                    </a:lnTo>
                    <a:lnTo>
                      <a:pt x="68664" y="5568"/>
                    </a:lnTo>
                    <a:lnTo>
                      <a:pt x="67176" y="5664"/>
                    </a:lnTo>
                    <a:lnTo>
                      <a:pt x="65687" y="5761"/>
                    </a:lnTo>
                    <a:lnTo>
                      <a:pt x="64199" y="5819"/>
                    </a:lnTo>
                    <a:lnTo>
                      <a:pt x="61241" y="5935"/>
                    </a:lnTo>
                    <a:lnTo>
                      <a:pt x="58284" y="6012"/>
                    </a:lnTo>
                    <a:lnTo>
                      <a:pt x="55345" y="6051"/>
                    </a:lnTo>
                    <a:lnTo>
                      <a:pt x="52407" y="6070"/>
                    </a:lnTo>
                    <a:lnTo>
                      <a:pt x="49507" y="6090"/>
                    </a:lnTo>
                    <a:lnTo>
                      <a:pt x="45757" y="6090"/>
                    </a:lnTo>
                    <a:lnTo>
                      <a:pt x="42007" y="6032"/>
                    </a:lnTo>
                    <a:lnTo>
                      <a:pt x="38237" y="5935"/>
                    </a:lnTo>
                    <a:lnTo>
                      <a:pt x="34487" y="5800"/>
                    </a:lnTo>
                    <a:lnTo>
                      <a:pt x="30718" y="5606"/>
                    </a:lnTo>
                    <a:lnTo>
                      <a:pt x="26967" y="5394"/>
                    </a:lnTo>
                    <a:lnTo>
                      <a:pt x="23217" y="5123"/>
                    </a:lnTo>
                    <a:lnTo>
                      <a:pt x="19467" y="4814"/>
                    </a:lnTo>
                    <a:lnTo>
                      <a:pt x="17147" y="4620"/>
                    </a:lnTo>
                    <a:lnTo>
                      <a:pt x="15968" y="4524"/>
                    </a:lnTo>
                    <a:lnTo>
                      <a:pt x="14769" y="4408"/>
                    </a:lnTo>
                    <a:lnTo>
                      <a:pt x="13571" y="4272"/>
                    </a:lnTo>
                    <a:lnTo>
                      <a:pt x="12372" y="4118"/>
                    </a:lnTo>
                    <a:lnTo>
                      <a:pt x="11193" y="3924"/>
                    </a:lnTo>
                    <a:lnTo>
                      <a:pt x="9995" y="3731"/>
                    </a:lnTo>
                    <a:lnTo>
                      <a:pt x="8815" y="3480"/>
                    </a:lnTo>
                    <a:lnTo>
                      <a:pt x="7656" y="3190"/>
                    </a:lnTo>
                    <a:lnTo>
                      <a:pt x="7076" y="3035"/>
                    </a:lnTo>
                    <a:lnTo>
                      <a:pt x="6515" y="2861"/>
                    </a:lnTo>
                    <a:lnTo>
                      <a:pt x="5954" y="2668"/>
                    </a:lnTo>
                    <a:lnTo>
                      <a:pt x="5394" y="2475"/>
                    </a:lnTo>
                    <a:lnTo>
                      <a:pt x="4833" y="2262"/>
                    </a:lnTo>
                    <a:lnTo>
                      <a:pt x="4292" y="2049"/>
                    </a:lnTo>
                    <a:lnTo>
                      <a:pt x="3751" y="1798"/>
                    </a:lnTo>
                    <a:lnTo>
                      <a:pt x="3229" y="1547"/>
                    </a:lnTo>
                    <a:lnTo>
                      <a:pt x="2707" y="1276"/>
                    </a:lnTo>
                    <a:lnTo>
                      <a:pt x="2204" y="1005"/>
                    </a:lnTo>
                    <a:lnTo>
                      <a:pt x="1702" y="696"/>
                    </a:lnTo>
                    <a:lnTo>
                      <a:pt x="1199" y="368"/>
                    </a:lnTo>
                    <a:lnTo>
                      <a:pt x="851" y="986"/>
                    </a:lnTo>
                    <a:lnTo>
                      <a:pt x="561" y="1624"/>
                    </a:lnTo>
                    <a:lnTo>
                      <a:pt x="426" y="1914"/>
                    </a:lnTo>
                    <a:lnTo>
                      <a:pt x="329" y="2223"/>
                    </a:lnTo>
                    <a:lnTo>
                      <a:pt x="232" y="2533"/>
                    </a:lnTo>
                    <a:lnTo>
                      <a:pt x="136" y="2823"/>
                    </a:lnTo>
                    <a:lnTo>
                      <a:pt x="78" y="3113"/>
                    </a:lnTo>
                    <a:lnTo>
                      <a:pt x="39" y="3403"/>
                    </a:lnTo>
                    <a:lnTo>
                      <a:pt x="0" y="3693"/>
                    </a:lnTo>
                    <a:lnTo>
                      <a:pt x="0" y="3963"/>
                    </a:lnTo>
                    <a:lnTo>
                      <a:pt x="20" y="4234"/>
                    </a:lnTo>
                    <a:lnTo>
                      <a:pt x="58" y="4504"/>
                    </a:lnTo>
                    <a:lnTo>
                      <a:pt x="116" y="4756"/>
                    </a:lnTo>
                    <a:lnTo>
                      <a:pt x="213" y="5007"/>
                    </a:lnTo>
                    <a:lnTo>
                      <a:pt x="194" y="5548"/>
                    </a:lnTo>
                    <a:lnTo>
                      <a:pt x="213" y="6070"/>
                    </a:lnTo>
                    <a:lnTo>
                      <a:pt x="271" y="6554"/>
                    </a:lnTo>
                    <a:lnTo>
                      <a:pt x="368" y="7017"/>
                    </a:lnTo>
                    <a:lnTo>
                      <a:pt x="503" y="7443"/>
                    </a:lnTo>
                    <a:lnTo>
                      <a:pt x="677" y="7849"/>
                    </a:lnTo>
                    <a:lnTo>
                      <a:pt x="851" y="8216"/>
                    </a:lnTo>
                    <a:lnTo>
                      <a:pt x="1083" y="8564"/>
                    </a:lnTo>
                    <a:lnTo>
                      <a:pt x="1334" y="8893"/>
                    </a:lnTo>
                    <a:lnTo>
                      <a:pt x="1605" y="9202"/>
                    </a:lnTo>
                    <a:lnTo>
                      <a:pt x="1895" y="9473"/>
                    </a:lnTo>
                    <a:lnTo>
                      <a:pt x="2223" y="9724"/>
                    </a:lnTo>
                    <a:lnTo>
                      <a:pt x="2571" y="9956"/>
                    </a:lnTo>
                    <a:lnTo>
                      <a:pt x="2939" y="10168"/>
                    </a:lnTo>
                    <a:lnTo>
                      <a:pt x="3306" y="10362"/>
                    </a:lnTo>
                    <a:lnTo>
                      <a:pt x="3712" y="10536"/>
                    </a:lnTo>
                    <a:lnTo>
                      <a:pt x="4118" y="10690"/>
                    </a:lnTo>
                    <a:lnTo>
                      <a:pt x="4543" y="10826"/>
                    </a:lnTo>
                    <a:lnTo>
                      <a:pt x="4988" y="10961"/>
                    </a:lnTo>
                    <a:lnTo>
                      <a:pt x="5432" y="11058"/>
                    </a:lnTo>
                    <a:lnTo>
                      <a:pt x="5877" y="11154"/>
                    </a:lnTo>
                    <a:lnTo>
                      <a:pt x="6341" y="11232"/>
                    </a:lnTo>
                    <a:lnTo>
                      <a:pt x="6805" y="11290"/>
                    </a:lnTo>
                    <a:lnTo>
                      <a:pt x="7288" y="11348"/>
                    </a:lnTo>
                    <a:lnTo>
                      <a:pt x="8235" y="11425"/>
                    </a:lnTo>
                    <a:lnTo>
                      <a:pt x="9183" y="11444"/>
                    </a:lnTo>
                    <a:lnTo>
                      <a:pt x="10111" y="11444"/>
                    </a:lnTo>
                    <a:lnTo>
                      <a:pt x="11019" y="11425"/>
                    </a:lnTo>
                    <a:lnTo>
                      <a:pt x="11251" y="11560"/>
                    </a:lnTo>
                    <a:lnTo>
                      <a:pt x="11502" y="11676"/>
                    </a:lnTo>
                    <a:lnTo>
                      <a:pt x="11754" y="11792"/>
                    </a:lnTo>
                    <a:lnTo>
                      <a:pt x="12005" y="11870"/>
                    </a:lnTo>
                    <a:lnTo>
                      <a:pt x="12256" y="11966"/>
                    </a:lnTo>
                    <a:lnTo>
                      <a:pt x="12527" y="12024"/>
                    </a:lnTo>
                    <a:lnTo>
                      <a:pt x="12817" y="12082"/>
                    </a:lnTo>
                    <a:lnTo>
                      <a:pt x="13088" y="12121"/>
                    </a:lnTo>
                    <a:lnTo>
                      <a:pt x="13667" y="12179"/>
                    </a:lnTo>
                    <a:lnTo>
                      <a:pt x="14267" y="12198"/>
                    </a:lnTo>
                    <a:lnTo>
                      <a:pt x="14866" y="12179"/>
                    </a:lnTo>
                    <a:lnTo>
                      <a:pt x="15485" y="12140"/>
                    </a:lnTo>
                    <a:lnTo>
                      <a:pt x="16103" y="12082"/>
                    </a:lnTo>
                    <a:lnTo>
                      <a:pt x="16702" y="12005"/>
                    </a:lnTo>
                    <a:lnTo>
                      <a:pt x="17901" y="11831"/>
                    </a:lnTo>
                    <a:lnTo>
                      <a:pt x="19022" y="11638"/>
                    </a:lnTo>
                    <a:lnTo>
                      <a:pt x="20027" y="11502"/>
                    </a:lnTo>
                    <a:lnTo>
                      <a:pt x="20801" y="11406"/>
                    </a:lnTo>
                    <a:lnTo>
                      <a:pt x="21574" y="11328"/>
                    </a:lnTo>
                    <a:lnTo>
                      <a:pt x="23120" y="11212"/>
                    </a:lnTo>
                    <a:lnTo>
                      <a:pt x="24609" y="11251"/>
                    </a:lnTo>
                    <a:lnTo>
                      <a:pt x="26117" y="11328"/>
                    </a:lnTo>
                    <a:lnTo>
                      <a:pt x="29113" y="11483"/>
                    </a:lnTo>
                    <a:lnTo>
                      <a:pt x="32109" y="11657"/>
                    </a:lnTo>
                    <a:lnTo>
                      <a:pt x="35106" y="11850"/>
                    </a:lnTo>
                    <a:lnTo>
                      <a:pt x="38102" y="12024"/>
                    </a:lnTo>
                    <a:lnTo>
                      <a:pt x="41098" y="12198"/>
                    </a:lnTo>
                    <a:lnTo>
                      <a:pt x="44095" y="12334"/>
                    </a:lnTo>
                    <a:lnTo>
                      <a:pt x="45602" y="12392"/>
                    </a:lnTo>
                    <a:lnTo>
                      <a:pt x="47110" y="12430"/>
                    </a:lnTo>
                    <a:lnTo>
                      <a:pt x="49449" y="12488"/>
                    </a:lnTo>
                    <a:lnTo>
                      <a:pt x="51808" y="12508"/>
                    </a:lnTo>
                    <a:lnTo>
                      <a:pt x="51982" y="12566"/>
                    </a:lnTo>
                    <a:lnTo>
                      <a:pt x="52175" y="12585"/>
                    </a:lnTo>
                    <a:lnTo>
                      <a:pt x="52388" y="12604"/>
                    </a:lnTo>
                    <a:lnTo>
                      <a:pt x="52600" y="12604"/>
                    </a:lnTo>
                    <a:lnTo>
                      <a:pt x="53548" y="12527"/>
                    </a:lnTo>
                    <a:lnTo>
                      <a:pt x="57066" y="12546"/>
                    </a:lnTo>
                    <a:lnTo>
                      <a:pt x="60584" y="12566"/>
                    </a:lnTo>
                    <a:lnTo>
                      <a:pt x="67621" y="12585"/>
                    </a:lnTo>
                    <a:lnTo>
                      <a:pt x="71120" y="12624"/>
                    </a:lnTo>
                    <a:lnTo>
                      <a:pt x="74638" y="12682"/>
                    </a:lnTo>
                    <a:lnTo>
                      <a:pt x="78156" y="12778"/>
                    </a:lnTo>
                    <a:lnTo>
                      <a:pt x="79915" y="12836"/>
                    </a:lnTo>
                    <a:lnTo>
                      <a:pt x="81674" y="12913"/>
                    </a:lnTo>
                    <a:lnTo>
                      <a:pt x="82873" y="12971"/>
                    </a:lnTo>
                    <a:lnTo>
                      <a:pt x="84110" y="12991"/>
                    </a:lnTo>
                    <a:lnTo>
                      <a:pt x="85367" y="12991"/>
                    </a:lnTo>
                    <a:lnTo>
                      <a:pt x="86623" y="12933"/>
                    </a:lnTo>
                    <a:lnTo>
                      <a:pt x="87261" y="12894"/>
                    </a:lnTo>
                    <a:lnTo>
                      <a:pt x="87899" y="12856"/>
                    </a:lnTo>
                    <a:lnTo>
                      <a:pt x="88517" y="12778"/>
                    </a:lnTo>
                    <a:lnTo>
                      <a:pt x="89136" y="12701"/>
                    </a:lnTo>
                    <a:lnTo>
                      <a:pt x="89755" y="12604"/>
                    </a:lnTo>
                    <a:lnTo>
                      <a:pt x="90354" y="12488"/>
                    </a:lnTo>
                    <a:lnTo>
                      <a:pt x="90953" y="12353"/>
                    </a:lnTo>
                    <a:lnTo>
                      <a:pt x="91552" y="12198"/>
                    </a:lnTo>
                    <a:lnTo>
                      <a:pt x="92132" y="12044"/>
                    </a:lnTo>
                    <a:lnTo>
                      <a:pt x="92712" y="11831"/>
                    </a:lnTo>
                    <a:lnTo>
                      <a:pt x="93254" y="11618"/>
                    </a:lnTo>
                    <a:lnTo>
                      <a:pt x="93795" y="11386"/>
                    </a:lnTo>
                    <a:lnTo>
                      <a:pt x="94336" y="11116"/>
                    </a:lnTo>
                    <a:lnTo>
                      <a:pt x="94839" y="10826"/>
                    </a:lnTo>
                    <a:lnTo>
                      <a:pt x="95322" y="10516"/>
                    </a:lnTo>
                    <a:lnTo>
                      <a:pt x="95805" y="10168"/>
                    </a:lnTo>
                    <a:lnTo>
                      <a:pt x="96250" y="9782"/>
                    </a:lnTo>
                    <a:lnTo>
                      <a:pt x="96695" y="9376"/>
                    </a:lnTo>
                    <a:lnTo>
                      <a:pt x="97100" y="8951"/>
                    </a:lnTo>
                    <a:lnTo>
                      <a:pt x="97487" y="8487"/>
                    </a:lnTo>
                    <a:lnTo>
                      <a:pt x="97835" y="7984"/>
                    </a:lnTo>
                    <a:lnTo>
                      <a:pt x="98183" y="7443"/>
                    </a:lnTo>
                    <a:lnTo>
                      <a:pt x="98473" y="6863"/>
                    </a:lnTo>
                    <a:lnTo>
                      <a:pt x="98763" y="6264"/>
                    </a:lnTo>
                    <a:lnTo>
                      <a:pt x="98821" y="6070"/>
                    </a:lnTo>
                    <a:lnTo>
                      <a:pt x="98879" y="5877"/>
                    </a:lnTo>
                    <a:lnTo>
                      <a:pt x="98918" y="5684"/>
                    </a:lnTo>
                    <a:lnTo>
                      <a:pt x="98918" y="5490"/>
                    </a:lnTo>
                    <a:lnTo>
                      <a:pt x="98918" y="5316"/>
                    </a:lnTo>
                    <a:lnTo>
                      <a:pt x="98898" y="5123"/>
                    </a:lnTo>
                    <a:lnTo>
                      <a:pt x="98860" y="4949"/>
                    </a:lnTo>
                    <a:lnTo>
                      <a:pt x="98802" y="4794"/>
                    </a:lnTo>
                    <a:lnTo>
                      <a:pt x="98744" y="4640"/>
                    </a:lnTo>
                    <a:lnTo>
                      <a:pt x="98647" y="4485"/>
                    </a:lnTo>
                    <a:lnTo>
                      <a:pt x="98570" y="4330"/>
                    </a:lnTo>
                    <a:lnTo>
                      <a:pt x="98454" y="4195"/>
                    </a:lnTo>
                    <a:lnTo>
                      <a:pt x="98338" y="4060"/>
                    </a:lnTo>
                    <a:lnTo>
                      <a:pt x="98222" y="3944"/>
                    </a:lnTo>
                    <a:lnTo>
                      <a:pt x="98086" y="3828"/>
                    </a:lnTo>
                    <a:lnTo>
                      <a:pt x="97951" y="3731"/>
                    </a:lnTo>
                    <a:lnTo>
                      <a:pt x="97912" y="3596"/>
                    </a:lnTo>
                    <a:lnTo>
                      <a:pt x="97854" y="3441"/>
                    </a:lnTo>
                    <a:lnTo>
                      <a:pt x="96965" y="1701"/>
                    </a:lnTo>
                    <a:lnTo>
                      <a:pt x="96521" y="851"/>
                    </a:lnTo>
                    <a:lnTo>
                      <a:pt x="96076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39"/>
              <p:cNvSpPr/>
              <p:nvPr/>
            </p:nvSpPr>
            <p:spPr>
              <a:xfrm>
                <a:off x="790525" y="-3063075"/>
                <a:ext cx="2634375" cy="525850"/>
              </a:xfrm>
              <a:custGeom>
                <a:rect b="b" l="l" r="r" t="t"/>
                <a:pathLst>
                  <a:path extrusionOk="0" h="21034" w="105375">
                    <a:moveTo>
                      <a:pt x="104331" y="1"/>
                    </a:moveTo>
                    <a:lnTo>
                      <a:pt x="104196" y="20"/>
                    </a:lnTo>
                    <a:lnTo>
                      <a:pt x="104060" y="59"/>
                    </a:lnTo>
                    <a:lnTo>
                      <a:pt x="103925" y="117"/>
                    </a:lnTo>
                    <a:lnTo>
                      <a:pt x="103809" y="194"/>
                    </a:lnTo>
                    <a:lnTo>
                      <a:pt x="103712" y="291"/>
                    </a:lnTo>
                    <a:lnTo>
                      <a:pt x="102707" y="1509"/>
                    </a:lnTo>
                    <a:lnTo>
                      <a:pt x="102224" y="2069"/>
                    </a:lnTo>
                    <a:lnTo>
                      <a:pt x="101721" y="2630"/>
                    </a:lnTo>
                    <a:lnTo>
                      <a:pt x="101199" y="3171"/>
                    </a:lnTo>
                    <a:lnTo>
                      <a:pt x="100658" y="3693"/>
                    </a:lnTo>
                    <a:lnTo>
                      <a:pt x="100368" y="3944"/>
                    </a:lnTo>
                    <a:lnTo>
                      <a:pt x="100059" y="4176"/>
                    </a:lnTo>
                    <a:lnTo>
                      <a:pt x="99730" y="4408"/>
                    </a:lnTo>
                    <a:lnTo>
                      <a:pt x="99401" y="4640"/>
                    </a:lnTo>
                    <a:lnTo>
                      <a:pt x="99053" y="4853"/>
                    </a:lnTo>
                    <a:lnTo>
                      <a:pt x="98706" y="5046"/>
                    </a:lnTo>
                    <a:lnTo>
                      <a:pt x="98319" y="5201"/>
                    </a:lnTo>
                    <a:lnTo>
                      <a:pt x="97952" y="5356"/>
                    </a:lnTo>
                    <a:lnTo>
                      <a:pt x="97546" y="5491"/>
                    </a:lnTo>
                    <a:lnTo>
                      <a:pt x="97159" y="5607"/>
                    </a:lnTo>
                    <a:lnTo>
                      <a:pt x="96753" y="5723"/>
                    </a:lnTo>
                    <a:lnTo>
                      <a:pt x="96347" y="5819"/>
                    </a:lnTo>
                    <a:lnTo>
                      <a:pt x="95516" y="5993"/>
                    </a:lnTo>
                    <a:lnTo>
                      <a:pt x="94685" y="6148"/>
                    </a:lnTo>
                    <a:lnTo>
                      <a:pt x="93873" y="6303"/>
                    </a:lnTo>
                    <a:lnTo>
                      <a:pt x="93080" y="6457"/>
                    </a:lnTo>
                    <a:lnTo>
                      <a:pt x="91495" y="6786"/>
                    </a:lnTo>
                    <a:lnTo>
                      <a:pt x="89891" y="7076"/>
                    </a:lnTo>
                    <a:lnTo>
                      <a:pt x="88286" y="7347"/>
                    </a:lnTo>
                    <a:lnTo>
                      <a:pt x="86682" y="7598"/>
                    </a:lnTo>
                    <a:lnTo>
                      <a:pt x="83453" y="8081"/>
                    </a:lnTo>
                    <a:lnTo>
                      <a:pt x="81849" y="8333"/>
                    </a:lnTo>
                    <a:lnTo>
                      <a:pt x="80244" y="8584"/>
                    </a:lnTo>
                    <a:lnTo>
                      <a:pt x="80012" y="8468"/>
                    </a:lnTo>
                    <a:lnTo>
                      <a:pt x="79780" y="8390"/>
                    </a:lnTo>
                    <a:lnTo>
                      <a:pt x="79645" y="8371"/>
                    </a:lnTo>
                    <a:lnTo>
                      <a:pt x="79510" y="8352"/>
                    </a:lnTo>
                    <a:lnTo>
                      <a:pt x="79374" y="8352"/>
                    </a:lnTo>
                    <a:lnTo>
                      <a:pt x="79239" y="8371"/>
                    </a:lnTo>
                    <a:lnTo>
                      <a:pt x="77789" y="8584"/>
                    </a:lnTo>
                    <a:lnTo>
                      <a:pt x="76339" y="8758"/>
                    </a:lnTo>
                    <a:lnTo>
                      <a:pt x="74890" y="8912"/>
                    </a:lnTo>
                    <a:lnTo>
                      <a:pt x="73440" y="9048"/>
                    </a:lnTo>
                    <a:lnTo>
                      <a:pt x="71990" y="9164"/>
                    </a:lnTo>
                    <a:lnTo>
                      <a:pt x="70540" y="9260"/>
                    </a:lnTo>
                    <a:lnTo>
                      <a:pt x="69071" y="9357"/>
                    </a:lnTo>
                    <a:lnTo>
                      <a:pt x="67621" y="9434"/>
                    </a:lnTo>
                    <a:lnTo>
                      <a:pt x="64702" y="9570"/>
                    </a:lnTo>
                    <a:lnTo>
                      <a:pt x="61802" y="9686"/>
                    </a:lnTo>
                    <a:lnTo>
                      <a:pt x="58883" y="9802"/>
                    </a:lnTo>
                    <a:lnTo>
                      <a:pt x="55964" y="9937"/>
                    </a:lnTo>
                    <a:lnTo>
                      <a:pt x="54379" y="10014"/>
                    </a:lnTo>
                    <a:lnTo>
                      <a:pt x="52775" y="10072"/>
                    </a:lnTo>
                    <a:lnTo>
                      <a:pt x="51190" y="10111"/>
                    </a:lnTo>
                    <a:lnTo>
                      <a:pt x="48000" y="10111"/>
                    </a:lnTo>
                    <a:lnTo>
                      <a:pt x="46415" y="10072"/>
                    </a:lnTo>
                    <a:lnTo>
                      <a:pt x="44810" y="10034"/>
                    </a:lnTo>
                    <a:lnTo>
                      <a:pt x="43225" y="9956"/>
                    </a:lnTo>
                    <a:lnTo>
                      <a:pt x="42123" y="9879"/>
                    </a:lnTo>
                    <a:lnTo>
                      <a:pt x="41022" y="9802"/>
                    </a:lnTo>
                    <a:lnTo>
                      <a:pt x="39900" y="9686"/>
                    </a:lnTo>
                    <a:lnTo>
                      <a:pt x="38779" y="9589"/>
                    </a:lnTo>
                    <a:lnTo>
                      <a:pt x="37658" y="9512"/>
                    </a:lnTo>
                    <a:lnTo>
                      <a:pt x="37097" y="9492"/>
                    </a:lnTo>
                    <a:lnTo>
                      <a:pt x="36537" y="9473"/>
                    </a:lnTo>
                    <a:lnTo>
                      <a:pt x="35976" y="9473"/>
                    </a:lnTo>
                    <a:lnTo>
                      <a:pt x="35416" y="9492"/>
                    </a:lnTo>
                    <a:lnTo>
                      <a:pt x="34874" y="9531"/>
                    </a:lnTo>
                    <a:lnTo>
                      <a:pt x="34333" y="9589"/>
                    </a:lnTo>
                    <a:lnTo>
                      <a:pt x="34198" y="9434"/>
                    </a:lnTo>
                    <a:lnTo>
                      <a:pt x="34062" y="9318"/>
                    </a:lnTo>
                    <a:lnTo>
                      <a:pt x="33908" y="9202"/>
                    </a:lnTo>
                    <a:lnTo>
                      <a:pt x="33734" y="9125"/>
                    </a:lnTo>
                    <a:lnTo>
                      <a:pt x="33560" y="9048"/>
                    </a:lnTo>
                    <a:lnTo>
                      <a:pt x="33386" y="8990"/>
                    </a:lnTo>
                    <a:lnTo>
                      <a:pt x="33192" y="8951"/>
                    </a:lnTo>
                    <a:lnTo>
                      <a:pt x="33018" y="8932"/>
                    </a:lnTo>
                    <a:lnTo>
                      <a:pt x="32613" y="8932"/>
                    </a:lnTo>
                    <a:lnTo>
                      <a:pt x="32419" y="8970"/>
                    </a:lnTo>
                    <a:lnTo>
                      <a:pt x="32245" y="9009"/>
                    </a:lnTo>
                    <a:lnTo>
                      <a:pt x="32052" y="9086"/>
                    </a:lnTo>
                    <a:lnTo>
                      <a:pt x="31878" y="9164"/>
                    </a:lnTo>
                    <a:lnTo>
                      <a:pt x="31704" y="9260"/>
                    </a:lnTo>
                    <a:lnTo>
                      <a:pt x="31530" y="9357"/>
                    </a:lnTo>
                    <a:lnTo>
                      <a:pt x="29752" y="9241"/>
                    </a:lnTo>
                    <a:lnTo>
                      <a:pt x="27973" y="9164"/>
                    </a:lnTo>
                    <a:lnTo>
                      <a:pt x="26195" y="9086"/>
                    </a:lnTo>
                    <a:lnTo>
                      <a:pt x="24397" y="8990"/>
                    </a:lnTo>
                    <a:lnTo>
                      <a:pt x="22618" y="8874"/>
                    </a:lnTo>
                    <a:lnTo>
                      <a:pt x="21748" y="8796"/>
                    </a:lnTo>
                    <a:lnTo>
                      <a:pt x="20859" y="8719"/>
                    </a:lnTo>
                    <a:lnTo>
                      <a:pt x="19970" y="8622"/>
                    </a:lnTo>
                    <a:lnTo>
                      <a:pt x="19081" y="8487"/>
                    </a:lnTo>
                    <a:lnTo>
                      <a:pt x="18211" y="8352"/>
                    </a:lnTo>
                    <a:lnTo>
                      <a:pt x="17322" y="8178"/>
                    </a:lnTo>
                    <a:lnTo>
                      <a:pt x="16297" y="7985"/>
                    </a:lnTo>
                    <a:lnTo>
                      <a:pt x="15273" y="7791"/>
                    </a:lnTo>
                    <a:lnTo>
                      <a:pt x="13262" y="7424"/>
                    </a:lnTo>
                    <a:lnTo>
                      <a:pt x="12257" y="7231"/>
                    </a:lnTo>
                    <a:lnTo>
                      <a:pt x="11252" y="7018"/>
                    </a:lnTo>
                    <a:lnTo>
                      <a:pt x="10266" y="6805"/>
                    </a:lnTo>
                    <a:lnTo>
                      <a:pt x="9299" y="6554"/>
                    </a:lnTo>
                    <a:lnTo>
                      <a:pt x="8333" y="6264"/>
                    </a:lnTo>
                    <a:lnTo>
                      <a:pt x="7869" y="6109"/>
                    </a:lnTo>
                    <a:lnTo>
                      <a:pt x="7405" y="5935"/>
                    </a:lnTo>
                    <a:lnTo>
                      <a:pt x="6941" y="5761"/>
                    </a:lnTo>
                    <a:lnTo>
                      <a:pt x="6477" y="5568"/>
                    </a:lnTo>
                    <a:lnTo>
                      <a:pt x="6013" y="5375"/>
                    </a:lnTo>
                    <a:lnTo>
                      <a:pt x="5568" y="5143"/>
                    </a:lnTo>
                    <a:lnTo>
                      <a:pt x="5124" y="4930"/>
                    </a:lnTo>
                    <a:lnTo>
                      <a:pt x="4698" y="4679"/>
                    </a:lnTo>
                    <a:lnTo>
                      <a:pt x="4254" y="4408"/>
                    </a:lnTo>
                    <a:lnTo>
                      <a:pt x="3829" y="4138"/>
                    </a:lnTo>
                    <a:lnTo>
                      <a:pt x="3423" y="3828"/>
                    </a:lnTo>
                    <a:lnTo>
                      <a:pt x="2997" y="3519"/>
                    </a:lnTo>
                    <a:lnTo>
                      <a:pt x="2591" y="3190"/>
                    </a:lnTo>
                    <a:lnTo>
                      <a:pt x="2205" y="2823"/>
                    </a:lnTo>
                    <a:lnTo>
                      <a:pt x="1973" y="2533"/>
                    </a:lnTo>
                    <a:lnTo>
                      <a:pt x="1857" y="2417"/>
                    </a:lnTo>
                    <a:lnTo>
                      <a:pt x="1721" y="2301"/>
                    </a:lnTo>
                    <a:lnTo>
                      <a:pt x="1586" y="2205"/>
                    </a:lnTo>
                    <a:lnTo>
                      <a:pt x="1451" y="2127"/>
                    </a:lnTo>
                    <a:lnTo>
                      <a:pt x="1315" y="2050"/>
                    </a:lnTo>
                    <a:lnTo>
                      <a:pt x="1161" y="2011"/>
                    </a:lnTo>
                    <a:lnTo>
                      <a:pt x="987" y="1992"/>
                    </a:lnTo>
                    <a:lnTo>
                      <a:pt x="813" y="1992"/>
                    </a:lnTo>
                    <a:lnTo>
                      <a:pt x="658" y="2011"/>
                    </a:lnTo>
                    <a:lnTo>
                      <a:pt x="523" y="2069"/>
                    </a:lnTo>
                    <a:lnTo>
                      <a:pt x="388" y="2147"/>
                    </a:lnTo>
                    <a:lnTo>
                      <a:pt x="272" y="2243"/>
                    </a:lnTo>
                    <a:lnTo>
                      <a:pt x="175" y="2359"/>
                    </a:lnTo>
                    <a:lnTo>
                      <a:pt x="98" y="2494"/>
                    </a:lnTo>
                    <a:lnTo>
                      <a:pt x="40" y="2630"/>
                    </a:lnTo>
                    <a:lnTo>
                      <a:pt x="1" y="2784"/>
                    </a:lnTo>
                    <a:lnTo>
                      <a:pt x="1" y="2920"/>
                    </a:lnTo>
                    <a:lnTo>
                      <a:pt x="1" y="3074"/>
                    </a:lnTo>
                    <a:lnTo>
                      <a:pt x="20" y="3229"/>
                    </a:lnTo>
                    <a:lnTo>
                      <a:pt x="78" y="3384"/>
                    </a:lnTo>
                    <a:lnTo>
                      <a:pt x="156" y="3519"/>
                    </a:lnTo>
                    <a:lnTo>
                      <a:pt x="272" y="3654"/>
                    </a:lnTo>
                    <a:lnTo>
                      <a:pt x="736" y="4118"/>
                    </a:lnTo>
                    <a:lnTo>
                      <a:pt x="910" y="4505"/>
                    </a:lnTo>
                    <a:lnTo>
                      <a:pt x="1161" y="5046"/>
                    </a:lnTo>
                    <a:lnTo>
                      <a:pt x="1818" y="6419"/>
                    </a:lnTo>
                    <a:lnTo>
                      <a:pt x="2591" y="7907"/>
                    </a:lnTo>
                    <a:lnTo>
                      <a:pt x="3268" y="9183"/>
                    </a:lnTo>
                    <a:lnTo>
                      <a:pt x="3249" y="9299"/>
                    </a:lnTo>
                    <a:lnTo>
                      <a:pt x="3229" y="9415"/>
                    </a:lnTo>
                    <a:lnTo>
                      <a:pt x="3249" y="9550"/>
                    </a:lnTo>
                    <a:lnTo>
                      <a:pt x="3268" y="9686"/>
                    </a:lnTo>
                    <a:lnTo>
                      <a:pt x="3384" y="10092"/>
                    </a:lnTo>
                    <a:lnTo>
                      <a:pt x="3558" y="10498"/>
                    </a:lnTo>
                    <a:lnTo>
                      <a:pt x="3771" y="10865"/>
                    </a:lnTo>
                    <a:lnTo>
                      <a:pt x="4022" y="11252"/>
                    </a:lnTo>
                    <a:lnTo>
                      <a:pt x="4292" y="11599"/>
                    </a:lnTo>
                    <a:lnTo>
                      <a:pt x="4602" y="11947"/>
                    </a:lnTo>
                    <a:lnTo>
                      <a:pt x="4950" y="12295"/>
                    </a:lnTo>
                    <a:lnTo>
                      <a:pt x="5317" y="12605"/>
                    </a:lnTo>
                    <a:lnTo>
                      <a:pt x="5704" y="12914"/>
                    </a:lnTo>
                    <a:lnTo>
                      <a:pt x="6110" y="13204"/>
                    </a:lnTo>
                    <a:lnTo>
                      <a:pt x="6535" y="13475"/>
                    </a:lnTo>
                    <a:lnTo>
                      <a:pt x="6980" y="13745"/>
                    </a:lnTo>
                    <a:lnTo>
                      <a:pt x="7443" y="13977"/>
                    </a:lnTo>
                    <a:lnTo>
                      <a:pt x="7907" y="14209"/>
                    </a:lnTo>
                    <a:lnTo>
                      <a:pt x="8371" y="14402"/>
                    </a:lnTo>
                    <a:lnTo>
                      <a:pt x="8835" y="14596"/>
                    </a:lnTo>
                    <a:lnTo>
                      <a:pt x="9686" y="15098"/>
                    </a:lnTo>
                    <a:lnTo>
                      <a:pt x="10536" y="15562"/>
                    </a:lnTo>
                    <a:lnTo>
                      <a:pt x="11426" y="16007"/>
                    </a:lnTo>
                    <a:lnTo>
                      <a:pt x="12296" y="16413"/>
                    </a:lnTo>
                    <a:lnTo>
                      <a:pt x="13204" y="16800"/>
                    </a:lnTo>
                    <a:lnTo>
                      <a:pt x="14113" y="17148"/>
                    </a:lnTo>
                    <a:lnTo>
                      <a:pt x="15021" y="17457"/>
                    </a:lnTo>
                    <a:lnTo>
                      <a:pt x="15949" y="17766"/>
                    </a:lnTo>
                    <a:lnTo>
                      <a:pt x="16896" y="18037"/>
                    </a:lnTo>
                    <a:lnTo>
                      <a:pt x="17844" y="18288"/>
                    </a:lnTo>
                    <a:lnTo>
                      <a:pt x="18791" y="18501"/>
                    </a:lnTo>
                    <a:lnTo>
                      <a:pt x="19757" y="18713"/>
                    </a:lnTo>
                    <a:lnTo>
                      <a:pt x="20724" y="18907"/>
                    </a:lnTo>
                    <a:lnTo>
                      <a:pt x="21690" y="19081"/>
                    </a:lnTo>
                    <a:lnTo>
                      <a:pt x="22676" y="19235"/>
                    </a:lnTo>
                    <a:lnTo>
                      <a:pt x="23662" y="19371"/>
                    </a:lnTo>
                    <a:lnTo>
                      <a:pt x="24764" y="19641"/>
                    </a:lnTo>
                    <a:lnTo>
                      <a:pt x="25885" y="19893"/>
                    </a:lnTo>
                    <a:lnTo>
                      <a:pt x="27007" y="20125"/>
                    </a:lnTo>
                    <a:lnTo>
                      <a:pt x="28147" y="20318"/>
                    </a:lnTo>
                    <a:lnTo>
                      <a:pt x="28708" y="20414"/>
                    </a:lnTo>
                    <a:lnTo>
                      <a:pt x="29268" y="20472"/>
                    </a:lnTo>
                    <a:lnTo>
                      <a:pt x="29848" y="20530"/>
                    </a:lnTo>
                    <a:lnTo>
                      <a:pt x="30409" y="20569"/>
                    </a:lnTo>
                    <a:lnTo>
                      <a:pt x="30969" y="20608"/>
                    </a:lnTo>
                    <a:lnTo>
                      <a:pt x="32110" y="20608"/>
                    </a:lnTo>
                    <a:lnTo>
                      <a:pt x="32671" y="20588"/>
                    </a:lnTo>
                    <a:lnTo>
                      <a:pt x="32902" y="20666"/>
                    </a:lnTo>
                    <a:lnTo>
                      <a:pt x="33173" y="20743"/>
                    </a:lnTo>
                    <a:lnTo>
                      <a:pt x="33424" y="20801"/>
                    </a:lnTo>
                    <a:lnTo>
                      <a:pt x="33695" y="20820"/>
                    </a:lnTo>
                    <a:lnTo>
                      <a:pt x="35010" y="20917"/>
                    </a:lnTo>
                    <a:lnTo>
                      <a:pt x="36324" y="20975"/>
                    </a:lnTo>
                    <a:lnTo>
                      <a:pt x="37658" y="21014"/>
                    </a:lnTo>
                    <a:lnTo>
                      <a:pt x="38992" y="21033"/>
                    </a:lnTo>
                    <a:lnTo>
                      <a:pt x="40326" y="21033"/>
                    </a:lnTo>
                    <a:lnTo>
                      <a:pt x="41679" y="20994"/>
                    </a:lnTo>
                    <a:lnTo>
                      <a:pt x="43032" y="20956"/>
                    </a:lnTo>
                    <a:lnTo>
                      <a:pt x="44366" y="20898"/>
                    </a:lnTo>
                    <a:lnTo>
                      <a:pt x="47072" y="20762"/>
                    </a:lnTo>
                    <a:lnTo>
                      <a:pt x="49759" y="20588"/>
                    </a:lnTo>
                    <a:lnTo>
                      <a:pt x="52427" y="20434"/>
                    </a:lnTo>
                    <a:lnTo>
                      <a:pt x="55056" y="20279"/>
                    </a:lnTo>
                    <a:lnTo>
                      <a:pt x="57782" y="20144"/>
                    </a:lnTo>
                    <a:lnTo>
                      <a:pt x="60507" y="19970"/>
                    </a:lnTo>
                    <a:lnTo>
                      <a:pt x="63214" y="19777"/>
                    </a:lnTo>
                    <a:lnTo>
                      <a:pt x="65939" y="19564"/>
                    </a:lnTo>
                    <a:lnTo>
                      <a:pt x="71371" y="19119"/>
                    </a:lnTo>
                    <a:lnTo>
                      <a:pt x="76803" y="18636"/>
                    </a:lnTo>
                    <a:lnTo>
                      <a:pt x="77480" y="18559"/>
                    </a:lnTo>
                    <a:lnTo>
                      <a:pt x="78099" y="18462"/>
                    </a:lnTo>
                    <a:lnTo>
                      <a:pt x="78640" y="18327"/>
                    </a:lnTo>
                    <a:lnTo>
                      <a:pt x="79142" y="18153"/>
                    </a:lnTo>
                    <a:lnTo>
                      <a:pt x="80148" y="18017"/>
                    </a:lnTo>
                    <a:lnTo>
                      <a:pt x="81153" y="17863"/>
                    </a:lnTo>
                    <a:lnTo>
                      <a:pt x="82158" y="17669"/>
                    </a:lnTo>
                    <a:lnTo>
                      <a:pt x="83163" y="17437"/>
                    </a:lnTo>
                    <a:lnTo>
                      <a:pt x="84149" y="17206"/>
                    </a:lnTo>
                    <a:lnTo>
                      <a:pt x="85135" y="16954"/>
                    </a:lnTo>
                    <a:lnTo>
                      <a:pt x="87126" y="16432"/>
                    </a:lnTo>
                    <a:lnTo>
                      <a:pt x="88209" y="16162"/>
                    </a:lnTo>
                    <a:lnTo>
                      <a:pt x="89311" y="15910"/>
                    </a:lnTo>
                    <a:lnTo>
                      <a:pt x="90412" y="15659"/>
                    </a:lnTo>
                    <a:lnTo>
                      <a:pt x="91514" y="15408"/>
                    </a:lnTo>
                    <a:lnTo>
                      <a:pt x="92616" y="15137"/>
                    </a:lnTo>
                    <a:lnTo>
                      <a:pt x="93177" y="14982"/>
                    </a:lnTo>
                    <a:lnTo>
                      <a:pt x="93718" y="14808"/>
                    </a:lnTo>
                    <a:lnTo>
                      <a:pt x="94240" y="14634"/>
                    </a:lnTo>
                    <a:lnTo>
                      <a:pt x="94781" y="14441"/>
                    </a:lnTo>
                    <a:lnTo>
                      <a:pt x="95284" y="14248"/>
                    </a:lnTo>
                    <a:lnTo>
                      <a:pt x="95806" y="14016"/>
                    </a:lnTo>
                    <a:lnTo>
                      <a:pt x="96308" y="13765"/>
                    </a:lnTo>
                    <a:lnTo>
                      <a:pt x="96792" y="13513"/>
                    </a:lnTo>
                    <a:lnTo>
                      <a:pt x="97275" y="13262"/>
                    </a:lnTo>
                    <a:lnTo>
                      <a:pt x="97739" y="12972"/>
                    </a:lnTo>
                    <a:lnTo>
                      <a:pt x="98184" y="12682"/>
                    </a:lnTo>
                    <a:lnTo>
                      <a:pt x="98628" y="12392"/>
                    </a:lnTo>
                    <a:lnTo>
                      <a:pt x="99073" y="12063"/>
                    </a:lnTo>
                    <a:lnTo>
                      <a:pt x="99479" y="11735"/>
                    </a:lnTo>
                    <a:lnTo>
                      <a:pt x="99885" y="11406"/>
                    </a:lnTo>
                    <a:lnTo>
                      <a:pt x="100291" y="11058"/>
                    </a:lnTo>
                    <a:lnTo>
                      <a:pt x="100677" y="10691"/>
                    </a:lnTo>
                    <a:lnTo>
                      <a:pt x="101045" y="10324"/>
                    </a:lnTo>
                    <a:lnTo>
                      <a:pt x="101393" y="9956"/>
                    </a:lnTo>
                    <a:lnTo>
                      <a:pt x="101741" y="9550"/>
                    </a:lnTo>
                    <a:lnTo>
                      <a:pt x="102069" y="9164"/>
                    </a:lnTo>
                    <a:lnTo>
                      <a:pt x="102398" y="8738"/>
                    </a:lnTo>
                    <a:lnTo>
                      <a:pt x="102707" y="8333"/>
                    </a:lnTo>
                    <a:lnTo>
                      <a:pt x="102978" y="7888"/>
                    </a:lnTo>
                    <a:lnTo>
                      <a:pt x="103268" y="7443"/>
                    </a:lnTo>
                    <a:lnTo>
                      <a:pt x="103519" y="6999"/>
                    </a:lnTo>
                    <a:lnTo>
                      <a:pt x="103770" y="6535"/>
                    </a:lnTo>
                    <a:lnTo>
                      <a:pt x="103983" y="6071"/>
                    </a:lnTo>
                    <a:lnTo>
                      <a:pt x="104196" y="5587"/>
                    </a:lnTo>
                    <a:lnTo>
                      <a:pt x="104408" y="5104"/>
                    </a:lnTo>
                    <a:lnTo>
                      <a:pt x="104582" y="4621"/>
                    </a:lnTo>
                    <a:lnTo>
                      <a:pt x="104756" y="4118"/>
                    </a:lnTo>
                    <a:lnTo>
                      <a:pt x="104891" y="3596"/>
                    </a:lnTo>
                    <a:lnTo>
                      <a:pt x="105027" y="3074"/>
                    </a:lnTo>
                    <a:lnTo>
                      <a:pt x="105143" y="2552"/>
                    </a:lnTo>
                    <a:lnTo>
                      <a:pt x="105239" y="2011"/>
                    </a:lnTo>
                    <a:lnTo>
                      <a:pt x="105317" y="1470"/>
                    </a:lnTo>
                    <a:lnTo>
                      <a:pt x="105375" y="909"/>
                    </a:lnTo>
                    <a:lnTo>
                      <a:pt x="105375" y="774"/>
                    </a:lnTo>
                    <a:lnTo>
                      <a:pt x="105336" y="619"/>
                    </a:lnTo>
                    <a:lnTo>
                      <a:pt x="105297" y="503"/>
                    </a:lnTo>
                    <a:lnTo>
                      <a:pt x="105220" y="387"/>
                    </a:lnTo>
                    <a:lnTo>
                      <a:pt x="105123" y="271"/>
                    </a:lnTo>
                    <a:lnTo>
                      <a:pt x="105007" y="194"/>
                    </a:lnTo>
                    <a:lnTo>
                      <a:pt x="104891" y="117"/>
                    </a:lnTo>
                    <a:lnTo>
                      <a:pt x="104756" y="59"/>
                    </a:lnTo>
                    <a:lnTo>
                      <a:pt x="104621" y="20"/>
                    </a:lnTo>
                    <a:lnTo>
                      <a:pt x="104466" y="1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39"/>
              <p:cNvSpPr/>
              <p:nvPr/>
            </p:nvSpPr>
            <p:spPr>
              <a:xfrm>
                <a:off x="820025" y="-3008450"/>
                <a:ext cx="2600525" cy="471225"/>
              </a:xfrm>
              <a:custGeom>
                <a:rect b="b" l="l" r="r" t="t"/>
                <a:pathLst>
                  <a:path extrusionOk="0" h="18849" w="104021">
                    <a:moveTo>
                      <a:pt x="104021" y="0"/>
                    </a:moveTo>
                    <a:lnTo>
                      <a:pt x="103035" y="851"/>
                    </a:lnTo>
                    <a:lnTo>
                      <a:pt x="102030" y="1663"/>
                    </a:lnTo>
                    <a:lnTo>
                      <a:pt x="100986" y="2455"/>
                    </a:lnTo>
                    <a:lnTo>
                      <a:pt x="99942" y="3190"/>
                    </a:lnTo>
                    <a:lnTo>
                      <a:pt x="98859" y="3886"/>
                    </a:lnTo>
                    <a:lnTo>
                      <a:pt x="97758" y="4543"/>
                    </a:lnTo>
                    <a:lnTo>
                      <a:pt x="96636" y="5181"/>
                    </a:lnTo>
                    <a:lnTo>
                      <a:pt x="95496" y="5761"/>
                    </a:lnTo>
                    <a:lnTo>
                      <a:pt x="94317" y="6302"/>
                    </a:lnTo>
                    <a:lnTo>
                      <a:pt x="93137" y="6824"/>
                    </a:lnTo>
                    <a:lnTo>
                      <a:pt x="91920" y="7288"/>
                    </a:lnTo>
                    <a:lnTo>
                      <a:pt x="90682" y="7713"/>
                    </a:lnTo>
                    <a:lnTo>
                      <a:pt x="89406" y="8119"/>
                    </a:lnTo>
                    <a:lnTo>
                      <a:pt x="88131" y="8467"/>
                    </a:lnTo>
                    <a:lnTo>
                      <a:pt x="86816" y="8796"/>
                    </a:lnTo>
                    <a:lnTo>
                      <a:pt x="85482" y="9086"/>
                    </a:lnTo>
                    <a:lnTo>
                      <a:pt x="83646" y="9414"/>
                    </a:lnTo>
                    <a:lnTo>
                      <a:pt x="81790" y="9743"/>
                    </a:lnTo>
                    <a:lnTo>
                      <a:pt x="79915" y="10033"/>
                    </a:lnTo>
                    <a:lnTo>
                      <a:pt x="78059" y="10284"/>
                    </a:lnTo>
                    <a:lnTo>
                      <a:pt x="76184" y="10516"/>
                    </a:lnTo>
                    <a:lnTo>
                      <a:pt x="74328" y="10748"/>
                    </a:lnTo>
                    <a:lnTo>
                      <a:pt x="72453" y="10942"/>
                    </a:lnTo>
                    <a:lnTo>
                      <a:pt x="70578" y="11135"/>
                    </a:lnTo>
                    <a:lnTo>
                      <a:pt x="66808" y="11483"/>
                    </a:lnTo>
                    <a:lnTo>
                      <a:pt x="63058" y="11792"/>
                    </a:lnTo>
                    <a:lnTo>
                      <a:pt x="59308" y="12121"/>
                    </a:lnTo>
                    <a:lnTo>
                      <a:pt x="55558" y="12449"/>
                    </a:lnTo>
                    <a:lnTo>
                      <a:pt x="51904" y="12797"/>
                    </a:lnTo>
                    <a:lnTo>
                      <a:pt x="50087" y="12933"/>
                    </a:lnTo>
                    <a:lnTo>
                      <a:pt x="48251" y="13068"/>
                    </a:lnTo>
                    <a:lnTo>
                      <a:pt x="46433" y="13184"/>
                    </a:lnTo>
                    <a:lnTo>
                      <a:pt x="44597" y="13281"/>
                    </a:lnTo>
                    <a:lnTo>
                      <a:pt x="42780" y="13358"/>
                    </a:lnTo>
                    <a:lnTo>
                      <a:pt x="40963" y="13416"/>
                    </a:lnTo>
                    <a:lnTo>
                      <a:pt x="39146" y="13455"/>
                    </a:lnTo>
                    <a:lnTo>
                      <a:pt x="37348" y="13455"/>
                    </a:lnTo>
                    <a:lnTo>
                      <a:pt x="35531" y="13435"/>
                    </a:lnTo>
                    <a:lnTo>
                      <a:pt x="33733" y="13377"/>
                    </a:lnTo>
                    <a:lnTo>
                      <a:pt x="31954" y="13300"/>
                    </a:lnTo>
                    <a:lnTo>
                      <a:pt x="30157" y="13184"/>
                    </a:lnTo>
                    <a:lnTo>
                      <a:pt x="28398" y="13029"/>
                    </a:lnTo>
                    <a:lnTo>
                      <a:pt x="26619" y="12836"/>
                    </a:lnTo>
                    <a:lnTo>
                      <a:pt x="24860" y="12604"/>
                    </a:lnTo>
                    <a:lnTo>
                      <a:pt x="23120" y="12314"/>
                    </a:lnTo>
                    <a:lnTo>
                      <a:pt x="22250" y="12160"/>
                    </a:lnTo>
                    <a:lnTo>
                      <a:pt x="21380" y="12005"/>
                    </a:lnTo>
                    <a:lnTo>
                      <a:pt x="20510" y="11831"/>
                    </a:lnTo>
                    <a:lnTo>
                      <a:pt x="19641" y="11638"/>
                    </a:lnTo>
                    <a:lnTo>
                      <a:pt x="18790" y="11444"/>
                    </a:lnTo>
                    <a:lnTo>
                      <a:pt x="17920" y="11232"/>
                    </a:lnTo>
                    <a:lnTo>
                      <a:pt x="17070" y="11000"/>
                    </a:lnTo>
                    <a:lnTo>
                      <a:pt x="16219" y="10768"/>
                    </a:lnTo>
                    <a:lnTo>
                      <a:pt x="15368" y="10516"/>
                    </a:lnTo>
                    <a:lnTo>
                      <a:pt x="14537" y="10246"/>
                    </a:lnTo>
                    <a:lnTo>
                      <a:pt x="13687" y="9975"/>
                    </a:lnTo>
                    <a:lnTo>
                      <a:pt x="12855" y="9666"/>
                    </a:lnTo>
                    <a:lnTo>
                      <a:pt x="12024" y="9376"/>
                    </a:lnTo>
                    <a:lnTo>
                      <a:pt x="11193" y="9047"/>
                    </a:lnTo>
                    <a:lnTo>
                      <a:pt x="10362" y="8719"/>
                    </a:lnTo>
                    <a:lnTo>
                      <a:pt x="9550" y="8371"/>
                    </a:lnTo>
                    <a:lnTo>
                      <a:pt x="8718" y="8003"/>
                    </a:lnTo>
                    <a:lnTo>
                      <a:pt x="7907" y="7617"/>
                    </a:lnTo>
                    <a:lnTo>
                      <a:pt x="7095" y="7230"/>
                    </a:lnTo>
                    <a:lnTo>
                      <a:pt x="6302" y="6805"/>
                    </a:lnTo>
                    <a:lnTo>
                      <a:pt x="5490" y="6379"/>
                    </a:lnTo>
                    <a:lnTo>
                      <a:pt x="4698" y="5935"/>
                    </a:lnTo>
                    <a:lnTo>
                      <a:pt x="3905" y="5490"/>
                    </a:lnTo>
                    <a:lnTo>
                      <a:pt x="3112" y="5007"/>
                    </a:lnTo>
                    <a:lnTo>
                      <a:pt x="2320" y="4504"/>
                    </a:lnTo>
                    <a:lnTo>
                      <a:pt x="1547" y="4002"/>
                    </a:lnTo>
                    <a:lnTo>
                      <a:pt x="773" y="3480"/>
                    </a:lnTo>
                    <a:lnTo>
                      <a:pt x="0" y="2919"/>
                    </a:lnTo>
                    <a:lnTo>
                      <a:pt x="0" y="2919"/>
                    </a:lnTo>
                    <a:lnTo>
                      <a:pt x="483" y="3924"/>
                    </a:lnTo>
                    <a:lnTo>
                      <a:pt x="1044" y="5007"/>
                    </a:lnTo>
                    <a:lnTo>
                      <a:pt x="1605" y="6090"/>
                    </a:lnTo>
                    <a:lnTo>
                      <a:pt x="2088" y="6998"/>
                    </a:lnTo>
                    <a:lnTo>
                      <a:pt x="2069" y="7114"/>
                    </a:lnTo>
                    <a:lnTo>
                      <a:pt x="2049" y="7230"/>
                    </a:lnTo>
                    <a:lnTo>
                      <a:pt x="2069" y="7365"/>
                    </a:lnTo>
                    <a:lnTo>
                      <a:pt x="2088" y="7501"/>
                    </a:lnTo>
                    <a:lnTo>
                      <a:pt x="2204" y="7907"/>
                    </a:lnTo>
                    <a:lnTo>
                      <a:pt x="2378" y="8313"/>
                    </a:lnTo>
                    <a:lnTo>
                      <a:pt x="2591" y="8680"/>
                    </a:lnTo>
                    <a:lnTo>
                      <a:pt x="2842" y="9067"/>
                    </a:lnTo>
                    <a:lnTo>
                      <a:pt x="3112" y="9414"/>
                    </a:lnTo>
                    <a:lnTo>
                      <a:pt x="3422" y="9762"/>
                    </a:lnTo>
                    <a:lnTo>
                      <a:pt x="3770" y="10110"/>
                    </a:lnTo>
                    <a:lnTo>
                      <a:pt x="4137" y="10420"/>
                    </a:lnTo>
                    <a:lnTo>
                      <a:pt x="4524" y="10729"/>
                    </a:lnTo>
                    <a:lnTo>
                      <a:pt x="4930" y="11019"/>
                    </a:lnTo>
                    <a:lnTo>
                      <a:pt x="5355" y="11290"/>
                    </a:lnTo>
                    <a:lnTo>
                      <a:pt x="5800" y="11560"/>
                    </a:lnTo>
                    <a:lnTo>
                      <a:pt x="6263" y="11792"/>
                    </a:lnTo>
                    <a:lnTo>
                      <a:pt x="6727" y="12024"/>
                    </a:lnTo>
                    <a:lnTo>
                      <a:pt x="7191" y="12217"/>
                    </a:lnTo>
                    <a:lnTo>
                      <a:pt x="7655" y="12411"/>
                    </a:lnTo>
                    <a:lnTo>
                      <a:pt x="8506" y="12913"/>
                    </a:lnTo>
                    <a:lnTo>
                      <a:pt x="9356" y="13377"/>
                    </a:lnTo>
                    <a:lnTo>
                      <a:pt x="10246" y="13822"/>
                    </a:lnTo>
                    <a:lnTo>
                      <a:pt x="11116" y="14228"/>
                    </a:lnTo>
                    <a:lnTo>
                      <a:pt x="12024" y="14615"/>
                    </a:lnTo>
                    <a:lnTo>
                      <a:pt x="12933" y="14963"/>
                    </a:lnTo>
                    <a:lnTo>
                      <a:pt x="13841" y="15272"/>
                    </a:lnTo>
                    <a:lnTo>
                      <a:pt x="14769" y="15581"/>
                    </a:lnTo>
                    <a:lnTo>
                      <a:pt x="15716" y="15852"/>
                    </a:lnTo>
                    <a:lnTo>
                      <a:pt x="16664" y="16103"/>
                    </a:lnTo>
                    <a:lnTo>
                      <a:pt x="17611" y="16316"/>
                    </a:lnTo>
                    <a:lnTo>
                      <a:pt x="18577" y="16528"/>
                    </a:lnTo>
                    <a:lnTo>
                      <a:pt x="19544" y="16722"/>
                    </a:lnTo>
                    <a:lnTo>
                      <a:pt x="20510" y="16896"/>
                    </a:lnTo>
                    <a:lnTo>
                      <a:pt x="21496" y="17050"/>
                    </a:lnTo>
                    <a:lnTo>
                      <a:pt x="22482" y="17186"/>
                    </a:lnTo>
                    <a:lnTo>
                      <a:pt x="23584" y="17456"/>
                    </a:lnTo>
                    <a:lnTo>
                      <a:pt x="24705" y="17708"/>
                    </a:lnTo>
                    <a:lnTo>
                      <a:pt x="25827" y="17940"/>
                    </a:lnTo>
                    <a:lnTo>
                      <a:pt x="26967" y="18133"/>
                    </a:lnTo>
                    <a:lnTo>
                      <a:pt x="27528" y="18229"/>
                    </a:lnTo>
                    <a:lnTo>
                      <a:pt x="28088" y="18287"/>
                    </a:lnTo>
                    <a:lnTo>
                      <a:pt x="28668" y="18345"/>
                    </a:lnTo>
                    <a:lnTo>
                      <a:pt x="29229" y="18384"/>
                    </a:lnTo>
                    <a:lnTo>
                      <a:pt x="29789" y="18423"/>
                    </a:lnTo>
                    <a:lnTo>
                      <a:pt x="30930" y="18423"/>
                    </a:lnTo>
                    <a:lnTo>
                      <a:pt x="31491" y="18403"/>
                    </a:lnTo>
                    <a:lnTo>
                      <a:pt x="31722" y="18481"/>
                    </a:lnTo>
                    <a:lnTo>
                      <a:pt x="31993" y="18558"/>
                    </a:lnTo>
                    <a:lnTo>
                      <a:pt x="32244" y="18616"/>
                    </a:lnTo>
                    <a:lnTo>
                      <a:pt x="32515" y="18635"/>
                    </a:lnTo>
                    <a:lnTo>
                      <a:pt x="33830" y="18732"/>
                    </a:lnTo>
                    <a:lnTo>
                      <a:pt x="35144" y="18790"/>
                    </a:lnTo>
                    <a:lnTo>
                      <a:pt x="36478" y="18829"/>
                    </a:lnTo>
                    <a:lnTo>
                      <a:pt x="37812" y="18848"/>
                    </a:lnTo>
                    <a:lnTo>
                      <a:pt x="39146" y="18848"/>
                    </a:lnTo>
                    <a:lnTo>
                      <a:pt x="40499" y="18809"/>
                    </a:lnTo>
                    <a:lnTo>
                      <a:pt x="41852" y="18771"/>
                    </a:lnTo>
                    <a:lnTo>
                      <a:pt x="43186" y="18713"/>
                    </a:lnTo>
                    <a:lnTo>
                      <a:pt x="45892" y="18577"/>
                    </a:lnTo>
                    <a:lnTo>
                      <a:pt x="48579" y="18403"/>
                    </a:lnTo>
                    <a:lnTo>
                      <a:pt x="51247" y="18249"/>
                    </a:lnTo>
                    <a:lnTo>
                      <a:pt x="53876" y="18094"/>
                    </a:lnTo>
                    <a:lnTo>
                      <a:pt x="56602" y="17959"/>
                    </a:lnTo>
                    <a:lnTo>
                      <a:pt x="59327" y="17785"/>
                    </a:lnTo>
                    <a:lnTo>
                      <a:pt x="62034" y="17592"/>
                    </a:lnTo>
                    <a:lnTo>
                      <a:pt x="64759" y="17379"/>
                    </a:lnTo>
                    <a:lnTo>
                      <a:pt x="70191" y="16934"/>
                    </a:lnTo>
                    <a:lnTo>
                      <a:pt x="75623" y="16451"/>
                    </a:lnTo>
                    <a:lnTo>
                      <a:pt x="76300" y="16374"/>
                    </a:lnTo>
                    <a:lnTo>
                      <a:pt x="76919" y="16277"/>
                    </a:lnTo>
                    <a:lnTo>
                      <a:pt x="77460" y="16142"/>
                    </a:lnTo>
                    <a:lnTo>
                      <a:pt x="77962" y="15968"/>
                    </a:lnTo>
                    <a:lnTo>
                      <a:pt x="78968" y="15832"/>
                    </a:lnTo>
                    <a:lnTo>
                      <a:pt x="79973" y="15678"/>
                    </a:lnTo>
                    <a:lnTo>
                      <a:pt x="80978" y="15484"/>
                    </a:lnTo>
                    <a:lnTo>
                      <a:pt x="81983" y="15252"/>
                    </a:lnTo>
                    <a:lnTo>
                      <a:pt x="82969" y="15021"/>
                    </a:lnTo>
                    <a:lnTo>
                      <a:pt x="83955" y="14769"/>
                    </a:lnTo>
                    <a:lnTo>
                      <a:pt x="85946" y="14247"/>
                    </a:lnTo>
                    <a:lnTo>
                      <a:pt x="87029" y="13977"/>
                    </a:lnTo>
                    <a:lnTo>
                      <a:pt x="88131" y="13725"/>
                    </a:lnTo>
                    <a:lnTo>
                      <a:pt x="89232" y="13474"/>
                    </a:lnTo>
                    <a:lnTo>
                      <a:pt x="90334" y="13223"/>
                    </a:lnTo>
                    <a:lnTo>
                      <a:pt x="91436" y="12952"/>
                    </a:lnTo>
                    <a:lnTo>
                      <a:pt x="91997" y="12797"/>
                    </a:lnTo>
                    <a:lnTo>
                      <a:pt x="92538" y="12623"/>
                    </a:lnTo>
                    <a:lnTo>
                      <a:pt x="93060" y="12449"/>
                    </a:lnTo>
                    <a:lnTo>
                      <a:pt x="93601" y="12256"/>
                    </a:lnTo>
                    <a:lnTo>
                      <a:pt x="94104" y="12063"/>
                    </a:lnTo>
                    <a:lnTo>
                      <a:pt x="94626" y="11831"/>
                    </a:lnTo>
                    <a:lnTo>
                      <a:pt x="95090" y="11599"/>
                    </a:lnTo>
                    <a:lnTo>
                      <a:pt x="95534" y="11367"/>
                    </a:lnTo>
                    <a:lnTo>
                      <a:pt x="95979" y="11135"/>
                    </a:lnTo>
                    <a:lnTo>
                      <a:pt x="96424" y="10864"/>
                    </a:lnTo>
                    <a:lnTo>
                      <a:pt x="96849" y="10613"/>
                    </a:lnTo>
                    <a:lnTo>
                      <a:pt x="97255" y="10323"/>
                    </a:lnTo>
                    <a:lnTo>
                      <a:pt x="97661" y="10052"/>
                    </a:lnTo>
                    <a:lnTo>
                      <a:pt x="98067" y="9743"/>
                    </a:lnTo>
                    <a:lnTo>
                      <a:pt x="98453" y="9434"/>
                    </a:lnTo>
                    <a:lnTo>
                      <a:pt x="98821" y="9125"/>
                    </a:lnTo>
                    <a:lnTo>
                      <a:pt x="99188" y="8796"/>
                    </a:lnTo>
                    <a:lnTo>
                      <a:pt x="99536" y="8467"/>
                    </a:lnTo>
                    <a:lnTo>
                      <a:pt x="99884" y="8119"/>
                    </a:lnTo>
                    <a:lnTo>
                      <a:pt x="100213" y="7771"/>
                    </a:lnTo>
                    <a:lnTo>
                      <a:pt x="100541" y="7404"/>
                    </a:lnTo>
                    <a:lnTo>
                      <a:pt x="100850" y="7037"/>
                    </a:lnTo>
                    <a:lnTo>
                      <a:pt x="101140" y="6650"/>
                    </a:lnTo>
                    <a:lnTo>
                      <a:pt x="101430" y="6263"/>
                    </a:lnTo>
                    <a:lnTo>
                      <a:pt x="101701" y="5877"/>
                    </a:lnTo>
                    <a:lnTo>
                      <a:pt x="101952" y="5471"/>
                    </a:lnTo>
                    <a:lnTo>
                      <a:pt x="102204" y="5046"/>
                    </a:lnTo>
                    <a:lnTo>
                      <a:pt x="102436" y="4640"/>
                    </a:lnTo>
                    <a:lnTo>
                      <a:pt x="102648" y="4195"/>
                    </a:lnTo>
                    <a:lnTo>
                      <a:pt x="102861" y="3770"/>
                    </a:lnTo>
                    <a:lnTo>
                      <a:pt x="103054" y="3325"/>
                    </a:lnTo>
                    <a:lnTo>
                      <a:pt x="103248" y="2861"/>
                    </a:lnTo>
                    <a:lnTo>
                      <a:pt x="103402" y="2397"/>
                    </a:lnTo>
                    <a:lnTo>
                      <a:pt x="103557" y="1933"/>
                    </a:lnTo>
                    <a:lnTo>
                      <a:pt x="103692" y="1469"/>
                    </a:lnTo>
                    <a:lnTo>
                      <a:pt x="103827" y="986"/>
                    </a:lnTo>
                    <a:lnTo>
                      <a:pt x="103924" y="503"/>
                    </a:lnTo>
                    <a:lnTo>
                      <a:pt x="104021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39"/>
              <p:cNvSpPr/>
              <p:nvPr/>
            </p:nvSpPr>
            <p:spPr>
              <a:xfrm>
                <a:off x="987725" y="-3412000"/>
                <a:ext cx="2333275" cy="377950"/>
              </a:xfrm>
              <a:custGeom>
                <a:rect b="b" l="l" r="r" t="t"/>
                <a:pathLst>
                  <a:path extrusionOk="0" h="15118" w="93331">
                    <a:moveTo>
                      <a:pt x="90740" y="1"/>
                    </a:moveTo>
                    <a:lnTo>
                      <a:pt x="90431" y="39"/>
                    </a:lnTo>
                    <a:lnTo>
                      <a:pt x="90122" y="97"/>
                    </a:lnTo>
                    <a:lnTo>
                      <a:pt x="89484" y="233"/>
                    </a:lnTo>
                    <a:lnTo>
                      <a:pt x="88865" y="387"/>
                    </a:lnTo>
                    <a:lnTo>
                      <a:pt x="88246" y="581"/>
                    </a:lnTo>
                    <a:lnTo>
                      <a:pt x="87609" y="774"/>
                    </a:lnTo>
                    <a:lnTo>
                      <a:pt x="86990" y="948"/>
                    </a:lnTo>
                    <a:lnTo>
                      <a:pt x="86352" y="1083"/>
                    </a:lnTo>
                    <a:lnTo>
                      <a:pt x="86023" y="1141"/>
                    </a:lnTo>
                    <a:lnTo>
                      <a:pt x="85714" y="1199"/>
                    </a:lnTo>
                    <a:lnTo>
                      <a:pt x="84980" y="1277"/>
                    </a:lnTo>
                    <a:lnTo>
                      <a:pt x="84245" y="1315"/>
                    </a:lnTo>
                    <a:lnTo>
                      <a:pt x="83491" y="1335"/>
                    </a:lnTo>
                    <a:lnTo>
                      <a:pt x="82756" y="1335"/>
                    </a:lnTo>
                    <a:lnTo>
                      <a:pt x="81268" y="1315"/>
                    </a:lnTo>
                    <a:lnTo>
                      <a:pt x="80533" y="1315"/>
                    </a:lnTo>
                    <a:lnTo>
                      <a:pt x="79779" y="1335"/>
                    </a:lnTo>
                    <a:lnTo>
                      <a:pt x="78948" y="1354"/>
                    </a:lnTo>
                    <a:lnTo>
                      <a:pt x="78117" y="1412"/>
                    </a:lnTo>
                    <a:lnTo>
                      <a:pt x="76474" y="1528"/>
                    </a:lnTo>
                    <a:lnTo>
                      <a:pt x="74811" y="1663"/>
                    </a:lnTo>
                    <a:lnTo>
                      <a:pt x="73999" y="1721"/>
                    </a:lnTo>
                    <a:lnTo>
                      <a:pt x="73168" y="1760"/>
                    </a:lnTo>
                    <a:lnTo>
                      <a:pt x="73072" y="1663"/>
                    </a:lnTo>
                    <a:lnTo>
                      <a:pt x="72956" y="1566"/>
                    </a:lnTo>
                    <a:lnTo>
                      <a:pt x="72820" y="1489"/>
                    </a:lnTo>
                    <a:lnTo>
                      <a:pt x="72666" y="1450"/>
                    </a:lnTo>
                    <a:lnTo>
                      <a:pt x="72028" y="1373"/>
                    </a:lnTo>
                    <a:lnTo>
                      <a:pt x="71409" y="1315"/>
                    </a:lnTo>
                    <a:lnTo>
                      <a:pt x="70791" y="1296"/>
                    </a:lnTo>
                    <a:lnTo>
                      <a:pt x="70153" y="1296"/>
                    </a:lnTo>
                    <a:lnTo>
                      <a:pt x="68915" y="1315"/>
                    </a:lnTo>
                    <a:lnTo>
                      <a:pt x="67659" y="1373"/>
                    </a:lnTo>
                    <a:lnTo>
                      <a:pt x="67524" y="1392"/>
                    </a:lnTo>
                    <a:lnTo>
                      <a:pt x="67408" y="1412"/>
                    </a:lnTo>
                    <a:lnTo>
                      <a:pt x="67002" y="1315"/>
                    </a:lnTo>
                    <a:lnTo>
                      <a:pt x="66847" y="1296"/>
                    </a:lnTo>
                    <a:lnTo>
                      <a:pt x="66692" y="1296"/>
                    </a:lnTo>
                    <a:lnTo>
                      <a:pt x="66557" y="1219"/>
                    </a:lnTo>
                    <a:lnTo>
                      <a:pt x="66364" y="1180"/>
                    </a:lnTo>
                    <a:lnTo>
                      <a:pt x="65764" y="1083"/>
                    </a:lnTo>
                    <a:lnTo>
                      <a:pt x="65146" y="1006"/>
                    </a:lnTo>
                    <a:lnTo>
                      <a:pt x="64527" y="929"/>
                    </a:lnTo>
                    <a:lnTo>
                      <a:pt x="63928" y="871"/>
                    </a:lnTo>
                    <a:lnTo>
                      <a:pt x="63309" y="832"/>
                    </a:lnTo>
                    <a:lnTo>
                      <a:pt x="62691" y="813"/>
                    </a:lnTo>
                    <a:lnTo>
                      <a:pt x="62072" y="793"/>
                    </a:lnTo>
                    <a:lnTo>
                      <a:pt x="61473" y="793"/>
                    </a:lnTo>
                    <a:lnTo>
                      <a:pt x="60854" y="813"/>
                    </a:lnTo>
                    <a:lnTo>
                      <a:pt x="60236" y="832"/>
                    </a:lnTo>
                    <a:lnTo>
                      <a:pt x="59636" y="871"/>
                    </a:lnTo>
                    <a:lnTo>
                      <a:pt x="59018" y="909"/>
                    </a:lnTo>
                    <a:lnTo>
                      <a:pt x="57800" y="1045"/>
                    </a:lnTo>
                    <a:lnTo>
                      <a:pt x="56582" y="1219"/>
                    </a:lnTo>
                    <a:lnTo>
                      <a:pt x="54359" y="1180"/>
                    </a:lnTo>
                    <a:lnTo>
                      <a:pt x="54301" y="1103"/>
                    </a:lnTo>
                    <a:lnTo>
                      <a:pt x="54224" y="1025"/>
                    </a:lnTo>
                    <a:lnTo>
                      <a:pt x="54146" y="987"/>
                    </a:lnTo>
                    <a:lnTo>
                      <a:pt x="54050" y="929"/>
                    </a:lnTo>
                    <a:lnTo>
                      <a:pt x="53953" y="890"/>
                    </a:lnTo>
                    <a:lnTo>
                      <a:pt x="53837" y="871"/>
                    </a:lnTo>
                    <a:lnTo>
                      <a:pt x="53605" y="871"/>
                    </a:lnTo>
                    <a:lnTo>
                      <a:pt x="52484" y="948"/>
                    </a:lnTo>
                    <a:lnTo>
                      <a:pt x="51363" y="967"/>
                    </a:lnTo>
                    <a:lnTo>
                      <a:pt x="50242" y="987"/>
                    </a:lnTo>
                    <a:lnTo>
                      <a:pt x="49120" y="987"/>
                    </a:lnTo>
                    <a:lnTo>
                      <a:pt x="46897" y="929"/>
                    </a:lnTo>
                    <a:lnTo>
                      <a:pt x="44133" y="929"/>
                    </a:lnTo>
                    <a:lnTo>
                      <a:pt x="43630" y="967"/>
                    </a:lnTo>
                    <a:lnTo>
                      <a:pt x="42586" y="1045"/>
                    </a:lnTo>
                    <a:lnTo>
                      <a:pt x="40982" y="1025"/>
                    </a:lnTo>
                    <a:lnTo>
                      <a:pt x="39377" y="987"/>
                    </a:lnTo>
                    <a:lnTo>
                      <a:pt x="38566" y="948"/>
                    </a:lnTo>
                    <a:lnTo>
                      <a:pt x="37754" y="890"/>
                    </a:lnTo>
                    <a:lnTo>
                      <a:pt x="36961" y="813"/>
                    </a:lnTo>
                    <a:lnTo>
                      <a:pt x="36169" y="716"/>
                    </a:lnTo>
                    <a:lnTo>
                      <a:pt x="35917" y="716"/>
                    </a:lnTo>
                    <a:lnTo>
                      <a:pt x="35821" y="735"/>
                    </a:lnTo>
                    <a:lnTo>
                      <a:pt x="35724" y="755"/>
                    </a:lnTo>
                    <a:lnTo>
                      <a:pt x="35531" y="832"/>
                    </a:lnTo>
                    <a:lnTo>
                      <a:pt x="35376" y="948"/>
                    </a:lnTo>
                    <a:lnTo>
                      <a:pt x="34912" y="793"/>
                    </a:lnTo>
                    <a:lnTo>
                      <a:pt x="34467" y="619"/>
                    </a:lnTo>
                    <a:lnTo>
                      <a:pt x="34274" y="561"/>
                    </a:lnTo>
                    <a:lnTo>
                      <a:pt x="34100" y="542"/>
                    </a:lnTo>
                    <a:lnTo>
                      <a:pt x="33926" y="542"/>
                    </a:lnTo>
                    <a:lnTo>
                      <a:pt x="33771" y="581"/>
                    </a:lnTo>
                    <a:lnTo>
                      <a:pt x="33617" y="639"/>
                    </a:lnTo>
                    <a:lnTo>
                      <a:pt x="33482" y="716"/>
                    </a:lnTo>
                    <a:lnTo>
                      <a:pt x="33346" y="832"/>
                    </a:lnTo>
                    <a:lnTo>
                      <a:pt x="33250" y="948"/>
                    </a:lnTo>
                    <a:lnTo>
                      <a:pt x="32070" y="871"/>
                    </a:lnTo>
                    <a:lnTo>
                      <a:pt x="30891" y="832"/>
                    </a:lnTo>
                    <a:lnTo>
                      <a:pt x="29093" y="832"/>
                    </a:lnTo>
                    <a:lnTo>
                      <a:pt x="28513" y="851"/>
                    </a:lnTo>
                    <a:lnTo>
                      <a:pt x="28378" y="793"/>
                    </a:lnTo>
                    <a:lnTo>
                      <a:pt x="28243" y="735"/>
                    </a:lnTo>
                    <a:lnTo>
                      <a:pt x="28107" y="697"/>
                    </a:lnTo>
                    <a:lnTo>
                      <a:pt x="27953" y="697"/>
                    </a:lnTo>
                    <a:lnTo>
                      <a:pt x="25730" y="677"/>
                    </a:lnTo>
                    <a:lnTo>
                      <a:pt x="23526" y="658"/>
                    </a:lnTo>
                    <a:lnTo>
                      <a:pt x="19080" y="600"/>
                    </a:lnTo>
                    <a:lnTo>
                      <a:pt x="16857" y="581"/>
                    </a:lnTo>
                    <a:lnTo>
                      <a:pt x="12430" y="581"/>
                    </a:lnTo>
                    <a:lnTo>
                      <a:pt x="10207" y="619"/>
                    </a:lnTo>
                    <a:lnTo>
                      <a:pt x="9646" y="619"/>
                    </a:lnTo>
                    <a:lnTo>
                      <a:pt x="9066" y="581"/>
                    </a:lnTo>
                    <a:lnTo>
                      <a:pt x="8467" y="523"/>
                    </a:lnTo>
                    <a:lnTo>
                      <a:pt x="7829" y="465"/>
                    </a:lnTo>
                    <a:lnTo>
                      <a:pt x="6515" y="329"/>
                    </a:lnTo>
                    <a:lnTo>
                      <a:pt x="5838" y="252"/>
                    </a:lnTo>
                    <a:lnTo>
                      <a:pt x="5181" y="213"/>
                    </a:lnTo>
                    <a:lnTo>
                      <a:pt x="4504" y="175"/>
                    </a:lnTo>
                    <a:lnTo>
                      <a:pt x="3847" y="175"/>
                    </a:lnTo>
                    <a:lnTo>
                      <a:pt x="3209" y="213"/>
                    </a:lnTo>
                    <a:lnTo>
                      <a:pt x="2900" y="233"/>
                    </a:lnTo>
                    <a:lnTo>
                      <a:pt x="2590" y="271"/>
                    </a:lnTo>
                    <a:lnTo>
                      <a:pt x="2281" y="329"/>
                    </a:lnTo>
                    <a:lnTo>
                      <a:pt x="1991" y="407"/>
                    </a:lnTo>
                    <a:lnTo>
                      <a:pt x="1701" y="484"/>
                    </a:lnTo>
                    <a:lnTo>
                      <a:pt x="1431" y="581"/>
                    </a:lnTo>
                    <a:lnTo>
                      <a:pt x="1160" y="677"/>
                    </a:lnTo>
                    <a:lnTo>
                      <a:pt x="889" y="813"/>
                    </a:lnTo>
                    <a:lnTo>
                      <a:pt x="657" y="948"/>
                    </a:lnTo>
                    <a:lnTo>
                      <a:pt x="406" y="1122"/>
                    </a:lnTo>
                    <a:lnTo>
                      <a:pt x="271" y="1238"/>
                    </a:lnTo>
                    <a:lnTo>
                      <a:pt x="155" y="1392"/>
                    </a:lnTo>
                    <a:lnTo>
                      <a:pt x="77" y="1547"/>
                    </a:lnTo>
                    <a:lnTo>
                      <a:pt x="19" y="1702"/>
                    </a:lnTo>
                    <a:lnTo>
                      <a:pt x="0" y="1876"/>
                    </a:lnTo>
                    <a:lnTo>
                      <a:pt x="0" y="2030"/>
                    </a:lnTo>
                    <a:lnTo>
                      <a:pt x="39" y="2204"/>
                    </a:lnTo>
                    <a:lnTo>
                      <a:pt x="77" y="2359"/>
                    </a:lnTo>
                    <a:lnTo>
                      <a:pt x="155" y="2514"/>
                    </a:lnTo>
                    <a:lnTo>
                      <a:pt x="251" y="2630"/>
                    </a:lnTo>
                    <a:lnTo>
                      <a:pt x="367" y="2746"/>
                    </a:lnTo>
                    <a:lnTo>
                      <a:pt x="503" y="2823"/>
                    </a:lnTo>
                    <a:lnTo>
                      <a:pt x="657" y="2881"/>
                    </a:lnTo>
                    <a:lnTo>
                      <a:pt x="831" y="2920"/>
                    </a:lnTo>
                    <a:lnTo>
                      <a:pt x="1005" y="2900"/>
                    </a:lnTo>
                    <a:lnTo>
                      <a:pt x="1199" y="2862"/>
                    </a:lnTo>
                    <a:lnTo>
                      <a:pt x="1566" y="2746"/>
                    </a:lnTo>
                    <a:lnTo>
                      <a:pt x="1933" y="2649"/>
                    </a:lnTo>
                    <a:lnTo>
                      <a:pt x="2339" y="2552"/>
                    </a:lnTo>
                    <a:lnTo>
                      <a:pt x="2764" y="2475"/>
                    </a:lnTo>
                    <a:lnTo>
                      <a:pt x="3209" y="2398"/>
                    </a:lnTo>
                    <a:lnTo>
                      <a:pt x="3673" y="2340"/>
                    </a:lnTo>
                    <a:lnTo>
                      <a:pt x="4137" y="2301"/>
                    </a:lnTo>
                    <a:lnTo>
                      <a:pt x="4601" y="2282"/>
                    </a:lnTo>
                    <a:lnTo>
                      <a:pt x="5529" y="2436"/>
                    </a:lnTo>
                    <a:lnTo>
                      <a:pt x="5993" y="2494"/>
                    </a:lnTo>
                    <a:lnTo>
                      <a:pt x="6457" y="2552"/>
                    </a:lnTo>
                    <a:lnTo>
                      <a:pt x="6070" y="3094"/>
                    </a:lnTo>
                    <a:lnTo>
                      <a:pt x="5683" y="3616"/>
                    </a:lnTo>
                    <a:lnTo>
                      <a:pt x="5316" y="4138"/>
                    </a:lnTo>
                    <a:lnTo>
                      <a:pt x="4929" y="4659"/>
                    </a:lnTo>
                    <a:lnTo>
                      <a:pt x="4582" y="5201"/>
                    </a:lnTo>
                    <a:lnTo>
                      <a:pt x="4234" y="5761"/>
                    </a:lnTo>
                    <a:lnTo>
                      <a:pt x="4079" y="6032"/>
                    </a:lnTo>
                    <a:lnTo>
                      <a:pt x="3944" y="6341"/>
                    </a:lnTo>
                    <a:lnTo>
                      <a:pt x="3808" y="6631"/>
                    </a:lnTo>
                    <a:lnTo>
                      <a:pt x="3692" y="6960"/>
                    </a:lnTo>
                    <a:lnTo>
                      <a:pt x="3634" y="7095"/>
                    </a:lnTo>
                    <a:lnTo>
                      <a:pt x="3615" y="7231"/>
                    </a:lnTo>
                    <a:lnTo>
                      <a:pt x="3596" y="7366"/>
                    </a:lnTo>
                    <a:lnTo>
                      <a:pt x="3596" y="7482"/>
                    </a:lnTo>
                    <a:lnTo>
                      <a:pt x="3596" y="7598"/>
                    </a:lnTo>
                    <a:lnTo>
                      <a:pt x="3634" y="7714"/>
                    </a:lnTo>
                    <a:lnTo>
                      <a:pt x="3654" y="7810"/>
                    </a:lnTo>
                    <a:lnTo>
                      <a:pt x="3712" y="7926"/>
                    </a:lnTo>
                    <a:lnTo>
                      <a:pt x="3828" y="8100"/>
                    </a:lnTo>
                    <a:lnTo>
                      <a:pt x="3963" y="8255"/>
                    </a:lnTo>
                    <a:lnTo>
                      <a:pt x="4156" y="8390"/>
                    </a:lnTo>
                    <a:lnTo>
                      <a:pt x="4350" y="8487"/>
                    </a:lnTo>
                    <a:lnTo>
                      <a:pt x="4582" y="8564"/>
                    </a:lnTo>
                    <a:lnTo>
                      <a:pt x="4814" y="8622"/>
                    </a:lnTo>
                    <a:lnTo>
                      <a:pt x="5045" y="8642"/>
                    </a:lnTo>
                    <a:lnTo>
                      <a:pt x="5277" y="8622"/>
                    </a:lnTo>
                    <a:lnTo>
                      <a:pt x="5529" y="8584"/>
                    </a:lnTo>
                    <a:lnTo>
                      <a:pt x="5741" y="8526"/>
                    </a:lnTo>
                    <a:lnTo>
                      <a:pt x="5954" y="8410"/>
                    </a:lnTo>
                    <a:lnTo>
                      <a:pt x="6147" y="8274"/>
                    </a:lnTo>
                    <a:lnTo>
                      <a:pt x="6495" y="7965"/>
                    </a:lnTo>
                    <a:lnTo>
                      <a:pt x="6824" y="7636"/>
                    </a:lnTo>
                    <a:lnTo>
                      <a:pt x="7114" y="7289"/>
                    </a:lnTo>
                    <a:lnTo>
                      <a:pt x="7423" y="6921"/>
                    </a:lnTo>
                    <a:lnTo>
                      <a:pt x="7984" y="6187"/>
                    </a:lnTo>
                    <a:lnTo>
                      <a:pt x="8274" y="5819"/>
                    </a:lnTo>
                    <a:lnTo>
                      <a:pt x="8564" y="5471"/>
                    </a:lnTo>
                    <a:lnTo>
                      <a:pt x="8873" y="5123"/>
                    </a:lnTo>
                    <a:lnTo>
                      <a:pt x="9144" y="4853"/>
                    </a:lnTo>
                    <a:lnTo>
                      <a:pt x="9279" y="4756"/>
                    </a:lnTo>
                    <a:lnTo>
                      <a:pt x="9414" y="4659"/>
                    </a:lnTo>
                    <a:lnTo>
                      <a:pt x="9550" y="4601"/>
                    </a:lnTo>
                    <a:lnTo>
                      <a:pt x="9685" y="4563"/>
                    </a:lnTo>
                    <a:lnTo>
                      <a:pt x="9956" y="4563"/>
                    </a:lnTo>
                    <a:lnTo>
                      <a:pt x="10110" y="4601"/>
                    </a:lnTo>
                    <a:lnTo>
                      <a:pt x="10246" y="4659"/>
                    </a:lnTo>
                    <a:lnTo>
                      <a:pt x="10420" y="4737"/>
                    </a:lnTo>
                    <a:lnTo>
                      <a:pt x="10574" y="4853"/>
                    </a:lnTo>
                    <a:lnTo>
                      <a:pt x="10748" y="5007"/>
                    </a:lnTo>
                    <a:lnTo>
                      <a:pt x="10941" y="5162"/>
                    </a:lnTo>
                    <a:lnTo>
                      <a:pt x="10980" y="5201"/>
                    </a:lnTo>
                    <a:lnTo>
                      <a:pt x="10806" y="5723"/>
                    </a:lnTo>
                    <a:lnTo>
                      <a:pt x="10651" y="6264"/>
                    </a:lnTo>
                    <a:lnTo>
                      <a:pt x="10536" y="6825"/>
                    </a:lnTo>
                    <a:lnTo>
                      <a:pt x="10458" y="7366"/>
                    </a:lnTo>
                    <a:lnTo>
                      <a:pt x="10400" y="7926"/>
                    </a:lnTo>
                    <a:lnTo>
                      <a:pt x="10400" y="8197"/>
                    </a:lnTo>
                    <a:lnTo>
                      <a:pt x="10400" y="8487"/>
                    </a:lnTo>
                    <a:lnTo>
                      <a:pt x="10420" y="8758"/>
                    </a:lnTo>
                    <a:lnTo>
                      <a:pt x="10458" y="9028"/>
                    </a:lnTo>
                    <a:lnTo>
                      <a:pt x="10497" y="9299"/>
                    </a:lnTo>
                    <a:lnTo>
                      <a:pt x="10555" y="9589"/>
                    </a:lnTo>
                    <a:lnTo>
                      <a:pt x="10632" y="9782"/>
                    </a:lnTo>
                    <a:lnTo>
                      <a:pt x="10709" y="9956"/>
                    </a:lnTo>
                    <a:lnTo>
                      <a:pt x="10825" y="10111"/>
                    </a:lnTo>
                    <a:lnTo>
                      <a:pt x="10961" y="10246"/>
                    </a:lnTo>
                    <a:lnTo>
                      <a:pt x="11096" y="10343"/>
                    </a:lnTo>
                    <a:lnTo>
                      <a:pt x="11251" y="10439"/>
                    </a:lnTo>
                    <a:lnTo>
                      <a:pt x="11425" y="10497"/>
                    </a:lnTo>
                    <a:lnTo>
                      <a:pt x="11599" y="10555"/>
                    </a:lnTo>
                    <a:lnTo>
                      <a:pt x="11792" y="10575"/>
                    </a:lnTo>
                    <a:lnTo>
                      <a:pt x="11966" y="10575"/>
                    </a:lnTo>
                    <a:lnTo>
                      <a:pt x="12159" y="10555"/>
                    </a:lnTo>
                    <a:lnTo>
                      <a:pt x="12333" y="10517"/>
                    </a:lnTo>
                    <a:lnTo>
                      <a:pt x="12507" y="10459"/>
                    </a:lnTo>
                    <a:lnTo>
                      <a:pt x="12681" y="10362"/>
                    </a:lnTo>
                    <a:lnTo>
                      <a:pt x="12855" y="10266"/>
                    </a:lnTo>
                    <a:lnTo>
                      <a:pt x="12991" y="10150"/>
                    </a:lnTo>
                    <a:lnTo>
                      <a:pt x="13203" y="9956"/>
                    </a:lnTo>
                    <a:lnTo>
                      <a:pt x="13377" y="9744"/>
                    </a:lnTo>
                    <a:lnTo>
                      <a:pt x="13551" y="9512"/>
                    </a:lnTo>
                    <a:lnTo>
                      <a:pt x="13686" y="9299"/>
                    </a:lnTo>
                    <a:lnTo>
                      <a:pt x="13822" y="9067"/>
                    </a:lnTo>
                    <a:lnTo>
                      <a:pt x="13938" y="8816"/>
                    </a:lnTo>
                    <a:lnTo>
                      <a:pt x="14034" y="8584"/>
                    </a:lnTo>
                    <a:lnTo>
                      <a:pt x="14131" y="8332"/>
                    </a:lnTo>
                    <a:lnTo>
                      <a:pt x="14286" y="7810"/>
                    </a:lnTo>
                    <a:lnTo>
                      <a:pt x="14421" y="7289"/>
                    </a:lnTo>
                    <a:lnTo>
                      <a:pt x="14653" y="6206"/>
                    </a:lnTo>
                    <a:lnTo>
                      <a:pt x="14672" y="6013"/>
                    </a:lnTo>
                    <a:lnTo>
                      <a:pt x="14692" y="5819"/>
                    </a:lnTo>
                    <a:lnTo>
                      <a:pt x="14672" y="5645"/>
                    </a:lnTo>
                    <a:lnTo>
                      <a:pt x="14634" y="5471"/>
                    </a:lnTo>
                    <a:lnTo>
                      <a:pt x="14827" y="5471"/>
                    </a:lnTo>
                    <a:lnTo>
                      <a:pt x="15040" y="5433"/>
                    </a:lnTo>
                    <a:lnTo>
                      <a:pt x="15446" y="5336"/>
                    </a:lnTo>
                    <a:lnTo>
                      <a:pt x="15813" y="5259"/>
                    </a:lnTo>
                    <a:lnTo>
                      <a:pt x="16142" y="5220"/>
                    </a:lnTo>
                    <a:lnTo>
                      <a:pt x="16451" y="5201"/>
                    </a:lnTo>
                    <a:lnTo>
                      <a:pt x="16741" y="5201"/>
                    </a:lnTo>
                    <a:lnTo>
                      <a:pt x="16992" y="5239"/>
                    </a:lnTo>
                    <a:lnTo>
                      <a:pt x="17205" y="5278"/>
                    </a:lnTo>
                    <a:lnTo>
                      <a:pt x="17417" y="5355"/>
                    </a:lnTo>
                    <a:lnTo>
                      <a:pt x="17591" y="5452"/>
                    </a:lnTo>
                    <a:lnTo>
                      <a:pt x="17746" y="5568"/>
                    </a:lnTo>
                    <a:lnTo>
                      <a:pt x="17881" y="5703"/>
                    </a:lnTo>
                    <a:lnTo>
                      <a:pt x="18017" y="5839"/>
                    </a:lnTo>
                    <a:lnTo>
                      <a:pt x="18113" y="6013"/>
                    </a:lnTo>
                    <a:lnTo>
                      <a:pt x="18191" y="6187"/>
                    </a:lnTo>
                    <a:lnTo>
                      <a:pt x="18268" y="6380"/>
                    </a:lnTo>
                    <a:lnTo>
                      <a:pt x="18326" y="6573"/>
                    </a:lnTo>
                    <a:lnTo>
                      <a:pt x="18384" y="6786"/>
                    </a:lnTo>
                    <a:lnTo>
                      <a:pt x="18423" y="6999"/>
                    </a:lnTo>
                    <a:lnTo>
                      <a:pt x="18461" y="7462"/>
                    </a:lnTo>
                    <a:lnTo>
                      <a:pt x="18481" y="7946"/>
                    </a:lnTo>
                    <a:lnTo>
                      <a:pt x="18500" y="8429"/>
                    </a:lnTo>
                    <a:lnTo>
                      <a:pt x="18519" y="8912"/>
                    </a:lnTo>
                    <a:lnTo>
                      <a:pt x="18539" y="9396"/>
                    </a:lnTo>
                    <a:lnTo>
                      <a:pt x="18577" y="9840"/>
                    </a:lnTo>
                    <a:lnTo>
                      <a:pt x="18635" y="10266"/>
                    </a:lnTo>
                    <a:lnTo>
                      <a:pt x="18713" y="10555"/>
                    </a:lnTo>
                    <a:lnTo>
                      <a:pt x="18790" y="10826"/>
                    </a:lnTo>
                    <a:lnTo>
                      <a:pt x="18887" y="11097"/>
                    </a:lnTo>
                    <a:lnTo>
                      <a:pt x="19003" y="11329"/>
                    </a:lnTo>
                    <a:lnTo>
                      <a:pt x="19119" y="11541"/>
                    </a:lnTo>
                    <a:lnTo>
                      <a:pt x="19254" y="11754"/>
                    </a:lnTo>
                    <a:lnTo>
                      <a:pt x="19408" y="11928"/>
                    </a:lnTo>
                    <a:lnTo>
                      <a:pt x="19563" y="12102"/>
                    </a:lnTo>
                    <a:lnTo>
                      <a:pt x="19737" y="12276"/>
                    </a:lnTo>
                    <a:lnTo>
                      <a:pt x="19930" y="12411"/>
                    </a:lnTo>
                    <a:lnTo>
                      <a:pt x="20124" y="12547"/>
                    </a:lnTo>
                    <a:lnTo>
                      <a:pt x="20336" y="12682"/>
                    </a:lnTo>
                    <a:lnTo>
                      <a:pt x="20568" y="12798"/>
                    </a:lnTo>
                    <a:lnTo>
                      <a:pt x="20820" y="12895"/>
                    </a:lnTo>
                    <a:lnTo>
                      <a:pt x="21090" y="12991"/>
                    </a:lnTo>
                    <a:lnTo>
                      <a:pt x="21361" y="13088"/>
                    </a:lnTo>
                    <a:lnTo>
                      <a:pt x="21554" y="13127"/>
                    </a:lnTo>
                    <a:lnTo>
                      <a:pt x="21960" y="13127"/>
                    </a:lnTo>
                    <a:lnTo>
                      <a:pt x="22153" y="13088"/>
                    </a:lnTo>
                    <a:lnTo>
                      <a:pt x="22366" y="13049"/>
                    </a:lnTo>
                    <a:lnTo>
                      <a:pt x="22579" y="12991"/>
                    </a:lnTo>
                    <a:lnTo>
                      <a:pt x="22791" y="12895"/>
                    </a:lnTo>
                    <a:lnTo>
                      <a:pt x="23004" y="12798"/>
                    </a:lnTo>
                    <a:lnTo>
                      <a:pt x="23197" y="12682"/>
                    </a:lnTo>
                    <a:lnTo>
                      <a:pt x="23391" y="12566"/>
                    </a:lnTo>
                    <a:lnTo>
                      <a:pt x="23565" y="12431"/>
                    </a:lnTo>
                    <a:lnTo>
                      <a:pt x="23719" y="12276"/>
                    </a:lnTo>
                    <a:lnTo>
                      <a:pt x="23855" y="12121"/>
                    </a:lnTo>
                    <a:lnTo>
                      <a:pt x="23990" y="11947"/>
                    </a:lnTo>
                    <a:lnTo>
                      <a:pt x="24067" y="11793"/>
                    </a:lnTo>
                    <a:lnTo>
                      <a:pt x="24145" y="11619"/>
                    </a:lnTo>
                    <a:lnTo>
                      <a:pt x="24299" y="11039"/>
                    </a:lnTo>
                    <a:lnTo>
                      <a:pt x="24357" y="10787"/>
                    </a:lnTo>
                    <a:lnTo>
                      <a:pt x="24396" y="10536"/>
                    </a:lnTo>
                    <a:lnTo>
                      <a:pt x="24415" y="10285"/>
                    </a:lnTo>
                    <a:lnTo>
                      <a:pt x="24396" y="10034"/>
                    </a:lnTo>
                    <a:lnTo>
                      <a:pt x="24357" y="9744"/>
                    </a:lnTo>
                    <a:lnTo>
                      <a:pt x="24299" y="9434"/>
                    </a:lnTo>
                    <a:lnTo>
                      <a:pt x="24203" y="8932"/>
                    </a:lnTo>
                    <a:lnTo>
                      <a:pt x="24164" y="8468"/>
                    </a:lnTo>
                    <a:lnTo>
                      <a:pt x="24145" y="8023"/>
                    </a:lnTo>
                    <a:lnTo>
                      <a:pt x="24183" y="7598"/>
                    </a:lnTo>
                    <a:lnTo>
                      <a:pt x="24261" y="7211"/>
                    </a:lnTo>
                    <a:lnTo>
                      <a:pt x="24377" y="6844"/>
                    </a:lnTo>
                    <a:lnTo>
                      <a:pt x="24531" y="6515"/>
                    </a:lnTo>
                    <a:lnTo>
                      <a:pt x="24744" y="6187"/>
                    </a:lnTo>
                    <a:lnTo>
                      <a:pt x="24957" y="5897"/>
                    </a:lnTo>
                    <a:lnTo>
                      <a:pt x="25227" y="5645"/>
                    </a:lnTo>
                    <a:lnTo>
                      <a:pt x="25517" y="5394"/>
                    </a:lnTo>
                    <a:lnTo>
                      <a:pt x="25846" y="5181"/>
                    </a:lnTo>
                    <a:lnTo>
                      <a:pt x="26194" y="4988"/>
                    </a:lnTo>
                    <a:lnTo>
                      <a:pt x="26580" y="4833"/>
                    </a:lnTo>
                    <a:lnTo>
                      <a:pt x="26986" y="4679"/>
                    </a:lnTo>
                    <a:lnTo>
                      <a:pt x="27431" y="4563"/>
                    </a:lnTo>
                    <a:lnTo>
                      <a:pt x="27489" y="4640"/>
                    </a:lnTo>
                    <a:lnTo>
                      <a:pt x="27586" y="4698"/>
                    </a:lnTo>
                    <a:lnTo>
                      <a:pt x="27682" y="4756"/>
                    </a:lnTo>
                    <a:lnTo>
                      <a:pt x="27779" y="4814"/>
                    </a:lnTo>
                    <a:lnTo>
                      <a:pt x="28165" y="4988"/>
                    </a:lnTo>
                    <a:lnTo>
                      <a:pt x="28513" y="5201"/>
                    </a:lnTo>
                    <a:lnTo>
                      <a:pt x="28823" y="5433"/>
                    </a:lnTo>
                    <a:lnTo>
                      <a:pt x="29113" y="5703"/>
                    </a:lnTo>
                    <a:lnTo>
                      <a:pt x="29364" y="5993"/>
                    </a:lnTo>
                    <a:lnTo>
                      <a:pt x="29596" y="6303"/>
                    </a:lnTo>
                    <a:lnTo>
                      <a:pt x="29789" y="6631"/>
                    </a:lnTo>
                    <a:lnTo>
                      <a:pt x="29963" y="6979"/>
                    </a:lnTo>
                    <a:lnTo>
                      <a:pt x="30137" y="7327"/>
                    </a:lnTo>
                    <a:lnTo>
                      <a:pt x="30273" y="7714"/>
                    </a:lnTo>
                    <a:lnTo>
                      <a:pt x="30408" y="8100"/>
                    </a:lnTo>
                    <a:lnTo>
                      <a:pt x="30524" y="8487"/>
                    </a:lnTo>
                    <a:lnTo>
                      <a:pt x="30736" y="9299"/>
                    </a:lnTo>
                    <a:lnTo>
                      <a:pt x="30930" y="10111"/>
                    </a:lnTo>
                    <a:lnTo>
                      <a:pt x="31104" y="10923"/>
                    </a:lnTo>
                    <a:lnTo>
                      <a:pt x="31316" y="11715"/>
                    </a:lnTo>
                    <a:lnTo>
                      <a:pt x="31432" y="12083"/>
                    </a:lnTo>
                    <a:lnTo>
                      <a:pt x="31548" y="12450"/>
                    </a:lnTo>
                    <a:lnTo>
                      <a:pt x="31684" y="12798"/>
                    </a:lnTo>
                    <a:lnTo>
                      <a:pt x="31838" y="13146"/>
                    </a:lnTo>
                    <a:lnTo>
                      <a:pt x="32012" y="13455"/>
                    </a:lnTo>
                    <a:lnTo>
                      <a:pt x="32206" y="13745"/>
                    </a:lnTo>
                    <a:lnTo>
                      <a:pt x="32418" y="14016"/>
                    </a:lnTo>
                    <a:lnTo>
                      <a:pt x="32670" y="14267"/>
                    </a:lnTo>
                    <a:lnTo>
                      <a:pt x="32940" y="14480"/>
                    </a:lnTo>
                    <a:lnTo>
                      <a:pt x="33230" y="14673"/>
                    </a:lnTo>
                    <a:lnTo>
                      <a:pt x="33559" y="14828"/>
                    </a:lnTo>
                    <a:lnTo>
                      <a:pt x="33926" y="14944"/>
                    </a:lnTo>
                    <a:lnTo>
                      <a:pt x="34158" y="15002"/>
                    </a:lnTo>
                    <a:lnTo>
                      <a:pt x="34390" y="15060"/>
                    </a:lnTo>
                    <a:lnTo>
                      <a:pt x="34603" y="15079"/>
                    </a:lnTo>
                    <a:lnTo>
                      <a:pt x="34815" y="15098"/>
                    </a:lnTo>
                    <a:lnTo>
                      <a:pt x="35009" y="15118"/>
                    </a:lnTo>
                    <a:lnTo>
                      <a:pt x="35202" y="15098"/>
                    </a:lnTo>
                    <a:lnTo>
                      <a:pt x="35395" y="15079"/>
                    </a:lnTo>
                    <a:lnTo>
                      <a:pt x="35569" y="15060"/>
                    </a:lnTo>
                    <a:lnTo>
                      <a:pt x="35724" y="15021"/>
                    </a:lnTo>
                    <a:lnTo>
                      <a:pt x="35898" y="14963"/>
                    </a:lnTo>
                    <a:lnTo>
                      <a:pt x="36053" y="14905"/>
                    </a:lnTo>
                    <a:lnTo>
                      <a:pt x="36188" y="14828"/>
                    </a:lnTo>
                    <a:lnTo>
                      <a:pt x="36459" y="14654"/>
                    </a:lnTo>
                    <a:lnTo>
                      <a:pt x="36690" y="14441"/>
                    </a:lnTo>
                    <a:lnTo>
                      <a:pt x="36845" y="14480"/>
                    </a:lnTo>
                    <a:lnTo>
                      <a:pt x="37000" y="14499"/>
                    </a:lnTo>
                    <a:lnTo>
                      <a:pt x="37154" y="14499"/>
                    </a:lnTo>
                    <a:lnTo>
                      <a:pt x="37309" y="14460"/>
                    </a:lnTo>
                    <a:lnTo>
                      <a:pt x="37464" y="14402"/>
                    </a:lnTo>
                    <a:lnTo>
                      <a:pt x="37599" y="14306"/>
                    </a:lnTo>
                    <a:lnTo>
                      <a:pt x="37734" y="14170"/>
                    </a:lnTo>
                    <a:lnTo>
                      <a:pt x="37850" y="14016"/>
                    </a:lnTo>
                    <a:lnTo>
                      <a:pt x="37986" y="13764"/>
                    </a:lnTo>
                    <a:lnTo>
                      <a:pt x="38102" y="13513"/>
                    </a:lnTo>
                    <a:lnTo>
                      <a:pt x="38198" y="13262"/>
                    </a:lnTo>
                    <a:lnTo>
                      <a:pt x="38276" y="13011"/>
                    </a:lnTo>
                    <a:lnTo>
                      <a:pt x="38353" y="12759"/>
                    </a:lnTo>
                    <a:lnTo>
                      <a:pt x="38392" y="12489"/>
                    </a:lnTo>
                    <a:lnTo>
                      <a:pt x="38469" y="11909"/>
                    </a:lnTo>
                    <a:lnTo>
                      <a:pt x="38469" y="11793"/>
                    </a:lnTo>
                    <a:lnTo>
                      <a:pt x="38469" y="11677"/>
                    </a:lnTo>
                    <a:lnTo>
                      <a:pt x="38430" y="11561"/>
                    </a:lnTo>
                    <a:lnTo>
                      <a:pt x="38392" y="11464"/>
                    </a:lnTo>
                    <a:lnTo>
                      <a:pt x="38353" y="11367"/>
                    </a:lnTo>
                    <a:lnTo>
                      <a:pt x="38295" y="11290"/>
                    </a:lnTo>
                    <a:lnTo>
                      <a:pt x="38218" y="11232"/>
                    </a:lnTo>
                    <a:lnTo>
                      <a:pt x="38140" y="11174"/>
                    </a:lnTo>
                    <a:lnTo>
                      <a:pt x="38237" y="10613"/>
                    </a:lnTo>
                    <a:lnTo>
                      <a:pt x="38372" y="10092"/>
                    </a:lnTo>
                    <a:lnTo>
                      <a:pt x="38527" y="9589"/>
                    </a:lnTo>
                    <a:lnTo>
                      <a:pt x="38701" y="9144"/>
                    </a:lnTo>
                    <a:lnTo>
                      <a:pt x="38914" y="8719"/>
                    </a:lnTo>
                    <a:lnTo>
                      <a:pt x="39165" y="8332"/>
                    </a:lnTo>
                    <a:lnTo>
                      <a:pt x="39435" y="7984"/>
                    </a:lnTo>
                    <a:lnTo>
                      <a:pt x="39590" y="7830"/>
                    </a:lnTo>
                    <a:lnTo>
                      <a:pt x="39745" y="7675"/>
                    </a:lnTo>
                    <a:lnTo>
                      <a:pt x="39899" y="7540"/>
                    </a:lnTo>
                    <a:lnTo>
                      <a:pt x="40073" y="7404"/>
                    </a:lnTo>
                    <a:lnTo>
                      <a:pt x="40247" y="7269"/>
                    </a:lnTo>
                    <a:lnTo>
                      <a:pt x="40441" y="7153"/>
                    </a:lnTo>
                    <a:lnTo>
                      <a:pt x="40634" y="7057"/>
                    </a:lnTo>
                    <a:lnTo>
                      <a:pt x="40827" y="6960"/>
                    </a:lnTo>
                    <a:lnTo>
                      <a:pt x="41253" y="6786"/>
                    </a:lnTo>
                    <a:lnTo>
                      <a:pt x="41717" y="6651"/>
                    </a:lnTo>
                    <a:lnTo>
                      <a:pt x="42200" y="6554"/>
                    </a:lnTo>
                    <a:lnTo>
                      <a:pt x="42741" y="6496"/>
                    </a:lnTo>
                    <a:lnTo>
                      <a:pt x="43302" y="6477"/>
                    </a:lnTo>
                    <a:lnTo>
                      <a:pt x="43302" y="6496"/>
                    </a:lnTo>
                    <a:lnTo>
                      <a:pt x="43650" y="6805"/>
                    </a:lnTo>
                    <a:lnTo>
                      <a:pt x="43978" y="7115"/>
                    </a:lnTo>
                    <a:lnTo>
                      <a:pt x="44288" y="7424"/>
                    </a:lnTo>
                    <a:lnTo>
                      <a:pt x="44597" y="7752"/>
                    </a:lnTo>
                    <a:lnTo>
                      <a:pt x="45177" y="8390"/>
                    </a:lnTo>
                    <a:lnTo>
                      <a:pt x="45718" y="9067"/>
                    </a:lnTo>
                    <a:lnTo>
                      <a:pt x="46781" y="10439"/>
                    </a:lnTo>
                    <a:lnTo>
                      <a:pt x="47323" y="11135"/>
                    </a:lnTo>
                    <a:lnTo>
                      <a:pt x="47883" y="11831"/>
                    </a:lnTo>
                    <a:lnTo>
                      <a:pt x="48096" y="12063"/>
                    </a:lnTo>
                    <a:lnTo>
                      <a:pt x="48308" y="12295"/>
                    </a:lnTo>
                    <a:lnTo>
                      <a:pt x="48521" y="12489"/>
                    </a:lnTo>
                    <a:lnTo>
                      <a:pt x="48734" y="12682"/>
                    </a:lnTo>
                    <a:lnTo>
                      <a:pt x="48946" y="12856"/>
                    </a:lnTo>
                    <a:lnTo>
                      <a:pt x="49159" y="13011"/>
                    </a:lnTo>
                    <a:lnTo>
                      <a:pt x="49391" y="13146"/>
                    </a:lnTo>
                    <a:lnTo>
                      <a:pt x="49623" y="13262"/>
                    </a:lnTo>
                    <a:lnTo>
                      <a:pt x="49855" y="13378"/>
                    </a:lnTo>
                    <a:lnTo>
                      <a:pt x="50106" y="13455"/>
                    </a:lnTo>
                    <a:lnTo>
                      <a:pt x="50358" y="13532"/>
                    </a:lnTo>
                    <a:lnTo>
                      <a:pt x="50628" y="13571"/>
                    </a:lnTo>
                    <a:lnTo>
                      <a:pt x="50899" y="13610"/>
                    </a:lnTo>
                    <a:lnTo>
                      <a:pt x="51189" y="13629"/>
                    </a:lnTo>
                    <a:lnTo>
                      <a:pt x="51498" y="13629"/>
                    </a:lnTo>
                    <a:lnTo>
                      <a:pt x="51807" y="13610"/>
                    </a:lnTo>
                    <a:lnTo>
                      <a:pt x="52059" y="13590"/>
                    </a:lnTo>
                    <a:lnTo>
                      <a:pt x="52310" y="13532"/>
                    </a:lnTo>
                    <a:lnTo>
                      <a:pt x="52542" y="13455"/>
                    </a:lnTo>
                    <a:lnTo>
                      <a:pt x="52774" y="13358"/>
                    </a:lnTo>
                    <a:lnTo>
                      <a:pt x="52987" y="13243"/>
                    </a:lnTo>
                    <a:lnTo>
                      <a:pt x="53180" y="13107"/>
                    </a:lnTo>
                    <a:lnTo>
                      <a:pt x="53373" y="12953"/>
                    </a:lnTo>
                    <a:lnTo>
                      <a:pt x="53547" y="12798"/>
                    </a:lnTo>
                    <a:lnTo>
                      <a:pt x="53721" y="12605"/>
                    </a:lnTo>
                    <a:lnTo>
                      <a:pt x="53895" y="12431"/>
                    </a:lnTo>
                    <a:lnTo>
                      <a:pt x="54030" y="12237"/>
                    </a:lnTo>
                    <a:lnTo>
                      <a:pt x="54185" y="12025"/>
                    </a:lnTo>
                    <a:lnTo>
                      <a:pt x="54436" y="11599"/>
                    </a:lnTo>
                    <a:lnTo>
                      <a:pt x="54668" y="11174"/>
                    </a:lnTo>
                    <a:lnTo>
                      <a:pt x="54823" y="10826"/>
                    </a:lnTo>
                    <a:lnTo>
                      <a:pt x="54939" y="10497"/>
                    </a:lnTo>
                    <a:lnTo>
                      <a:pt x="55190" y="9782"/>
                    </a:lnTo>
                    <a:lnTo>
                      <a:pt x="55422" y="9086"/>
                    </a:lnTo>
                    <a:lnTo>
                      <a:pt x="55558" y="8738"/>
                    </a:lnTo>
                    <a:lnTo>
                      <a:pt x="55712" y="8410"/>
                    </a:lnTo>
                    <a:lnTo>
                      <a:pt x="55867" y="8120"/>
                    </a:lnTo>
                    <a:lnTo>
                      <a:pt x="56041" y="7849"/>
                    </a:lnTo>
                    <a:lnTo>
                      <a:pt x="56234" y="7636"/>
                    </a:lnTo>
                    <a:lnTo>
                      <a:pt x="56447" y="7462"/>
                    </a:lnTo>
                    <a:lnTo>
                      <a:pt x="56679" y="7308"/>
                    </a:lnTo>
                    <a:lnTo>
                      <a:pt x="56911" y="7173"/>
                    </a:lnTo>
                    <a:lnTo>
                      <a:pt x="57162" y="7057"/>
                    </a:lnTo>
                    <a:lnTo>
                      <a:pt x="57413" y="6979"/>
                    </a:lnTo>
                    <a:lnTo>
                      <a:pt x="57684" y="6921"/>
                    </a:lnTo>
                    <a:lnTo>
                      <a:pt x="57955" y="6863"/>
                    </a:lnTo>
                    <a:lnTo>
                      <a:pt x="58515" y="6805"/>
                    </a:lnTo>
                    <a:lnTo>
                      <a:pt x="59656" y="6709"/>
                    </a:lnTo>
                    <a:lnTo>
                      <a:pt x="60081" y="7115"/>
                    </a:lnTo>
                    <a:lnTo>
                      <a:pt x="60526" y="7501"/>
                    </a:lnTo>
                    <a:lnTo>
                      <a:pt x="60970" y="7868"/>
                    </a:lnTo>
                    <a:lnTo>
                      <a:pt x="61434" y="8216"/>
                    </a:lnTo>
                    <a:lnTo>
                      <a:pt x="61512" y="8274"/>
                    </a:lnTo>
                    <a:lnTo>
                      <a:pt x="61821" y="8796"/>
                    </a:lnTo>
                    <a:lnTo>
                      <a:pt x="61976" y="9048"/>
                    </a:lnTo>
                    <a:lnTo>
                      <a:pt x="62150" y="9299"/>
                    </a:lnTo>
                    <a:lnTo>
                      <a:pt x="62343" y="9531"/>
                    </a:lnTo>
                    <a:lnTo>
                      <a:pt x="62536" y="9763"/>
                    </a:lnTo>
                    <a:lnTo>
                      <a:pt x="62749" y="9976"/>
                    </a:lnTo>
                    <a:lnTo>
                      <a:pt x="62961" y="10169"/>
                    </a:lnTo>
                    <a:lnTo>
                      <a:pt x="63174" y="10304"/>
                    </a:lnTo>
                    <a:lnTo>
                      <a:pt x="63387" y="10381"/>
                    </a:lnTo>
                    <a:lnTo>
                      <a:pt x="63580" y="10420"/>
                    </a:lnTo>
                    <a:lnTo>
                      <a:pt x="63793" y="10401"/>
                    </a:lnTo>
                    <a:lnTo>
                      <a:pt x="63986" y="10362"/>
                    </a:lnTo>
                    <a:lnTo>
                      <a:pt x="64160" y="10246"/>
                    </a:lnTo>
                    <a:lnTo>
                      <a:pt x="64334" y="10111"/>
                    </a:lnTo>
                    <a:lnTo>
                      <a:pt x="64489" y="9937"/>
                    </a:lnTo>
                    <a:lnTo>
                      <a:pt x="64759" y="9492"/>
                    </a:lnTo>
                    <a:lnTo>
                      <a:pt x="65030" y="9048"/>
                    </a:lnTo>
                    <a:lnTo>
                      <a:pt x="65262" y="8584"/>
                    </a:lnTo>
                    <a:lnTo>
                      <a:pt x="65474" y="8100"/>
                    </a:lnTo>
                    <a:lnTo>
                      <a:pt x="65668" y="7598"/>
                    </a:lnTo>
                    <a:lnTo>
                      <a:pt x="65842" y="7115"/>
                    </a:lnTo>
                    <a:lnTo>
                      <a:pt x="66190" y="6129"/>
                    </a:lnTo>
                    <a:lnTo>
                      <a:pt x="66422" y="5471"/>
                    </a:lnTo>
                    <a:lnTo>
                      <a:pt x="66905" y="5433"/>
                    </a:lnTo>
                    <a:lnTo>
                      <a:pt x="67388" y="5394"/>
                    </a:lnTo>
                    <a:lnTo>
                      <a:pt x="67891" y="5394"/>
                    </a:lnTo>
                    <a:lnTo>
                      <a:pt x="68374" y="5413"/>
                    </a:lnTo>
                    <a:lnTo>
                      <a:pt x="68625" y="6071"/>
                    </a:lnTo>
                    <a:lnTo>
                      <a:pt x="68896" y="6728"/>
                    </a:lnTo>
                    <a:lnTo>
                      <a:pt x="69167" y="7366"/>
                    </a:lnTo>
                    <a:lnTo>
                      <a:pt x="69457" y="8004"/>
                    </a:lnTo>
                    <a:lnTo>
                      <a:pt x="70056" y="9280"/>
                    </a:lnTo>
                    <a:lnTo>
                      <a:pt x="70636" y="10555"/>
                    </a:lnTo>
                    <a:lnTo>
                      <a:pt x="70829" y="10961"/>
                    </a:lnTo>
                    <a:lnTo>
                      <a:pt x="70945" y="11174"/>
                    </a:lnTo>
                    <a:lnTo>
                      <a:pt x="71061" y="11367"/>
                    </a:lnTo>
                    <a:lnTo>
                      <a:pt x="71196" y="11561"/>
                    </a:lnTo>
                    <a:lnTo>
                      <a:pt x="71351" y="11754"/>
                    </a:lnTo>
                    <a:lnTo>
                      <a:pt x="71506" y="11909"/>
                    </a:lnTo>
                    <a:lnTo>
                      <a:pt x="71680" y="12063"/>
                    </a:lnTo>
                    <a:lnTo>
                      <a:pt x="71854" y="12179"/>
                    </a:lnTo>
                    <a:lnTo>
                      <a:pt x="72047" y="12295"/>
                    </a:lnTo>
                    <a:lnTo>
                      <a:pt x="72240" y="12353"/>
                    </a:lnTo>
                    <a:lnTo>
                      <a:pt x="72453" y="12392"/>
                    </a:lnTo>
                    <a:lnTo>
                      <a:pt x="72666" y="12392"/>
                    </a:lnTo>
                    <a:lnTo>
                      <a:pt x="72898" y="12373"/>
                    </a:lnTo>
                    <a:lnTo>
                      <a:pt x="73130" y="12276"/>
                    </a:lnTo>
                    <a:lnTo>
                      <a:pt x="73362" y="12160"/>
                    </a:lnTo>
                    <a:lnTo>
                      <a:pt x="73516" y="12044"/>
                    </a:lnTo>
                    <a:lnTo>
                      <a:pt x="73652" y="11928"/>
                    </a:lnTo>
                    <a:lnTo>
                      <a:pt x="73787" y="11793"/>
                    </a:lnTo>
                    <a:lnTo>
                      <a:pt x="73903" y="11638"/>
                    </a:lnTo>
                    <a:lnTo>
                      <a:pt x="74019" y="11483"/>
                    </a:lnTo>
                    <a:lnTo>
                      <a:pt x="74115" y="11329"/>
                    </a:lnTo>
                    <a:lnTo>
                      <a:pt x="74309" y="10961"/>
                    </a:lnTo>
                    <a:lnTo>
                      <a:pt x="74405" y="10768"/>
                    </a:lnTo>
                    <a:lnTo>
                      <a:pt x="74502" y="10555"/>
                    </a:lnTo>
                    <a:lnTo>
                      <a:pt x="74599" y="10343"/>
                    </a:lnTo>
                    <a:lnTo>
                      <a:pt x="74657" y="10130"/>
                    </a:lnTo>
                    <a:lnTo>
                      <a:pt x="74715" y="9898"/>
                    </a:lnTo>
                    <a:lnTo>
                      <a:pt x="74773" y="9666"/>
                    </a:lnTo>
                    <a:lnTo>
                      <a:pt x="74831" y="9202"/>
                    </a:lnTo>
                    <a:lnTo>
                      <a:pt x="74927" y="8854"/>
                    </a:lnTo>
                    <a:lnTo>
                      <a:pt x="75101" y="7926"/>
                    </a:lnTo>
                    <a:lnTo>
                      <a:pt x="75256" y="6979"/>
                    </a:lnTo>
                    <a:lnTo>
                      <a:pt x="75314" y="6515"/>
                    </a:lnTo>
                    <a:lnTo>
                      <a:pt x="75372" y="6032"/>
                    </a:lnTo>
                    <a:lnTo>
                      <a:pt x="75391" y="5568"/>
                    </a:lnTo>
                    <a:lnTo>
                      <a:pt x="75411" y="5085"/>
                    </a:lnTo>
                    <a:lnTo>
                      <a:pt x="76513" y="4969"/>
                    </a:lnTo>
                    <a:lnTo>
                      <a:pt x="76532" y="5104"/>
                    </a:lnTo>
                    <a:lnTo>
                      <a:pt x="76571" y="5220"/>
                    </a:lnTo>
                    <a:lnTo>
                      <a:pt x="76629" y="5336"/>
                    </a:lnTo>
                    <a:lnTo>
                      <a:pt x="76706" y="5433"/>
                    </a:lnTo>
                    <a:lnTo>
                      <a:pt x="76802" y="5529"/>
                    </a:lnTo>
                    <a:lnTo>
                      <a:pt x="76938" y="5607"/>
                    </a:lnTo>
                    <a:lnTo>
                      <a:pt x="77073" y="5665"/>
                    </a:lnTo>
                    <a:lnTo>
                      <a:pt x="77228" y="5703"/>
                    </a:lnTo>
                    <a:lnTo>
                      <a:pt x="77498" y="5761"/>
                    </a:lnTo>
                    <a:lnTo>
                      <a:pt x="77750" y="5839"/>
                    </a:lnTo>
                    <a:lnTo>
                      <a:pt x="78001" y="5935"/>
                    </a:lnTo>
                    <a:lnTo>
                      <a:pt x="78233" y="6032"/>
                    </a:lnTo>
                    <a:lnTo>
                      <a:pt x="78446" y="6167"/>
                    </a:lnTo>
                    <a:lnTo>
                      <a:pt x="78658" y="6322"/>
                    </a:lnTo>
                    <a:lnTo>
                      <a:pt x="78852" y="6477"/>
                    </a:lnTo>
                    <a:lnTo>
                      <a:pt x="79026" y="6651"/>
                    </a:lnTo>
                    <a:lnTo>
                      <a:pt x="79064" y="6689"/>
                    </a:lnTo>
                    <a:lnTo>
                      <a:pt x="79180" y="7057"/>
                    </a:lnTo>
                    <a:lnTo>
                      <a:pt x="79335" y="7424"/>
                    </a:lnTo>
                    <a:lnTo>
                      <a:pt x="79490" y="7772"/>
                    </a:lnTo>
                    <a:lnTo>
                      <a:pt x="79683" y="8120"/>
                    </a:lnTo>
                    <a:lnTo>
                      <a:pt x="79702" y="8216"/>
                    </a:lnTo>
                    <a:lnTo>
                      <a:pt x="79741" y="8313"/>
                    </a:lnTo>
                    <a:lnTo>
                      <a:pt x="80147" y="9202"/>
                    </a:lnTo>
                    <a:lnTo>
                      <a:pt x="80359" y="9647"/>
                    </a:lnTo>
                    <a:lnTo>
                      <a:pt x="80591" y="10092"/>
                    </a:lnTo>
                    <a:lnTo>
                      <a:pt x="80843" y="10517"/>
                    </a:lnTo>
                    <a:lnTo>
                      <a:pt x="81133" y="10903"/>
                    </a:lnTo>
                    <a:lnTo>
                      <a:pt x="81442" y="11290"/>
                    </a:lnTo>
                    <a:lnTo>
                      <a:pt x="81616" y="11464"/>
                    </a:lnTo>
                    <a:lnTo>
                      <a:pt x="81809" y="11638"/>
                    </a:lnTo>
                    <a:lnTo>
                      <a:pt x="81964" y="11909"/>
                    </a:lnTo>
                    <a:lnTo>
                      <a:pt x="82138" y="12160"/>
                    </a:lnTo>
                    <a:lnTo>
                      <a:pt x="82331" y="12392"/>
                    </a:lnTo>
                    <a:lnTo>
                      <a:pt x="82524" y="12624"/>
                    </a:lnTo>
                    <a:lnTo>
                      <a:pt x="82582" y="12701"/>
                    </a:lnTo>
                    <a:lnTo>
                      <a:pt x="82660" y="12740"/>
                    </a:lnTo>
                    <a:lnTo>
                      <a:pt x="82834" y="12837"/>
                    </a:lnTo>
                    <a:lnTo>
                      <a:pt x="83027" y="12875"/>
                    </a:lnTo>
                    <a:lnTo>
                      <a:pt x="83201" y="12895"/>
                    </a:lnTo>
                    <a:lnTo>
                      <a:pt x="83394" y="12856"/>
                    </a:lnTo>
                    <a:lnTo>
                      <a:pt x="83588" y="12798"/>
                    </a:lnTo>
                    <a:lnTo>
                      <a:pt x="83742" y="12721"/>
                    </a:lnTo>
                    <a:lnTo>
                      <a:pt x="83878" y="12585"/>
                    </a:lnTo>
                    <a:lnTo>
                      <a:pt x="84032" y="12431"/>
                    </a:lnTo>
                    <a:lnTo>
                      <a:pt x="84168" y="12257"/>
                    </a:lnTo>
                    <a:lnTo>
                      <a:pt x="84264" y="12083"/>
                    </a:lnTo>
                    <a:lnTo>
                      <a:pt x="84380" y="11909"/>
                    </a:lnTo>
                    <a:lnTo>
                      <a:pt x="84458" y="11735"/>
                    </a:lnTo>
                    <a:lnTo>
                      <a:pt x="84535" y="11561"/>
                    </a:lnTo>
                    <a:lnTo>
                      <a:pt x="84651" y="11193"/>
                    </a:lnTo>
                    <a:lnTo>
                      <a:pt x="84728" y="10826"/>
                    </a:lnTo>
                    <a:lnTo>
                      <a:pt x="84786" y="10439"/>
                    </a:lnTo>
                    <a:lnTo>
                      <a:pt x="84806" y="10053"/>
                    </a:lnTo>
                    <a:lnTo>
                      <a:pt x="84786" y="9666"/>
                    </a:lnTo>
                    <a:lnTo>
                      <a:pt x="84767" y="9260"/>
                    </a:lnTo>
                    <a:lnTo>
                      <a:pt x="84728" y="8874"/>
                    </a:lnTo>
                    <a:lnTo>
                      <a:pt x="84632" y="8062"/>
                    </a:lnTo>
                    <a:lnTo>
                      <a:pt x="84554" y="7250"/>
                    </a:lnTo>
                    <a:lnTo>
                      <a:pt x="84535" y="6863"/>
                    </a:lnTo>
                    <a:lnTo>
                      <a:pt x="84535" y="6477"/>
                    </a:lnTo>
                    <a:lnTo>
                      <a:pt x="84709" y="6419"/>
                    </a:lnTo>
                    <a:lnTo>
                      <a:pt x="84883" y="6341"/>
                    </a:lnTo>
                    <a:lnTo>
                      <a:pt x="85038" y="6264"/>
                    </a:lnTo>
                    <a:lnTo>
                      <a:pt x="85192" y="6167"/>
                    </a:lnTo>
                    <a:lnTo>
                      <a:pt x="85347" y="6071"/>
                    </a:lnTo>
                    <a:lnTo>
                      <a:pt x="85501" y="5974"/>
                    </a:lnTo>
                    <a:lnTo>
                      <a:pt x="85753" y="5723"/>
                    </a:lnTo>
                    <a:lnTo>
                      <a:pt x="86023" y="6129"/>
                    </a:lnTo>
                    <a:lnTo>
                      <a:pt x="86333" y="6515"/>
                    </a:lnTo>
                    <a:lnTo>
                      <a:pt x="86661" y="6902"/>
                    </a:lnTo>
                    <a:lnTo>
                      <a:pt x="87029" y="7231"/>
                    </a:lnTo>
                    <a:lnTo>
                      <a:pt x="87396" y="7540"/>
                    </a:lnTo>
                    <a:lnTo>
                      <a:pt x="87589" y="7675"/>
                    </a:lnTo>
                    <a:lnTo>
                      <a:pt x="87783" y="7791"/>
                    </a:lnTo>
                    <a:lnTo>
                      <a:pt x="87995" y="7888"/>
                    </a:lnTo>
                    <a:lnTo>
                      <a:pt x="88189" y="7984"/>
                    </a:lnTo>
                    <a:lnTo>
                      <a:pt x="88382" y="8062"/>
                    </a:lnTo>
                    <a:lnTo>
                      <a:pt x="88575" y="8120"/>
                    </a:lnTo>
                    <a:lnTo>
                      <a:pt x="88614" y="8274"/>
                    </a:lnTo>
                    <a:lnTo>
                      <a:pt x="88691" y="8468"/>
                    </a:lnTo>
                    <a:lnTo>
                      <a:pt x="88788" y="8642"/>
                    </a:lnTo>
                    <a:lnTo>
                      <a:pt x="88923" y="8758"/>
                    </a:lnTo>
                    <a:lnTo>
                      <a:pt x="89078" y="8854"/>
                    </a:lnTo>
                    <a:lnTo>
                      <a:pt x="89252" y="8912"/>
                    </a:lnTo>
                    <a:lnTo>
                      <a:pt x="89426" y="8932"/>
                    </a:lnTo>
                    <a:lnTo>
                      <a:pt x="89600" y="8932"/>
                    </a:lnTo>
                    <a:lnTo>
                      <a:pt x="89774" y="8893"/>
                    </a:lnTo>
                    <a:lnTo>
                      <a:pt x="89948" y="8816"/>
                    </a:lnTo>
                    <a:lnTo>
                      <a:pt x="90102" y="8719"/>
                    </a:lnTo>
                    <a:lnTo>
                      <a:pt x="90238" y="8603"/>
                    </a:lnTo>
                    <a:lnTo>
                      <a:pt x="90354" y="8468"/>
                    </a:lnTo>
                    <a:lnTo>
                      <a:pt x="90431" y="8294"/>
                    </a:lnTo>
                    <a:lnTo>
                      <a:pt x="90489" y="8120"/>
                    </a:lnTo>
                    <a:lnTo>
                      <a:pt x="90489" y="7907"/>
                    </a:lnTo>
                    <a:lnTo>
                      <a:pt x="90470" y="7694"/>
                    </a:lnTo>
                    <a:lnTo>
                      <a:pt x="90412" y="7520"/>
                    </a:lnTo>
                    <a:lnTo>
                      <a:pt x="90489" y="7404"/>
                    </a:lnTo>
                    <a:lnTo>
                      <a:pt x="90547" y="7269"/>
                    </a:lnTo>
                    <a:lnTo>
                      <a:pt x="90605" y="7134"/>
                    </a:lnTo>
                    <a:lnTo>
                      <a:pt x="90644" y="6999"/>
                    </a:lnTo>
                    <a:lnTo>
                      <a:pt x="90682" y="6863"/>
                    </a:lnTo>
                    <a:lnTo>
                      <a:pt x="90702" y="6728"/>
                    </a:lnTo>
                    <a:lnTo>
                      <a:pt x="90702" y="6438"/>
                    </a:lnTo>
                    <a:lnTo>
                      <a:pt x="90663" y="6148"/>
                    </a:lnTo>
                    <a:lnTo>
                      <a:pt x="90586" y="5858"/>
                    </a:lnTo>
                    <a:lnTo>
                      <a:pt x="90489" y="5568"/>
                    </a:lnTo>
                    <a:lnTo>
                      <a:pt x="90334" y="5297"/>
                    </a:lnTo>
                    <a:lnTo>
                      <a:pt x="90276" y="5239"/>
                    </a:lnTo>
                    <a:lnTo>
                      <a:pt x="90218" y="5181"/>
                    </a:lnTo>
                    <a:lnTo>
                      <a:pt x="90914" y="4949"/>
                    </a:lnTo>
                    <a:lnTo>
                      <a:pt x="91591" y="4698"/>
                    </a:lnTo>
                    <a:lnTo>
                      <a:pt x="91939" y="4563"/>
                    </a:lnTo>
                    <a:lnTo>
                      <a:pt x="92267" y="4408"/>
                    </a:lnTo>
                    <a:lnTo>
                      <a:pt x="92577" y="4234"/>
                    </a:lnTo>
                    <a:lnTo>
                      <a:pt x="92886" y="4041"/>
                    </a:lnTo>
                    <a:lnTo>
                      <a:pt x="93021" y="3906"/>
                    </a:lnTo>
                    <a:lnTo>
                      <a:pt x="93157" y="3770"/>
                    </a:lnTo>
                    <a:lnTo>
                      <a:pt x="93253" y="3616"/>
                    </a:lnTo>
                    <a:lnTo>
                      <a:pt x="93311" y="3442"/>
                    </a:lnTo>
                    <a:lnTo>
                      <a:pt x="93331" y="3248"/>
                    </a:lnTo>
                    <a:lnTo>
                      <a:pt x="93331" y="3074"/>
                    </a:lnTo>
                    <a:lnTo>
                      <a:pt x="93273" y="2881"/>
                    </a:lnTo>
                    <a:lnTo>
                      <a:pt x="93195" y="2707"/>
                    </a:lnTo>
                    <a:lnTo>
                      <a:pt x="93137" y="2649"/>
                    </a:lnTo>
                    <a:lnTo>
                      <a:pt x="93079" y="2591"/>
                    </a:lnTo>
                    <a:lnTo>
                      <a:pt x="93157" y="2417"/>
                    </a:lnTo>
                    <a:lnTo>
                      <a:pt x="93195" y="2224"/>
                    </a:lnTo>
                    <a:lnTo>
                      <a:pt x="93253" y="1934"/>
                    </a:lnTo>
                    <a:lnTo>
                      <a:pt x="93253" y="1644"/>
                    </a:lnTo>
                    <a:lnTo>
                      <a:pt x="93234" y="1392"/>
                    </a:lnTo>
                    <a:lnTo>
                      <a:pt x="93157" y="1161"/>
                    </a:lnTo>
                    <a:lnTo>
                      <a:pt x="93060" y="967"/>
                    </a:lnTo>
                    <a:lnTo>
                      <a:pt x="92925" y="774"/>
                    </a:lnTo>
                    <a:lnTo>
                      <a:pt x="92770" y="600"/>
                    </a:lnTo>
                    <a:lnTo>
                      <a:pt x="92596" y="465"/>
                    </a:lnTo>
                    <a:lnTo>
                      <a:pt x="92383" y="329"/>
                    </a:lnTo>
                    <a:lnTo>
                      <a:pt x="92171" y="233"/>
                    </a:lnTo>
                    <a:lnTo>
                      <a:pt x="91939" y="136"/>
                    </a:lnTo>
                    <a:lnTo>
                      <a:pt x="91707" y="78"/>
                    </a:lnTo>
                    <a:lnTo>
                      <a:pt x="91455" y="39"/>
                    </a:lnTo>
                    <a:lnTo>
                      <a:pt x="9122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39"/>
              <p:cNvSpPr/>
              <p:nvPr/>
            </p:nvSpPr>
            <p:spPr>
              <a:xfrm>
                <a:off x="961625" y="-3333700"/>
                <a:ext cx="2391750" cy="373600"/>
              </a:xfrm>
              <a:custGeom>
                <a:rect b="b" l="l" r="r" t="t"/>
                <a:pathLst>
                  <a:path extrusionOk="0" h="14944" w="95670">
                    <a:moveTo>
                      <a:pt x="4968" y="0"/>
                    </a:moveTo>
                    <a:lnTo>
                      <a:pt x="4756" y="58"/>
                    </a:lnTo>
                    <a:lnTo>
                      <a:pt x="3963" y="310"/>
                    </a:lnTo>
                    <a:lnTo>
                      <a:pt x="3248" y="542"/>
                    </a:lnTo>
                    <a:lnTo>
                      <a:pt x="3112" y="426"/>
                    </a:lnTo>
                    <a:lnTo>
                      <a:pt x="2958" y="329"/>
                    </a:lnTo>
                    <a:lnTo>
                      <a:pt x="2803" y="271"/>
                    </a:lnTo>
                    <a:lnTo>
                      <a:pt x="2649" y="232"/>
                    </a:lnTo>
                    <a:lnTo>
                      <a:pt x="2552" y="194"/>
                    </a:lnTo>
                    <a:lnTo>
                      <a:pt x="2436" y="174"/>
                    </a:lnTo>
                    <a:lnTo>
                      <a:pt x="2339" y="155"/>
                    </a:lnTo>
                    <a:lnTo>
                      <a:pt x="2243" y="155"/>
                    </a:lnTo>
                    <a:lnTo>
                      <a:pt x="2146" y="174"/>
                    </a:lnTo>
                    <a:lnTo>
                      <a:pt x="2030" y="213"/>
                    </a:lnTo>
                    <a:lnTo>
                      <a:pt x="1933" y="252"/>
                    </a:lnTo>
                    <a:lnTo>
                      <a:pt x="1837" y="329"/>
                    </a:lnTo>
                    <a:lnTo>
                      <a:pt x="1682" y="464"/>
                    </a:lnTo>
                    <a:lnTo>
                      <a:pt x="1547" y="600"/>
                    </a:lnTo>
                    <a:lnTo>
                      <a:pt x="1431" y="735"/>
                    </a:lnTo>
                    <a:lnTo>
                      <a:pt x="1315" y="909"/>
                    </a:lnTo>
                    <a:lnTo>
                      <a:pt x="1257" y="1006"/>
                    </a:lnTo>
                    <a:lnTo>
                      <a:pt x="1218" y="1122"/>
                    </a:lnTo>
                    <a:lnTo>
                      <a:pt x="1199" y="1237"/>
                    </a:lnTo>
                    <a:lnTo>
                      <a:pt x="1179" y="1334"/>
                    </a:lnTo>
                    <a:lnTo>
                      <a:pt x="1044" y="1701"/>
                    </a:lnTo>
                    <a:lnTo>
                      <a:pt x="967" y="2069"/>
                    </a:lnTo>
                    <a:lnTo>
                      <a:pt x="889" y="2436"/>
                    </a:lnTo>
                    <a:lnTo>
                      <a:pt x="870" y="2803"/>
                    </a:lnTo>
                    <a:lnTo>
                      <a:pt x="812" y="2977"/>
                    </a:lnTo>
                    <a:lnTo>
                      <a:pt x="754" y="3151"/>
                    </a:lnTo>
                    <a:lnTo>
                      <a:pt x="696" y="3480"/>
                    </a:lnTo>
                    <a:lnTo>
                      <a:pt x="638" y="3789"/>
                    </a:lnTo>
                    <a:lnTo>
                      <a:pt x="619" y="4118"/>
                    </a:lnTo>
                    <a:lnTo>
                      <a:pt x="619" y="4446"/>
                    </a:lnTo>
                    <a:lnTo>
                      <a:pt x="483" y="4504"/>
                    </a:lnTo>
                    <a:lnTo>
                      <a:pt x="367" y="4582"/>
                    </a:lnTo>
                    <a:lnTo>
                      <a:pt x="271" y="4659"/>
                    </a:lnTo>
                    <a:lnTo>
                      <a:pt x="174" y="4775"/>
                    </a:lnTo>
                    <a:lnTo>
                      <a:pt x="116" y="4891"/>
                    </a:lnTo>
                    <a:lnTo>
                      <a:pt x="58" y="5026"/>
                    </a:lnTo>
                    <a:lnTo>
                      <a:pt x="20" y="5181"/>
                    </a:lnTo>
                    <a:lnTo>
                      <a:pt x="0" y="5355"/>
                    </a:lnTo>
                    <a:lnTo>
                      <a:pt x="20" y="5800"/>
                    </a:lnTo>
                    <a:lnTo>
                      <a:pt x="78" y="6186"/>
                    </a:lnTo>
                    <a:lnTo>
                      <a:pt x="155" y="6573"/>
                    </a:lnTo>
                    <a:lnTo>
                      <a:pt x="271" y="6940"/>
                    </a:lnTo>
                    <a:lnTo>
                      <a:pt x="406" y="7288"/>
                    </a:lnTo>
                    <a:lnTo>
                      <a:pt x="580" y="7597"/>
                    </a:lnTo>
                    <a:lnTo>
                      <a:pt x="793" y="7907"/>
                    </a:lnTo>
                    <a:lnTo>
                      <a:pt x="1005" y="8197"/>
                    </a:lnTo>
                    <a:lnTo>
                      <a:pt x="1257" y="8467"/>
                    </a:lnTo>
                    <a:lnTo>
                      <a:pt x="1508" y="8699"/>
                    </a:lnTo>
                    <a:lnTo>
                      <a:pt x="1798" y="8931"/>
                    </a:lnTo>
                    <a:lnTo>
                      <a:pt x="2088" y="9163"/>
                    </a:lnTo>
                    <a:lnTo>
                      <a:pt x="2417" y="9357"/>
                    </a:lnTo>
                    <a:lnTo>
                      <a:pt x="2745" y="9550"/>
                    </a:lnTo>
                    <a:lnTo>
                      <a:pt x="3074" y="9724"/>
                    </a:lnTo>
                    <a:lnTo>
                      <a:pt x="3441" y="9879"/>
                    </a:lnTo>
                    <a:lnTo>
                      <a:pt x="3828" y="10169"/>
                    </a:lnTo>
                    <a:lnTo>
                      <a:pt x="4253" y="10420"/>
                    </a:lnTo>
                    <a:lnTo>
                      <a:pt x="4698" y="10652"/>
                    </a:lnTo>
                    <a:lnTo>
                      <a:pt x="5162" y="10826"/>
                    </a:lnTo>
                    <a:lnTo>
                      <a:pt x="5664" y="10980"/>
                    </a:lnTo>
                    <a:lnTo>
                      <a:pt x="6167" y="11096"/>
                    </a:lnTo>
                    <a:lnTo>
                      <a:pt x="6708" y="11174"/>
                    </a:lnTo>
                    <a:lnTo>
                      <a:pt x="7269" y="11193"/>
                    </a:lnTo>
                    <a:lnTo>
                      <a:pt x="7365" y="11193"/>
                    </a:lnTo>
                    <a:lnTo>
                      <a:pt x="7462" y="11174"/>
                    </a:lnTo>
                    <a:lnTo>
                      <a:pt x="8235" y="11483"/>
                    </a:lnTo>
                    <a:lnTo>
                      <a:pt x="9008" y="11792"/>
                    </a:lnTo>
                    <a:lnTo>
                      <a:pt x="9782" y="12102"/>
                    </a:lnTo>
                    <a:lnTo>
                      <a:pt x="10574" y="12411"/>
                    </a:lnTo>
                    <a:lnTo>
                      <a:pt x="10690" y="12430"/>
                    </a:lnTo>
                    <a:lnTo>
                      <a:pt x="10806" y="12450"/>
                    </a:lnTo>
                    <a:lnTo>
                      <a:pt x="10922" y="12450"/>
                    </a:lnTo>
                    <a:lnTo>
                      <a:pt x="11019" y="12430"/>
                    </a:lnTo>
                    <a:lnTo>
                      <a:pt x="11116" y="12392"/>
                    </a:lnTo>
                    <a:lnTo>
                      <a:pt x="11212" y="12334"/>
                    </a:lnTo>
                    <a:lnTo>
                      <a:pt x="11309" y="12276"/>
                    </a:lnTo>
                    <a:lnTo>
                      <a:pt x="11386" y="12198"/>
                    </a:lnTo>
                    <a:lnTo>
                      <a:pt x="11773" y="12276"/>
                    </a:lnTo>
                    <a:lnTo>
                      <a:pt x="11869" y="12411"/>
                    </a:lnTo>
                    <a:lnTo>
                      <a:pt x="12005" y="12527"/>
                    </a:lnTo>
                    <a:lnTo>
                      <a:pt x="12159" y="12624"/>
                    </a:lnTo>
                    <a:lnTo>
                      <a:pt x="12353" y="12682"/>
                    </a:lnTo>
                    <a:lnTo>
                      <a:pt x="13880" y="13068"/>
                    </a:lnTo>
                    <a:lnTo>
                      <a:pt x="14866" y="13300"/>
                    </a:lnTo>
                    <a:lnTo>
                      <a:pt x="15407" y="13397"/>
                    </a:lnTo>
                    <a:lnTo>
                      <a:pt x="15968" y="13493"/>
                    </a:lnTo>
                    <a:lnTo>
                      <a:pt x="16528" y="13590"/>
                    </a:lnTo>
                    <a:lnTo>
                      <a:pt x="17089" y="13648"/>
                    </a:lnTo>
                    <a:lnTo>
                      <a:pt x="17630" y="13687"/>
                    </a:lnTo>
                    <a:lnTo>
                      <a:pt x="18171" y="13706"/>
                    </a:lnTo>
                    <a:lnTo>
                      <a:pt x="18693" y="13687"/>
                    </a:lnTo>
                    <a:lnTo>
                      <a:pt x="19196" y="13629"/>
                    </a:lnTo>
                    <a:lnTo>
                      <a:pt x="19428" y="13590"/>
                    </a:lnTo>
                    <a:lnTo>
                      <a:pt x="19660" y="13532"/>
                    </a:lnTo>
                    <a:lnTo>
                      <a:pt x="19873" y="13474"/>
                    </a:lnTo>
                    <a:lnTo>
                      <a:pt x="20066" y="13397"/>
                    </a:lnTo>
                    <a:lnTo>
                      <a:pt x="20221" y="13474"/>
                    </a:lnTo>
                    <a:lnTo>
                      <a:pt x="20375" y="13513"/>
                    </a:lnTo>
                    <a:lnTo>
                      <a:pt x="20820" y="13551"/>
                    </a:lnTo>
                    <a:lnTo>
                      <a:pt x="21284" y="13571"/>
                    </a:lnTo>
                    <a:lnTo>
                      <a:pt x="21902" y="13706"/>
                    </a:lnTo>
                    <a:lnTo>
                      <a:pt x="22540" y="13841"/>
                    </a:lnTo>
                    <a:lnTo>
                      <a:pt x="23178" y="13938"/>
                    </a:lnTo>
                    <a:lnTo>
                      <a:pt x="23816" y="14015"/>
                    </a:lnTo>
                    <a:lnTo>
                      <a:pt x="24473" y="14093"/>
                    </a:lnTo>
                    <a:lnTo>
                      <a:pt x="25131" y="14151"/>
                    </a:lnTo>
                    <a:lnTo>
                      <a:pt x="26445" y="14247"/>
                    </a:lnTo>
                    <a:lnTo>
                      <a:pt x="29074" y="14383"/>
                    </a:lnTo>
                    <a:lnTo>
                      <a:pt x="30331" y="14460"/>
                    </a:lnTo>
                    <a:lnTo>
                      <a:pt x="30969" y="14518"/>
                    </a:lnTo>
                    <a:lnTo>
                      <a:pt x="31568" y="14595"/>
                    </a:lnTo>
                    <a:lnTo>
                      <a:pt x="32592" y="14692"/>
                    </a:lnTo>
                    <a:lnTo>
                      <a:pt x="33617" y="14789"/>
                    </a:lnTo>
                    <a:lnTo>
                      <a:pt x="34622" y="14847"/>
                    </a:lnTo>
                    <a:lnTo>
                      <a:pt x="35647" y="14905"/>
                    </a:lnTo>
                    <a:lnTo>
                      <a:pt x="36671" y="14924"/>
                    </a:lnTo>
                    <a:lnTo>
                      <a:pt x="37696" y="14943"/>
                    </a:lnTo>
                    <a:lnTo>
                      <a:pt x="39745" y="14943"/>
                    </a:lnTo>
                    <a:lnTo>
                      <a:pt x="41775" y="14866"/>
                    </a:lnTo>
                    <a:lnTo>
                      <a:pt x="43824" y="14789"/>
                    </a:lnTo>
                    <a:lnTo>
                      <a:pt x="45873" y="14673"/>
                    </a:lnTo>
                    <a:lnTo>
                      <a:pt x="47922" y="14557"/>
                    </a:lnTo>
                    <a:lnTo>
                      <a:pt x="51923" y="14325"/>
                    </a:lnTo>
                    <a:lnTo>
                      <a:pt x="55944" y="14112"/>
                    </a:lnTo>
                    <a:lnTo>
                      <a:pt x="63967" y="13706"/>
                    </a:lnTo>
                    <a:lnTo>
                      <a:pt x="71989" y="13281"/>
                    </a:lnTo>
                    <a:lnTo>
                      <a:pt x="75991" y="13068"/>
                    </a:lnTo>
                    <a:lnTo>
                      <a:pt x="79992" y="12856"/>
                    </a:lnTo>
                    <a:lnTo>
                      <a:pt x="80707" y="12798"/>
                    </a:lnTo>
                    <a:lnTo>
                      <a:pt x="81519" y="12720"/>
                    </a:lnTo>
                    <a:lnTo>
                      <a:pt x="82409" y="12604"/>
                    </a:lnTo>
                    <a:lnTo>
                      <a:pt x="83356" y="12450"/>
                    </a:lnTo>
                    <a:lnTo>
                      <a:pt x="83414" y="12546"/>
                    </a:lnTo>
                    <a:lnTo>
                      <a:pt x="83491" y="12643"/>
                    </a:lnTo>
                    <a:lnTo>
                      <a:pt x="83568" y="12720"/>
                    </a:lnTo>
                    <a:lnTo>
                      <a:pt x="83684" y="12798"/>
                    </a:lnTo>
                    <a:lnTo>
                      <a:pt x="83781" y="12836"/>
                    </a:lnTo>
                    <a:lnTo>
                      <a:pt x="83916" y="12894"/>
                    </a:lnTo>
                    <a:lnTo>
                      <a:pt x="84052" y="12914"/>
                    </a:lnTo>
                    <a:lnTo>
                      <a:pt x="84187" y="12914"/>
                    </a:lnTo>
                    <a:lnTo>
                      <a:pt x="84709" y="12894"/>
                    </a:lnTo>
                    <a:lnTo>
                      <a:pt x="84960" y="12875"/>
                    </a:lnTo>
                    <a:lnTo>
                      <a:pt x="85212" y="12817"/>
                    </a:lnTo>
                    <a:lnTo>
                      <a:pt x="85463" y="12759"/>
                    </a:lnTo>
                    <a:lnTo>
                      <a:pt x="85714" y="12682"/>
                    </a:lnTo>
                    <a:lnTo>
                      <a:pt x="85946" y="12585"/>
                    </a:lnTo>
                    <a:lnTo>
                      <a:pt x="86198" y="12469"/>
                    </a:lnTo>
                    <a:lnTo>
                      <a:pt x="86275" y="12411"/>
                    </a:lnTo>
                    <a:lnTo>
                      <a:pt x="86333" y="12334"/>
                    </a:lnTo>
                    <a:lnTo>
                      <a:pt x="86681" y="12276"/>
                    </a:lnTo>
                    <a:lnTo>
                      <a:pt x="86990" y="12218"/>
                    </a:lnTo>
                    <a:lnTo>
                      <a:pt x="87319" y="12121"/>
                    </a:lnTo>
                    <a:lnTo>
                      <a:pt x="87628" y="12044"/>
                    </a:lnTo>
                    <a:lnTo>
                      <a:pt x="87937" y="11928"/>
                    </a:lnTo>
                    <a:lnTo>
                      <a:pt x="88227" y="11831"/>
                    </a:lnTo>
                    <a:lnTo>
                      <a:pt x="88807" y="11580"/>
                    </a:lnTo>
                    <a:lnTo>
                      <a:pt x="89348" y="11290"/>
                    </a:lnTo>
                    <a:lnTo>
                      <a:pt x="89870" y="10961"/>
                    </a:lnTo>
                    <a:lnTo>
                      <a:pt x="90373" y="10594"/>
                    </a:lnTo>
                    <a:lnTo>
                      <a:pt x="90837" y="10207"/>
                    </a:lnTo>
                    <a:lnTo>
                      <a:pt x="91340" y="9956"/>
                    </a:lnTo>
                    <a:lnTo>
                      <a:pt x="91804" y="9685"/>
                    </a:lnTo>
                    <a:lnTo>
                      <a:pt x="92267" y="9415"/>
                    </a:lnTo>
                    <a:lnTo>
                      <a:pt x="92712" y="9125"/>
                    </a:lnTo>
                    <a:lnTo>
                      <a:pt x="93137" y="8815"/>
                    </a:lnTo>
                    <a:lnTo>
                      <a:pt x="93524" y="8487"/>
                    </a:lnTo>
                    <a:lnTo>
                      <a:pt x="93891" y="8158"/>
                    </a:lnTo>
                    <a:lnTo>
                      <a:pt x="94239" y="7810"/>
                    </a:lnTo>
                    <a:lnTo>
                      <a:pt x="94549" y="7423"/>
                    </a:lnTo>
                    <a:lnTo>
                      <a:pt x="94819" y="7056"/>
                    </a:lnTo>
                    <a:lnTo>
                      <a:pt x="95070" y="6650"/>
                    </a:lnTo>
                    <a:lnTo>
                      <a:pt x="95264" y="6244"/>
                    </a:lnTo>
                    <a:lnTo>
                      <a:pt x="95438" y="5800"/>
                    </a:lnTo>
                    <a:lnTo>
                      <a:pt x="95554" y="5355"/>
                    </a:lnTo>
                    <a:lnTo>
                      <a:pt x="95592" y="5123"/>
                    </a:lnTo>
                    <a:lnTo>
                      <a:pt x="95631" y="4891"/>
                    </a:lnTo>
                    <a:lnTo>
                      <a:pt x="95650" y="4659"/>
                    </a:lnTo>
                    <a:lnTo>
                      <a:pt x="95670" y="4408"/>
                    </a:lnTo>
                    <a:lnTo>
                      <a:pt x="95670" y="4079"/>
                    </a:lnTo>
                    <a:lnTo>
                      <a:pt x="95650" y="3751"/>
                    </a:lnTo>
                    <a:lnTo>
                      <a:pt x="95592" y="3441"/>
                    </a:lnTo>
                    <a:lnTo>
                      <a:pt x="95534" y="3151"/>
                    </a:lnTo>
                    <a:lnTo>
                      <a:pt x="95457" y="2861"/>
                    </a:lnTo>
                    <a:lnTo>
                      <a:pt x="95360" y="2591"/>
                    </a:lnTo>
                    <a:lnTo>
                      <a:pt x="95225" y="2339"/>
                    </a:lnTo>
                    <a:lnTo>
                      <a:pt x="95070" y="2107"/>
                    </a:lnTo>
                    <a:lnTo>
                      <a:pt x="94897" y="1895"/>
                    </a:lnTo>
                    <a:lnTo>
                      <a:pt x="94703" y="1721"/>
                    </a:lnTo>
                    <a:lnTo>
                      <a:pt x="94491" y="1547"/>
                    </a:lnTo>
                    <a:lnTo>
                      <a:pt x="94239" y="1411"/>
                    </a:lnTo>
                    <a:lnTo>
                      <a:pt x="93969" y="1315"/>
                    </a:lnTo>
                    <a:lnTo>
                      <a:pt x="93679" y="1237"/>
                    </a:lnTo>
                    <a:lnTo>
                      <a:pt x="93350" y="1199"/>
                    </a:lnTo>
                    <a:lnTo>
                      <a:pt x="92983" y="1199"/>
                    </a:lnTo>
                    <a:lnTo>
                      <a:pt x="92789" y="1218"/>
                    </a:lnTo>
                    <a:lnTo>
                      <a:pt x="92615" y="1237"/>
                    </a:lnTo>
                    <a:lnTo>
                      <a:pt x="92441" y="1295"/>
                    </a:lnTo>
                    <a:lnTo>
                      <a:pt x="92287" y="1334"/>
                    </a:lnTo>
                    <a:lnTo>
                      <a:pt x="92132" y="1411"/>
                    </a:lnTo>
                    <a:lnTo>
                      <a:pt x="91997" y="1489"/>
                    </a:lnTo>
                    <a:lnTo>
                      <a:pt x="91881" y="1585"/>
                    </a:lnTo>
                    <a:lnTo>
                      <a:pt x="91784" y="1701"/>
                    </a:lnTo>
                    <a:lnTo>
                      <a:pt x="91688" y="1817"/>
                    </a:lnTo>
                    <a:lnTo>
                      <a:pt x="91591" y="1933"/>
                    </a:lnTo>
                    <a:lnTo>
                      <a:pt x="91533" y="2069"/>
                    </a:lnTo>
                    <a:lnTo>
                      <a:pt x="91456" y="2223"/>
                    </a:lnTo>
                    <a:lnTo>
                      <a:pt x="91359" y="2533"/>
                    </a:lnTo>
                    <a:lnTo>
                      <a:pt x="91282" y="2861"/>
                    </a:lnTo>
                    <a:lnTo>
                      <a:pt x="91243" y="3209"/>
                    </a:lnTo>
                    <a:lnTo>
                      <a:pt x="91224" y="3577"/>
                    </a:lnTo>
                    <a:lnTo>
                      <a:pt x="91243" y="3944"/>
                    </a:lnTo>
                    <a:lnTo>
                      <a:pt x="91262" y="4330"/>
                    </a:lnTo>
                    <a:lnTo>
                      <a:pt x="91340" y="5065"/>
                    </a:lnTo>
                    <a:lnTo>
                      <a:pt x="91436" y="5761"/>
                    </a:lnTo>
                    <a:lnTo>
                      <a:pt x="91301" y="5838"/>
                    </a:lnTo>
                    <a:lnTo>
                      <a:pt x="91185" y="5954"/>
                    </a:lnTo>
                    <a:lnTo>
                      <a:pt x="91069" y="6032"/>
                    </a:lnTo>
                    <a:lnTo>
                      <a:pt x="90953" y="5935"/>
                    </a:lnTo>
                    <a:lnTo>
                      <a:pt x="90528" y="5626"/>
                    </a:lnTo>
                    <a:lnTo>
                      <a:pt x="90064" y="5374"/>
                    </a:lnTo>
                    <a:lnTo>
                      <a:pt x="89832" y="5258"/>
                    </a:lnTo>
                    <a:lnTo>
                      <a:pt x="89600" y="5142"/>
                    </a:lnTo>
                    <a:lnTo>
                      <a:pt x="89348" y="5046"/>
                    </a:lnTo>
                    <a:lnTo>
                      <a:pt x="89097" y="4968"/>
                    </a:lnTo>
                    <a:lnTo>
                      <a:pt x="88943" y="4930"/>
                    </a:lnTo>
                    <a:lnTo>
                      <a:pt x="88807" y="4930"/>
                    </a:lnTo>
                    <a:lnTo>
                      <a:pt x="88131" y="4215"/>
                    </a:lnTo>
                    <a:lnTo>
                      <a:pt x="87783" y="3867"/>
                    </a:lnTo>
                    <a:lnTo>
                      <a:pt x="87415" y="3519"/>
                    </a:lnTo>
                    <a:lnTo>
                      <a:pt x="87299" y="3422"/>
                    </a:lnTo>
                    <a:lnTo>
                      <a:pt x="87183" y="3364"/>
                    </a:lnTo>
                    <a:lnTo>
                      <a:pt x="87048" y="3306"/>
                    </a:lnTo>
                    <a:lnTo>
                      <a:pt x="86893" y="3287"/>
                    </a:lnTo>
                    <a:lnTo>
                      <a:pt x="86758" y="3267"/>
                    </a:lnTo>
                    <a:lnTo>
                      <a:pt x="86623" y="3287"/>
                    </a:lnTo>
                    <a:lnTo>
                      <a:pt x="86487" y="3306"/>
                    </a:lnTo>
                    <a:lnTo>
                      <a:pt x="86352" y="3345"/>
                    </a:lnTo>
                    <a:lnTo>
                      <a:pt x="86236" y="3422"/>
                    </a:lnTo>
                    <a:lnTo>
                      <a:pt x="86120" y="3499"/>
                    </a:lnTo>
                    <a:lnTo>
                      <a:pt x="86024" y="3596"/>
                    </a:lnTo>
                    <a:lnTo>
                      <a:pt x="85927" y="3693"/>
                    </a:lnTo>
                    <a:lnTo>
                      <a:pt x="85869" y="3828"/>
                    </a:lnTo>
                    <a:lnTo>
                      <a:pt x="85811" y="3963"/>
                    </a:lnTo>
                    <a:lnTo>
                      <a:pt x="85792" y="4099"/>
                    </a:lnTo>
                    <a:lnTo>
                      <a:pt x="85792" y="4253"/>
                    </a:lnTo>
                    <a:lnTo>
                      <a:pt x="85869" y="5413"/>
                    </a:lnTo>
                    <a:lnTo>
                      <a:pt x="85908" y="6554"/>
                    </a:lnTo>
                    <a:lnTo>
                      <a:pt x="85908" y="7713"/>
                    </a:lnTo>
                    <a:lnTo>
                      <a:pt x="85927" y="8873"/>
                    </a:lnTo>
                    <a:lnTo>
                      <a:pt x="85540" y="9395"/>
                    </a:lnTo>
                    <a:lnTo>
                      <a:pt x="85482" y="9473"/>
                    </a:lnTo>
                    <a:lnTo>
                      <a:pt x="85444" y="9511"/>
                    </a:lnTo>
                    <a:lnTo>
                      <a:pt x="85192" y="9705"/>
                    </a:lnTo>
                    <a:lnTo>
                      <a:pt x="84960" y="9917"/>
                    </a:lnTo>
                    <a:lnTo>
                      <a:pt x="84902" y="9995"/>
                    </a:lnTo>
                    <a:lnTo>
                      <a:pt x="84844" y="10072"/>
                    </a:lnTo>
                    <a:lnTo>
                      <a:pt x="84767" y="10226"/>
                    </a:lnTo>
                    <a:lnTo>
                      <a:pt x="84303" y="10323"/>
                    </a:lnTo>
                    <a:lnTo>
                      <a:pt x="83839" y="10400"/>
                    </a:lnTo>
                    <a:lnTo>
                      <a:pt x="83781" y="10304"/>
                    </a:lnTo>
                    <a:lnTo>
                      <a:pt x="83684" y="10188"/>
                    </a:lnTo>
                    <a:lnTo>
                      <a:pt x="83549" y="10111"/>
                    </a:lnTo>
                    <a:lnTo>
                      <a:pt x="83414" y="10033"/>
                    </a:lnTo>
                    <a:lnTo>
                      <a:pt x="83182" y="9917"/>
                    </a:lnTo>
                    <a:lnTo>
                      <a:pt x="82969" y="9782"/>
                    </a:lnTo>
                    <a:lnTo>
                      <a:pt x="82776" y="9627"/>
                    </a:lnTo>
                    <a:lnTo>
                      <a:pt x="82583" y="9473"/>
                    </a:lnTo>
                    <a:lnTo>
                      <a:pt x="82409" y="9299"/>
                    </a:lnTo>
                    <a:lnTo>
                      <a:pt x="82235" y="9105"/>
                    </a:lnTo>
                    <a:lnTo>
                      <a:pt x="82080" y="8893"/>
                    </a:lnTo>
                    <a:lnTo>
                      <a:pt x="81925" y="8680"/>
                    </a:lnTo>
                    <a:lnTo>
                      <a:pt x="81635" y="8235"/>
                    </a:lnTo>
                    <a:lnTo>
                      <a:pt x="81384" y="7791"/>
                    </a:lnTo>
                    <a:lnTo>
                      <a:pt x="80901" y="6902"/>
                    </a:lnTo>
                    <a:lnTo>
                      <a:pt x="80572" y="6264"/>
                    </a:lnTo>
                    <a:lnTo>
                      <a:pt x="80418" y="5819"/>
                    </a:lnTo>
                    <a:lnTo>
                      <a:pt x="80263" y="5394"/>
                    </a:lnTo>
                    <a:lnTo>
                      <a:pt x="80070" y="4968"/>
                    </a:lnTo>
                    <a:lnTo>
                      <a:pt x="79876" y="4562"/>
                    </a:lnTo>
                    <a:lnTo>
                      <a:pt x="79644" y="4157"/>
                    </a:lnTo>
                    <a:lnTo>
                      <a:pt x="79393" y="3789"/>
                    </a:lnTo>
                    <a:lnTo>
                      <a:pt x="79103" y="3422"/>
                    </a:lnTo>
                    <a:lnTo>
                      <a:pt x="78774" y="3093"/>
                    </a:lnTo>
                    <a:lnTo>
                      <a:pt x="78620" y="2958"/>
                    </a:lnTo>
                    <a:lnTo>
                      <a:pt x="78465" y="2881"/>
                    </a:lnTo>
                    <a:lnTo>
                      <a:pt x="78291" y="2842"/>
                    </a:lnTo>
                    <a:lnTo>
                      <a:pt x="78136" y="2823"/>
                    </a:lnTo>
                    <a:lnTo>
                      <a:pt x="77962" y="2842"/>
                    </a:lnTo>
                    <a:lnTo>
                      <a:pt x="77808" y="2900"/>
                    </a:lnTo>
                    <a:lnTo>
                      <a:pt x="77653" y="2977"/>
                    </a:lnTo>
                    <a:lnTo>
                      <a:pt x="77518" y="3055"/>
                    </a:lnTo>
                    <a:lnTo>
                      <a:pt x="77383" y="3171"/>
                    </a:lnTo>
                    <a:lnTo>
                      <a:pt x="77286" y="3306"/>
                    </a:lnTo>
                    <a:lnTo>
                      <a:pt x="77209" y="3461"/>
                    </a:lnTo>
                    <a:lnTo>
                      <a:pt x="77170" y="3615"/>
                    </a:lnTo>
                    <a:lnTo>
                      <a:pt x="77131" y="3770"/>
                    </a:lnTo>
                    <a:lnTo>
                      <a:pt x="77151" y="3944"/>
                    </a:lnTo>
                    <a:lnTo>
                      <a:pt x="77209" y="4118"/>
                    </a:lnTo>
                    <a:lnTo>
                      <a:pt x="77305" y="4292"/>
                    </a:lnTo>
                    <a:lnTo>
                      <a:pt x="77325" y="4330"/>
                    </a:lnTo>
                    <a:lnTo>
                      <a:pt x="77247" y="4543"/>
                    </a:lnTo>
                    <a:lnTo>
                      <a:pt x="77209" y="4640"/>
                    </a:lnTo>
                    <a:lnTo>
                      <a:pt x="77189" y="4756"/>
                    </a:lnTo>
                    <a:lnTo>
                      <a:pt x="77131" y="5471"/>
                    </a:lnTo>
                    <a:lnTo>
                      <a:pt x="77015" y="6167"/>
                    </a:lnTo>
                    <a:lnTo>
                      <a:pt x="76957" y="6496"/>
                    </a:lnTo>
                    <a:lnTo>
                      <a:pt x="76861" y="6844"/>
                    </a:lnTo>
                    <a:lnTo>
                      <a:pt x="76783" y="7172"/>
                    </a:lnTo>
                    <a:lnTo>
                      <a:pt x="76667" y="7501"/>
                    </a:lnTo>
                    <a:lnTo>
                      <a:pt x="76184" y="7791"/>
                    </a:lnTo>
                    <a:lnTo>
                      <a:pt x="75701" y="8100"/>
                    </a:lnTo>
                    <a:lnTo>
                      <a:pt x="74734" y="8757"/>
                    </a:lnTo>
                    <a:lnTo>
                      <a:pt x="74251" y="9086"/>
                    </a:lnTo>
                    <a:lnTo>
                      <a:pt x="73748" y="9357"/>
                    </a:lnTo>
                    <a:lnTo>
                      <a:pt x="73478" y="9492"/>
                    </a:lnTo>
                    <a:lnTo>
                      <a:pt x="73226" y="9589"/>
                    </a:lnTo>
                    <a:lnTo>
                      <a:pt x="72956" y="9685"/>
                    </a:lnTo>
                    <a:lnTo>
                      <a:pt x="72685" y="9782"/>
                    </a:lnTo>
                    <a:lnTo>
                      <a:pt x="72434" y="9627"/>
                    </a:lnTo>
                    <a:lnTo>
                      <a:pt x="72221" y="9473"/>
                    </a:lnTo>
                    <a:lnTo>
                      <a:pt x="72028" y="9279"/>
                    </a:lnTo>
                    <a:lnTo>
                      <a:pt x="71835" y="9067"/>
                    </a:lnTo>
                    <a:lnTo>
                      <a:pt x="71680" y="8854"/>
                    </a:lnTo>
                    <a:lnTo>
                      <a:pt x="71545" y="8622"/>
                    </a:lnTo>
                    <a:lnTo>
                      <a:pt x="71429" y="8371"/>
                    </a:lnTo>
                    <a:lnTo>
                      <a:pt x="71313" y="8119"/>
                    </a:lnTo>
                    <a:lnTo>
                      <a:pt x="71216" y="7849"/>
                    </a:lnTo>
                    <a:lnTo>
                      <a:pt x="71119" y="7578"/>
                    </a:lnTo>
                    <a:lnTo>
                      <a:pt x="70984" y="7037"/>
                    </a:lnTo>
                    <a:lnTo>
                      <a:pt x="70733" y="5935"/>
                    </a:lnTo>
                    <a:lnTo>
                      <a:pt x="70578" y="5258"/>
                    </a:lnTo>
                    <a:lnTo>
                      <a:pt x="70481" y="4852"/>
                    </a:lnTo>
                    <a:lnTo>
                      <a:pt x="70365" y="4446"/>
                    </a:lnTo>
                    <a:lnTo>
                      <a:pt x="70211" y="4060"/>
                    </a:lnTo>
                    <a:lnTo>
                      <a:pt x="70133" y="3867"/>
                    </a:lnTo>
                    <a:lnTo>
                      <a:pt x="70017" y="3693"/>
                    </a:lnTo>
                    <a:lnTo>
                      <a:pt x="69921" y="3538"/>
                    </a:lnTo>
                    <a:lnTo>
                      <a:pt x="69785" y="3383"/>
                    </a:lnTo>
                    <a:lnTo>
                      <a:pt x="69650" y="3267"/>
                    </a:lnTo>
                    <a:lnTo>
                      <a:pt x="69515" y="3151"/>
                    </a:lnTo>
                    <a:lnTo>
                      <a:pt x="69437" y="3035"/>
                    </a:lnTo>
                    <a:lnTo>
                      <a:pt x="69341" y="2919"/>
                    </a:lnTo>
                    <a:lnTo>
                      <a:pt x="69225" y="2823"/>
                    </a:lnTo>
                    <a:lnTo>
                      <a:pt x="69109" y="2745"/>
                    </a:lnTo>
                    <a:lnTo>
                      <a:pt x="68974" y="2687"/>
                    </a:lnTo>
                    <a:lnTo>
                      <a:pt x="68838" y="2649"/>
                    </a:lnTo>
                    <a:lnTo>
                      <a:pt x="68684" y="2610"/>
                    </a:lnTo>
                    <a:lnTo>
                      <a:pt x="68548" y="2610"/>
                    </a:lnTo>
                    <a:lnTo>
                      <a:pt x="68394" y="2629"/>
                    </a:lnTo>
                    <a:lnTo>
                      <a:pt x="68258" y="2668"/>
                    </a:lnTo>
                    <a:lnTo>
                      <a:pt x="68142" y="2707"/>
                    </a:lnTo>
                    <a:lnTo>
                      <a:pt x="68007" y="2784"/>
                    </a:lnTo>
                    <a:lnTo>
                      <a:pt x="67910" y="2900"/>
                    </a:lnTo>
                    <a:lnTo>
                      <a:pt x="67814" y="3016"/>
                    </a:lnTo>
                    <a:lnTo>
                      <a:pt x="67756" y="3171"/>
                    </a:lnTo>
                    <a:lnTo>
                      <a:pt x="67698" y="3325"/>
                    </a:lnTo>
                    <a:lnTo>
                      <a:pt x="67678" y="3480"/>
                    </a:lnTo>
                    <a:lnTo>
                      <a:pt x="67543" y="3635"/>
                    </a:lnTo>
                    <a:lnTo>
                      <a:pt x="67427" y="3809"/>
                    </a:lnTo>
                    <a:lnTo>
                      <a:pt x="67330" y="3983"/>
                    </a:lnTo>
                    <a:lnTo>
                      <a:pt x="67234" y="4176"/>
                    </a:lnTo>
                    <a:lnTo>
                      <a:pt x="67060" y="4582"/>
                    </a:lnTo>
                    <a:lnTo>
                      <a:pt x="66924" y="5007"/>
                    </a:lnTo>
                    <a:lnTo>
                      <a:pt x="66538" y="6360"/>
                    </a:lnTo>
                    <a:lnTo>
                      <a:pt x="66344" y="7018"/>
                    </a:lnTo>
                    <a:lnTo>
                      <a:pt x="66151" y="7655"/>
                    </a:lnTo>
                    <a:lnTo>
                      <a:pt x="66113" y="7675"/>
                    </a:lnTo>
                    <a:lnTo>
                      <a:pt x="65765" y="7752"/>
                    </a:lnTo>
                    <a:lnTo>
                      <a:pt x="65436" y="7810"/>
                    </a:lnTo>
                    <a:lnTo>
                      <a:pt x="65107" y="7829"/>
                    </a:lnTo>
                    <a:lnTo>
                      <a:pt x="64817" y="7810"/>
                    </a:lnTo>
                    <a:lnTo>
                      <a:pt x="64527" y="7771"/>
                    </a:lnTo>
                    <a:lnTo>
                      <a:pt x="64257" y="7694"/>
                    </a:lnTo>
                    <a:lnTo>
                      <a:pt x="64005" y="7597"/>
                    </a:lnTo>
                    <a:lnTo>
                      <a:pt x="63754" y="7501"/>
                    </a:lnTo>
                    <a:lnTo>
                      <a:pt x="63599" y="7230"/>
                    </a:lnTo>
                    <a:lnTo>
                      <a:pt x="63425" y="6998"/>
                    </a:lnTo>
                    <a:lnTo>
                      <a:pt x="63232" y="6747"/>
                    </a:lnTo>
                    <a:lnTo>
                      <a:pt x="63039" y="6515"/>
                    </a:lnTo>
                    <a:lnTo>
                      <a:pt x="62826" y="6302"/>
                    </a:lnTo>
                    <a:lnTo>
                      <a:pt x="62614" y="6090"/>
                    </a:lnTo>
                    <a:lnTo>
                      <a:pt x="62150" y="5684"/>
                    </a:lnTo>
                    <a:lnTo>
                      <a:pt x="62072" y="5606"/>
                    </a:lnTo>
                    <a:lnTo>
                      <a:pt x="61956" y="5568"/>
                    </a:lnTo>
                    <a:lnTo>
                      <a:pt x="61744" y="5490"/>
                    </a:lnTo>
                    <a:lnTo>
                      <a:pt x="61570" y="5258"/>
                    </a:lnTo>
                    <a:lnTo>
                      <a:pt x="61396" y="5026"/>
                    </a:lnTo>
                    <a:lnTo>
                      <a:pt x="61106" y="4717"/>
                    </a:lnTo>
                    <a:lnTo>
                      <a:pt x="60816" y="4446"/>
                    </a:lnTo>
                    <a:lnTo>
                      <a:pt x="60526" y="4195"/>
                    </a:lnTo>
                    <a:lnTo>
                      <a:pt x="60371" y="4099"/>
                    </a:lnTo>
                    <a:lnTo>
                      <a:pt x="60197" y="4002"/>
                    </a:lnTo>
                    <a:lnTo>
                      <a:pt x="60043" y="3925"/>
                    </a:lnTo>
                    <a:lnTo>
                      <a:pt x="59869" y="3867"/>
                    </a:lnTo>
                    <a:lnTo>
                      <a:pt x="59675" y="3828"/>
                    </a:lnTo>
                    <a:lnTo>
                      <a:pt x="59501" y="3789"/>
                    </a:lnTo>
                    <a:lnTo>
                      <a:pt x="59308" y="3770"/>
                    </a:lnTo>
                    <a:lnTo>
                      <a:pt x="58902" y="3770"/>
                    </a:lnTo>
                    <a:lnTo>
                      <a:pt x="58689" y="3809"/>
                    </a:lnTo>
                    <a:lnTo>
                      <a:pt x="58515" y="3847"/>
                    </a:lnTo>
                    <a:lnTo>
                      <a:pt x="58380" y="3905"/>
                    </a:lnTo>
                    <a:lnTo>
                      <a:pt x="58283" y="4002"/>
                    </a:lnTo>
                    <a:lnTo>
                      <a:pt x="58187" y="4079"/>
                    </a:lnTo>
                    <a:lnTo>
                      <a:pt x="58109" y="4195"/>
                    </a:lnTo>
                    <a:lnTo>
                      <a:pt x="58071" y="4311"/>
                    </a:lnTo>
                    <a:lnTo>
                      <a:pt x="58032" y="4446"/>
                    </a:lnTo>
                    <a:lnTo>
                      <a:pt x="58032" y="4582"/>
                    </a:lnTo>
                    <a:lnTo>
                      <a:pt x="57839" y="4794"/>
                    </a:lnTo>
                    <a:lnTo>
                      <a:pt x="57665" y="5046"/>
                    </a:lnTo>
                    <a:lnTo>
                      <a:pt x="57510" y="5297"/>
                    </a:lnTo>
                    <a:lnTo>
                      <a:pt x="57394" y="5568"/>
                    </a:lnTo>
                    <a:lnTo>
                      <a:pt x="57240" y="5896"/>
                    </a:lnTo>
                    <a:lnTo>
                      <a:pt x="57124" y="6244"/>
                    </a:lnTo>
                    <a:lnTo>
                      <a:pt x="56892" y="6902"/>
                    </a:lnTo>
                    <a:lnTo>
                      <a:pt x="56679" y="7559"/>
                    </a:lnTo>
                    <a:lnTo>
                      <a:pt x="56563" y="7868"/>
                    </a:lnTo>
                    <a:lnTo>
                      <a:pt x="56428" y="8177"/>
                    </a:lnTo>
                    <a:lnTo>
                      <a:pt x="56292" y="8487"/>
                    </a:lnTo>
                    <a:lnTo>
                      <a:pt x="56138" y="8777"/>
                    </a:lnTo>
                    <a:lnTo>
                      <a:pt x="55964" y="9047"/>
                    </a:lnTo>
                    <a:lnTo>
                      <a:pt x="55770" y="9318"/>
                    </a:lnTo>
                    <a:lnTo>
                      <a:pt x="55538" y="9569"/>
                    </a:lnTo>
                    <a:lnTo>
                      <a:pt x="55287" y="9801"/>
                    </a:lnTo>
                    <a:lnTo>
                      <a:pt x="54997" y="10033"/>
                    </a:lnTo>
                    <a:lnTo>
                      <a:pt x="54669" y="10226"/>
                    </a:lnTo>
                    <a:lnTo>
                      <a:pt x="53741" y="10323"/>
                    </a:lnTo>
                    <a:lnTo>
                      <a:pt x="52813" y="10381"/>
                    </a:lnTo>
                    <a:lnTo>
                      <a:pt x="51885" y="10439"/>
                    </a:lnTo>
                    <a:lnTo>
                      <a:pt x="50957" y="10478"/>
                    </a:lnTo>
                    <a:lnTo>
                      <a:pt x="50860" y="10400"/>
                    </a:lnTo>
                    <a:lnTo>
                      <a:pt x="50764" y="10323"/>
                    </a:lnTo>
                    <a:lnTo>
                      <a:pt x="50242" y="9995"/>
                    </a:lnTo>
                    <a:lnTo>
                      <a:pt x="49739" y="9666"/>
                    </a:lnTo>
                    <a:lnTo>
                      <a:pt x="49275" y="9318"/>
                    </a:lnTo>
                    <a:lnTo>
                      <a:pt x="48831" y="8951"/>
                    </a:lnTo>
                    <a:lnTo>
                      <a:pt x="48425" y="8564"/>
                    </a:lnTo>
                    <a:lnTo>
                      <a:pt x="48038" y="8139"/>
                    </a:lnTo>
                    <a:lnTo>
                      <a:pt x="47651" y="7675"/>
                    </a:lnTo>
                    <a:lnTo>
                      <a:pt x="47303" y="7153"/>
                    </a:lnTo>
                    <a:lnTo>
                      <a:pt x="46801" y="6399"/>
                    </a:lnTo>
                    <a:lnTo>
                      <a:pt x="46317" y="5684"/>
                    </a:lnTo>
                    <a:lnTo>
                      <a:pt x="46047" y="5316"/>
                    </a:lnTo>
                    <a:lnTo>
                      <a:pt x="45776" y="4968"/>
                    </a:lnTo>
                    <a:lnTo>
                      <a:pt x="45506" y="4640"/>
                    </a:lnTo>
                    <a:lnTo>
                      <a:pt x="45196" y="4311"/>
                    </a:lnTo>
                    <a:lnTo>
                      <a:pt x="45003" y="4118"/>
                    </a:lnTo>
                    <a:lnTo>
                      <a:pt x="44810" y="3963"/>
                    </a:lnTo>
                    <a:lnTo>
                      <a:pt x="44597" y="3809"/>
                    </a:lnTo>
                    <a:lnTo>
                      <a:pt x="44365" y="3673"/>
                    </a:lnTo>
                    <a:lnTo>
                      <a:pt x="44133" y="3557"/>
                    </a:lnTo>
                    <a:lnTo>
                      <a:pt x="43882" y="3461"/>
                    </a:lnTo>
                    <a:lnTo>
                      <a:pt x="43630" y="3364"/>
                    </a:lnTo>
                    <a:lnTo>
                      <a:pt x="43379" y="3306"/>
                    </a:lnTo>
                    <a:lnTo>
                      <a:pt x="43128" y="3267"/>
                    </a:lnTo>
                    <a:lnTo>
                      <a:pt x="42877" y="3248"/>
                    </a:lnTo>
                    <a:lnTo>
                      <a:pt x="42606" y="3248"/>
                    </a:lnTo>
                    <a:lnTo>
                      <a:pt x="42355" y="3267"/>
                    </a:lnTo>
                    <a:lnTo>
                      <a:pt x="42103" y="3306"/>
                    </a:lnTo>
                    <a:lnTo>
                      <a:pt x="41852" y="3383"/>
                    </a:lnTo>
                    <a:lnTo>
                      <a:pt x="41620" y="3480"/>
                    </a:lnTo>
                    <a:lnTo>
                      <a:pt x="41388" y="3596"/>
                    </a:lnTo>
                    <a:lnTo>
                      <a:pt x="41195" y="3712"/>
                    </a:lnTo>
                    <a:lnTo>
                      <a:pt x="41021" y="3867"/>
                    </a:lnTo>
                    <a:lnTo>
                      <a:pt x="40866" y="4021"/>
                    </a:lnTo>
                    <a:lnTo>
                      <a:pt x="40711" y="4195"/>
                    </a:lnTo>
                    <a:lnTo>
                      <a:pt x="40595" y="4388"/>
                    </a:lnTo>
                    <a:lnTo>
                      <a:pt x="40479" y="4582"/>
                    </a:lnTo>
                    <a:lnTo>
                      <a:pt x="40383" y="4814"/>
                    </a:lnTo>
                    <a:lnTo>
                      <a:pt x="40286" y="5026"/>
                    </a:lnTo>
                    <a:lnTo>
                      <a:pt x="40132" y="5490"/>
                    </a:lnTo>
                    <a:lnTo>
                      <a:pt x="40016" y="5954"/>
                    </a:lnTo>
                    <a:lnTo>
                      <a:pt x="39938" y="6418"/>
                    </a:lnTo>
                    <a:lnTo>
                      <a:pt x="39861" y="6882"/>
                    </a:lnTo>
                    <a:lnTo>
                      <a:pt x="39745" y="6940"/>
                    </a:lnTo>
                    <a:lnTo>
                      <a:pt x="39648" y="7018"/>
                    </a:lnTo>
                    <a:lnTo>
                      <a:pt x="39571" y="7114"/>
                    </a:lnTo>
                    <a:lnTo>
                      <a:pt x="39494" y="7211"/>
                    </a:lnTo>
                    <a:lnTo>
                      <a:pt x="39416" y="7327"/>
                    </a:lnTo>
                    <a:lnTo>
                      <a:pt x="39378" y="7443"/>
                    </a:lnTo>
                    <a:lnTo>
                      <a:pt x="39339" y="7559"/>
                    </a:lnTo>
                    <a:lnTo>
                      <a:pt x="39320" y="7694"/>
                    </a:lnTo>
                    <a:lnTo>
                      <a:pt x="39320" y="7810"/>
                    </a:lnTo>
                    <a:lnTo>
                      <a:pt x="39320" y="7945"/>
                    </a:lnTo>
                    <a:lnTo>
                      <a:pt x="39339" y="8081"/>
                    </a:lnTo>
                    <a:lnTo>
                      <a:pt x="39397" y="8197"/>
                    </a:lnTo>
                    <a:lnTo>
                      <a:pt x="39455" y="8313"/>
                    </a:lnTo>
                    <a:lnTo>
                      <a:pt x="39532" y="8409"/>
                    </a:lnTo>
                    <a:lnTo>
                      <a:pt x="39629" y="8506"/>
                    </a:lnTo>
                    <a:lnTo>
                      <a:pt x="39726" y="8583"/>
                    </a:lnTo>
                    <a:lnTo>
                      <a:pt x="39706" y="9105"/>
                    </a:lnTo>
                    <a:lnTo>
                      <a:pt x="39668" y="9647"/>
                    </a:lnTo>
                    <a:lnTo>
                      <a:pt x="39242" y="10072"/>
                    </a:lnTo>
                    <a:lnTo>
                      <a:pt x="39165" y="10169"/>
                    </a:lnTo>
                    <a:lnTo>
                      <a:pt x="39088" y="10284"/>
                    </a:lnTo>
                    <a:lnTo>
                      <a:pt x="39030" y="10400"/>
                    </a:lnTo>
                    <a:lnTo>
                      <a:pt x="39010" y="10536"/>
                    </a:lnTo>
                    <a:lnTo>
                      <a:pt x="38991" y="10652"/>
                    </a:lnTo>
                    <a:lnTo>
                      <a:pt x="38991" y="10787"/>
                    </a:lnTo>
                    <a:lnTo>
                      <a:pt x="39010" y="10922"/>
                    </a:lnTo>
                    <a:lnTo>
                      <a:pt x="39049" y="11038"/>
                    </a:lnTo>
                    <a:lnTo>
                      <a:pt x="38140" y="11483"/>
                    </a:lnTo>
                    <a:lnTo>
                      <a:pt x="37696" y="11696"/>
                    </a:lnTo>
                    <a:lnTo>
                      <a:pt x="37232" y="11870"/>
                    </a:lnTo>
                    <a:lnTo>
                      <a:pt x="36923" y="11966"/>
                    </a:lnTo>
                    <a:lnTo>
                      <a:pt x="36613" y="12005"/>
                    </a:lnTo>
                    <a:lnTo>
                      <a:pt x="36285" y="12024"/>
                    </a:lnTo>
                    <a:lnTo>
                      <a:pt x="35956" y="12005"/>
                    </a:lnTo>
                    <a:lnTo>
                      <a:pt x="35627" y="11966"/>
                    </a:lnTo>
                    <a:lnTo>
                      <a:pt x="35299" y="11908"/>
                    </a:lnTo>
                    <a:lnTo>
                      <a:pt x="34641" y="11792"/>
                    </a:lnTo>
                    <a:lnTo>
                      <a:pt x="34564" y="11715"/>
                    </a:lnTo>
                    <a:lnTo>
                      <a:pt x="34448" y="11657"/>
                    </a:lnTo>
                    <a:lnTo>
                      <a:pt x="34332" y="11618"/>
                    </a:lnTo>
                    <a:lnTo>
                      <a:pt x="34197" y="11580"/>
                    </a:lnTo>
                    <a:lnTo>
                      <a:pt x="33984" y="11541"/>
                    </a:lnTo>
                    <a:lnTo>
                      <a:pt x="33772" y="11483"/>
                    </a:lnTo>
                    <a:lnTo>
                      <a:pt x="33598" y="11406"/>
                    </a:lnTo>
                    <a:lnTo>
                      <a:pt x="33424" y="11309"/>
                    </a:lnTo>
                    <a:lnTo>
                      <a:pt x="33250" y="11212"/>
                    </a:lnTo>
                    <a:lnTo>
                      <a:pt x="33114" y="11077"/>
                    </a:lnTo>
                    <a:lnTo>
                      <a:pt x="32979" y="10961"/>
                    </a:lnTo>
                    <a:lnTo>
                      <a:pt x="32844" y="10806"/>
                    </a:lnTo>
                    <a:lnTo>
                      <a:pt x="32728" y="10652"/>
                    </a:lnTo>
                    <a:lnTo>
                      <a:pt x="32612" y="10497"/>
                    </a:lnTo>
                    <a:lnTo>
                      <a:pt x="32515" y="10323"/>
                    </a:lnTo>
                    <a:lnTo>
                      <a:pt x="32418" y="10130"/>
                    </a:lnTo>
                    <a:lnTo>
                      <a:pt x="32264" y="9743"/>
                    </a:lnTo>
                    <a:lnTo>
                      <a:pt x="32148" y="9337"/>
                    </a:lnTo>
                    <a:lnTo>
                      <a:pt x="32032" y="8912"/>
                    </a:lnTo>
                    <a:lnTo>
                      <a:pt x="31954" y="8467"/>
                    </a:lnTo>
                    <a:lnTo>
                      <a:pt x="31877" y="8023"/>
                    </a:lnTo>
                    <a:lnTo>
                      <a:pt x="31819" y="7597"/>
                    </a:lnTo>
                    <a:lnTo>
                      <a:pt x="31723" y="6747"/>
                    </a:lnTo>
                    <a:lnTo>
                      <a:pt x="31607" y="5993"/>
                    </a:lnTo>
                    <a:lnTo>
                      <a:pt x="31549" y="5664"/>
                    </a:lnTo>
                    <a:lnTo>
                      <a:pt x="31471" y="5316"/>
                    </a:lnTo>
                    <a:lnTo>
                      <a:pt x="31375" y="4988"/>
                    </a:lnTo>
                    <a:lnTo>
                      <a:pt x="31259" y="4659"/>
                    </a:lnTo>
                    <a:lnTo>
                      <a:pt x="31123" y="4330"/>
                    </a:lnTo>
                    <a:lnTo>
                      <a:pt x="30969" y="4021"/>
                    </a:lnTo>
                    <a:lnTo>
                      <a:pt x="30814" y="3712"/>
                    </a:lnTo>
                    <a:lnTo>
                      <a:pt x="30640" y="3403"/>
                    </a:lnTo>
                    <a:lnTo>
                      <a:pt x="30427" y="3132"/>
                    </a:lnTo>
                    <a:lnTo>
                      <a:pt x="30215" y="2861"/>
                    </a:lnTo>
                    <a:lnTo>
                      <a:pt x="29983" y="2610"/>
                    </a:lnTo>
                    <a:lnTo>
                      <a:pt x="29731" y="2378"/>
                    </a:lnTo>
                    <a:lnTo>
                      <a:pt x="29441" y="2185"/>
                    </a:lnTo>
                    <a:lnTo>
                      <a:pt x="29151" y="1991"/>
                    </a:lnTo>
                    <a:lnTo>
                      <a:pt x="28842" y="1837"/>
                    </a:lnTo>
                    <a:lnTo>
                      <a:pt x="28514" y="1721"/>
                    </a:lnTo>
                    <a:lnTo>
                      <a:pt x="28359" y="1663"/>
                    </a:lnTo>
                    <a:lnTo>
                      <a:pt x="28185" y="1643"/>
                    </a:lnTo>
                    <a:lnTo>
                      <a:pt x="28050" y="1624"/>
                    </a:lnTo>
                    <a:lnTo>
                      <a:pt x="27895" y="1643"/>
                    </a:lnTo>
                    <a:lnTo>
                      <a:pt x="27760" y="1663"/>
                    </a:lnTo>
                    <a:lnTo>
                      <a:pt x="27624" y="1701"/>
                    </a:lnTo>
                    <a:lnTo>
                      <a:pt x="27508" y="1740"/>
                    </a:lnTo>
                    <a:lnTo>
                      <a:pt x="27392" y="1817"/>
                    </a:lnTo>
                    <a:lnTo>
                      <a:pt x="27276" y="1759"/>
                    </a:lnTo>
                    <a:lnTo>
                      <a:pt x="27180" y="1740"/>
                    </a:lnTo>
                    <a:lnTo>
                      <a:pt x="27064" y="1721"/>
                    </a:lnTo>
                    <a:lnTo>
                      <a:pt x="26948" y="1721"/>
                    </a:lnTo>
                    <a:lnTo>
                      <a:pt x="26832" y="1740"/>
                    </a:lnTo>
                    <a:lnTo>
                      <a:pt x="26716" y="1759"/>
                    </a:lnTo>
                    <a:lnTo>
                      <a:pt x="26619" y="1798"/>
                    </a:lnTo>
                    <a:lnTo>
                      <a:pt x="26503" y="1856"/>
                    </a:lnTo>
                    <a:lnTo>
                      <a:pt x="26039" y="2146"/>
                    </a:lnTo>
                    <a:lnTo>
                      <a:pt x="25943" y="2223"/>
                    </a:lnTo>
                    <a:lnTo>
                      <a:pt x="25865" y="2301"/>
                    </a:lnTo>
                    <a:lnTo>
                      <a:pt x="25788" y="2378"/>
                    </a:lnTo>
                    <a:lnTo>
                      <a:pt x="25730" y="2475"/>
                    </a:lnTo>
                    <a:lnTo>
                      <a:pt x="25672" y="2571"/>
                    </a:lnTo>
                    <a:lnTo>
                      <a:pt x="25653" y="2687"/>
                    </a:lnTo>
                    <a:lnTo>
                      <a:pt x="25595" y="2900"/>
                    </a:lnTo>
                    <a:lnTo>
                      <a:pt x="25614" y="3113"/>
                    </a:lnTo>
                    <a:lnTo>
                      <a:pt x="25633" y="3229"/>
                    </a:lnTo>
                    <a:lnTo>
                      <a:pt x="25653" y="3345"/>
                    </a:lnTo>
                    <a:lnTo>
                      <a:pt x="25691" y="3441"/>
                    </a:lnTo>
                    <a:lnTo>
                      <a:pt x="25749" y="3538"/>
                    </a:lnTo>
                    <a:lnTo>
                      <a:pt x="25807" y="3615"/>
                    </a:lnTo>
                    <a:lnTo>
                      <a:pt x="25885" y="3693"/>
                    </a:lnTo>
                    <a:lnTo>
                      <a:pt x="25846" y="4234"/>
                    </a:lnTo>
                    <a:lnTo>
                      <a:pt x="25827" y="4794"/>
                    </a:lnTo>
                    <a:lnTo>
                      <a:pt x="25827" y="4910"/>
                    </a:lnTo>
                    <a:lnTo>
                      <a:pt x="25865" y="5026"/>
                    </a:lnTo>
                    <a:lnTo>
                      <a:pt x="25904" y="5142"/>
                    </a:lnTo>
                    <a:lnTo>
                      <a:pt x="25962" y="5258"/>
                    </a:lnTo>
                    <a:lnTo>
                      <a:pt x="25943" y="6070"/>
                    </a:lnTo>
                    <a:lnTo>
                      <a:pt x="25923" y="6940"/>
                    </a:lnTo>
                    <a:lnTo>
                      <a:pt x="25904" y="7404"/>
                    </a:lnTo>
                    <a:lnTo>
                      <a:pt x="25885" y="7829"/>
                    </a:lnTo>
                    <a:lnTo>
                      <a:pt x="25827" y="8274"/>
                    </a:lnTo>
                    <a:lnTo>
                      <a:pt x="25749" y="8680"/>
                    </a:lnTo>
                    <a:lnTo>
                      <a:pt x="25653" y="8757"/>
                    </a:lnTo>
                    <a:lnTo>
                      <a:pt x="25537" y="8835"/>
                    </a:lnTo>
                    <a:lnTo>
                      <a:pt x="25440" y="8931"/>
                    </a:lnTo>
                    <a:lnTo>
                      <a:pt x="25363" y="9047"/>
                    </a:lnTo>
                    <a:lnTo>
                      <a:pt x="25169" y="9299"/>
                    </a:lnTo>
                    <a:lnTo>
                      <a:pt x="24976" y="9550"/>
                    </a:lnTo>
                    <a:lnTo>
                      <a:pt x="24628" y="9685"/>
                    </a:lnTo>
                    <a:lnTo>
                      <a:pt x="24261" y="9801"/>
                    </a:lnTo>
                    <a:lnTo>
                      <a:pt x="23913" y="9898"/>
                    </a:lnTo>
                    <a:lnTo>
                      <a:pt x="23545" y="9995"/>
                    </a:lnTo>
                    <a:lnTo>
                      <a:pt x="22811" y="10130"/>
                    </a:lnTo>
                    <a:lnTo>
                      <a:pt x="22057" y="10226"/>
                    </a:lnTo>
                    <a:lnTo>
                      <a:pt x="21883" y="10169"/>
                    </a:lnTo>
                    <a:lnTo>
                      <a:pt x="21690" y="10111"/>
                    </a:lnTo>
                    <a:lnTo>
                      <a:pt x="21516" y="10072"/>
                    </a:lnTo>
                    <a:lnTo>
                      <a:pt x="21342" y="10072"/>
                    </a:lnTo>
                    <a:lnTo>
                      <a:pt x="21187" y="10111"/>
                    </a:lnTo>
                    <a:lnTo>
                      <a:pt x="21052" y="10169"/>
                    </a:lnTo>
                    <a:lnTo>
                      <a:pt x="20858" y="9666"/>
                    </a:lnTo>
                    <a:lnTo>
                      <a:pt x="20646" y="9163"/>
                    </a:lnTo>
                    <a:lnTo>
                      <a:pt x="20201" y="8197"/>
                    </a:lnTo>
                    <a:lnTo>
                      <a:pt x="20221" y="7849"/>
                    </a:lnTo>
                    <a:lnTo>
                      <a:pt x="20221" y="7501"/>
                    </a:lnTo>
                    <a:lnTo>
                      <a:pt x="20221" y="7134"/>
                    </a:lnTo>
                    <a:lnTo>
                      <a:pt x="20182" y="6786"/>
                    </a:lnTo>
                    <a:lnTo>
                      <a:pt x="20143" y="6438"/>
                    </a:lnTo>
                    <a:lnTo>
                      <a:pt x="20066" y="6090"/>
                    </a:lnTo>
                    <a:lnTo>
                      <a:pt x="19989" y="5722"/>
                    </a:lnTo>
                    <a:lnTo>
                      <a:pt x="19892" y="5374"/>
                    </a:lnTo>
                    <a:lnTo>
                      <a:pt x="19679" y="4698"/>
                    </a:lnTo>
                    <a:lnTo>
                      <a:pt x="19428" y="4021"/>
                    </a:lnTo>
                    <a:lnTo>
                      <a:pt x="19138" y="3364"/>
                    </a:lnTo>
                    <a:lnTo>
                      <a:pt x="18829" y="2707"/>
                    </a:lnTo>
                    <a:lnTo>
                      <a:pt x="18732" y="2552"/>
                    </a:lnTo>
                    <a:lnTo>
                      <a:pt x="18616" y="2417"/>
                    </a:lnTo>
                    <a:lnTo>
                      <a:pt x="18481" y="2320"/>
                    </a:lnTo>
                    <a:lnTo>
                      <a:pt x="18345" y="2262"/>
                    </a:lnTo>
                    <a:lnTo>
                      <a:pt x="18210" y="2223"/>
                    </a:lnTo>
                    <a:lnTo>
                      <a:pt x="18055" y="2223"/>
                    </a:lnTo>
                    <a:lnTo>
                      <a:pt x="17901" y="2262"/>
                    </a:lnTo>
                    <a:lnTo>
                      <a:pt x="17765" y="2301"/>
                    </a:lnTo>
                    <a:lnTo>
                      <a:pt x="17669" y="2243"/>
                    </a:lnTo>
                    <a:lnTo>
                      <a:pt x="17591" y="2165"/>
                    </a:lnTo>
                    <a:lnTo>
                      <a:pt x="17456" y="2088"/>
                    </a:lnTo>
                    <a:lnTo>
                      <a:pt x="17302" y="2049"/>
                    </a:lnTo>
                    <a:lnTo>
                      <a:pt x="17147" y="2049"/>
                    </a:lnTo>
                    <a:lnTo>
                      <a:pt x="16992" y="2069"/>
                    </a:lnTo>
                    <a:lnTo>
                      <a:pt x="16818" y="2107"/>
                    </a:lnTo>
                    <a:lnTo>
                      <a:pt x="16683" y="2165"/>
                    </a:lnTo>
                    <a:lnTo>
                      <a:pt x="16548" y="2243"/>
                    </a:lnTo>
                    <a:lnTo>
                      <a:pt x="16432" y="2359"/>
                    </a:lnTo>
                    <a:lnTo>
                      <a:pt x="16238" y="2591"/>
                    </a:lnTo>
                    <a:lnTo>
                      <a:pt x="16064" y="2842"/>
                    </a:lnTo>
                    <a:lnTo>
                      <a:pt x="15910" y="3113"/>
                    </a:lnTo>
                    <a:lnTo>
                      <a:pt x="15774" y="3383"/>
                    </a:lnTo>
                    <a:lnTo>
                      <a:pt x="15658" y="3654"/>
                    </a:lnTo>
                    <a:lnTo>
                      <a:pt x="15542" y="3925"/>
                    </a:lnTo>
                    <a:lnTo>
                      <a:pt x="15349" y="4504"/>
                    </a:lnTo>
                    <a:lnTo>
                      <a:pt x="15175" y="5084"/>
                    </a:lnTo>
                    <a:lnTo>
                      <a:pt x="15020" y="5664"/>
                    </a:lnTo>
                    <a:lnTo>
                      <a:pt x="14846" y="6244"/>
                    </a:lnTo>
                    <a:lnTo>
                      <a:pt x="14672" y="6805"/>
                    </a:lnTo>
                    <a:lnTo>
                      <a:pt x="14556" y="6960"/>
                    </a:lnTo>
                    <a:lnTo>
                      <a:pt x="14441" y="7134"/>
                    </a:lnTo>
                    <a:lnTo>
                      <a:pt x="13397" y="7578"/>
                    </a:lnTo>
                    <a:lnTo>
                      <a:pt x="13300" y="7617"/>
                    </a:lnTo>
                    <a:lnTo>
                      <a:pt x="13087" y="7713"/>
                    </a:lnTo>
                    <a:lnTo>
                      <a:pt x="12991" y="7771"/>
                    </a:lnTo>
                    <a:lnTo>
                      <a:pt x="12913" y="7829"/>
                    </a:lnTo>
                    <a:lnTo>
                      <a:pt x="12778" y="7965"/>
                    </a:lnTo>
                    <a:lnTo>
                      <a:pt x="12333" y="7018"/>
                    </a:lnTo>
                    <a:lnTo>
                      <a:pt x="11908" y="6070"/>
                    </a:lnTo>
                    <a:lnTo>
                      <a:pt x="11676" y="5606"/>
                    </a:lnTo>
                    <a:lnTo>
                      <a:pt x="11425" y="5142"/>
                    </a:lnTo>
                    <a:lnTo>
                      <a:pt x="11174" y="4698"/>
                    </a:lnTo>
                    <a:lnTo>
                      <a:pt x="10884" y="4253"/>
                    </a:lnTo>
                    <a:lnTo>
                      <a:pt x="11135" y="3867"/>
                    </a:lnTo>
                    <a:lnTo>
                      <a:pt x="11348" y="3519"/>
                    </a:lnTo>
                    <a:lnTo>
                      <a:pt x="11444" y="3306"/>
                    </a:lnTo>
                    <a:lnTo>
                      <a:pt x="11502" y="3113"/>
                    </a:lnTo>
                    <a:lnTo>
                      <a:pt x="11502" y="2939"/>
                    </a:lnTo>
                    <a:lnTo>
                      <a:pt x="11464" y="2765"/>
                    </a:lnTo>
                    <a:lnTo>
                      <a:pt x="11386" y="2610"/>
                    </a:lnTo>
                    <a:lnTo>
                      <a:pt x="11290" y="2475"/>
                    </a:lnTo>
                    <a:lnTo>
                      <a:pt x="11154" y="2359"/>
                    </a:lnTo>
                    <a:lnTo>
                      <a:pt x="11000" y="2262"/>
                    </a:lnTo>
                    <a:lnTo>
                      <a:pt x="10845" y="2204"/>
                    </a:lnTo>
                    <a:lnTo>
                      <a:pt x="10671" y="2165"/>
                    </a:lnTo>
                    <a:lnTo>
                      <a:pt x="10497" y="2146"/>
                    </a:lnTo>
                    <a:lnTo>
                      <a:pt x="10304" y="2165"/>
                    </a:lnTo>
                    <a:lnTo>
                      <a:pt x="10130" y="2223"/>
                    </a:lnTo>
                    <a:lnTo>
                      <a:pt x="9956" y="2301"/>
                    </a:lnTo>
                    <a:lnTo>
                      <a:pt x="9801" y="2436"/>
                    </a:lnTo>
                    <a:lnTo>
                      <a:pt x="9646" y="2591"/>
                    </a:lnTo>
                    <a:lnTo>
                      <a:pt x="9279" y="3151"/>
                    </a:lnTo>
                    <a:lnTo>
                      <a:pt x="8931" y="3712"/>
                    </a:lnTo>
                    <a:lnTo>
                      <a:pt x="8641" y="4137"/>
                    </a:lnTo>
                    <a:lnTo>
                      <a:pt x="8313" y="4524"/>
                    </a:lnTo>
                    <a:lnTo>
                      <a:pt x="7965" y="4910"/>
                    </a:lnTo>
                    <a:lnTo>
                      <a:pt x="7597" y="5258"/>
                    </a:lnTo>
                    <a:lnTo>
                      <a:pt x="7404" y="5413"/>
                    </a:lnTo>
                    <a:lnTo>
                      <a:pt x="7211" y="5568"/>
                    </a:lnTo>
                    <a:lnTo>
                      <a:pt x="7017" y="5703"/>
                    </a:lnTo>
                    <a:lnTo>
                      <a:pt x="6805" y="5838"/>
                    </a:lnTo>
                    <a:lnTo>
                      <a:pt x="6573" y="5954"/>
                    </a:lnTo>
                    <a:lnTo>
                      <a:pt x="6360" y="6051"/>
                    </a:lnTo>
                    <a:lnTo>
                      <a:pt x="6128" y="6128"/>
                    </a:lnTo>
                    <a:lnTo>
                      <a:pt x="5896" y="6206"/>
                    </a:lnTo>
                    <a:lnTo>
                      <a:pt x="5568" y="5858"/>
                    </a:lnTo>
                    <a:lnTo>
                      <a:pt x="5258" y="5510"/>
                    </a:lnTo>
                    <a:lnTo>
                      <a:pt x="4968" y="5142"/>
                    </a:lnTo>
                    <a:lnTo>
                      <a:pt x="4640" y="4794"/>
                    </a:lnTo>
                    <a:lnTo>
                      <a:pt x="4466" y="4659"/>
                    </a:lnTo>
                    <a:lnTo>
                      <a:pt x="4292" y="4562"/>
                    </a:lnTo>
                    <a:lnTo>
                      <a:pt x="4118" y="4524"/>
                    </a:lnTo>
                    <a:lnTo>
                      <a:pt x="3944" y="4524"/>
                    </a:lnTo>
                    <a:lnTo>
                      <a:pt x="4002" y="4118"/>
                    </a:lnTo>
                    <a:lnTo>
                      <a:pt x="4098" y="3712"/>
                    </a:lnTo>
                    <a:lnTo>
                      <a:pt x="4234" y="3306"/>
                    </a:lnTo>
                    <a:lnTo>
                      <a:pt x="4388" y="2939"/>
                    </a:lnTo>
                    <a:lnTo>
                      <a:pt x="4582" y="2591"/>
                    </a:lnTo>
                    <a:lnTo>
                      <a:pt x="4698" y="2436"/>
                    </a:lnTo>
                    <a:lnTo>
                      <a:pt x="4814" y="2301"/>
                    </a:lnTo>
                    <a:lnTo>
                      <a:pt x="4930" y="2165"/>
                    </a:lnTo>
                    <a:lnTo>
                      <a:pt x="5065" y="2069"/>
                    </a:lnTo>
                    <a:lnTo>
                      <a:pt x="5181" y="1972"/>
                    </a:lnTo>
                    <a:lnTo>
                      <a:pt x="5316" y="1895"/>
                    </a:lnTo>
                    <a:lnTo>
                      <a:pt x="5510" y="1798"/>
                    </a:lnTo>
                    <a:lnTo>
                      <a:pt x="5664" y="1663"/>
                    </a:lnTo>
                    <a:lnTo>
                      <a:pt x="5780" y="1508"/>
                    </a:lnTo>
                    <a:lnTo>
                      <a:pt x="5858" y="1353"/>
                    </a:lnTo>
                    <a:lnTo>
                      <a:pt x="5915" y="1180"/>
                    </a:lnTo>
                    <a:lnTo>
                      <a:pt x="5935" y="986"/>
                    </a:lnTo>
                    <a:lnTo>
                      <a:pt x="5935" y="812"/>
                    </a:lnTo>
                    <a:lnTo>
                      <a:pt x="5896" y="638"/>
                    </a:lnTo>
                    <a:lnTo>
                      <a:pt x="5838" y="484"/>
                    </a:lnTo>
                    <a:lnTo>
                      <a:pt x="5742" y="329"/>
                    </a:lnTo>
                    <a:lnTo>
                      <a:pt x="5645" y="194"/>
                    </a:lnTo>
                    <a:lnTo>
                      <a:pt x="5510" y="97"/>
                    </a:lnTo>
                    <a:lnTo>
                      <a:pt x="5336" y="39"/>
                    </a:lnTo>
                    <a:lnTo>
                      <a:pt x="51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39"/>
              <p:cNvSpPr/>
              <p:nvPr/>
            </p:nvSpPr>
            <p:spPr>
              <a:xfrm>
                <a:off x="1504825" y="-2975600"/>
                <a:ext cx="262450" cy="87500"/>
              </a:xfrm>
              <a:custGeom>
                <a:rect b="b" l="l" r="r" t="t"/>
                <a:pathLst>
                  <a:path extrusionOk="0" h="3500" w="10498">
                    <a:moveTo>
                      <a:pt x="6128" y="1"/>
                    </a:moveTo>
                    <a:lnTo>
                      <a:pt x="5181" y="20"/>
                    </a:lnTo>
                    <a:lnTo>
                      <a:pt x="4253" y="78"/>
                    </a:lnTo>
                    <a:lnTo>
                      <a:pt x="3325" y="117"/>
                    </a:lnTo>
                    <a:lnTo>
                      <a:pt x="2397" y="136"/>
                    </a:lnTo>
                    <a:lnTo>
                      <a:pt x="2281" y="97"/>
                    </a:lnTo>
                    <a:lnTo>
                      <a:pt x="2165" y="59"/>
                    </a:lnTo>
                    <a:lnTo>
                      <a:pt x="2030" y="39"/>
                    </a:lnTo>
                    <a:lnTo>
                      <a:pt x="1779" y="39"/>
                    </a:lnTo>
                    <a:lnTo>
                      <a:pt x="1643" y="59"/>
                    </a:lnTo>
                    <a:lnTo>
                      <a:pt x="1527" y="97"/>
                    </a:lnTo>
                    <a:lnTo>
                      <a:pt x="1412" y="155"/>
                    </a:lnTo>
                    <a:lnTo>
                      <a:pt x="793" y="155"/>
                    </a:lnTo>
                    <a:lnTo>
                      <a:pt x="658" y="194"/>
                    </a:lnTo>
                    <a:lnTo>
                      <a:pt x="522" y="252"/>
                    </a:lnTo>
                    <a:lnTo>
                      <a:pt x="406" y="329"/>
                    </a:lnTo>
                    <a:lnTo>
                      <a:pt x="290" y="426"/>
                    </a:lnTo>
                    <a:lnTo>
                      <a:pt x="213" y="542"/>
                    </a:lnTo>
                    <a:lnTo>
                      <a:pt x="136" y="658"/>
                    </a:lnTo>
                    <a:lnTo>
                      <a:pt x="78" y="793"/>
                    </a:lnTo>
                    <a:lnTo>
                      <a:pt x="20" y="929"/>
                    </a:lnTo>
                    <a:lnTo>
                      <a:pt x="0" y="1064"/>
                    </a:lnTo>
                    <a:lnTo>
                      <a:pt x="0" y="1199"/>
                    </a:lnTo>
                    <a:lnTo>
                      <a:pt x="20" y="1335"/>
                    </a:lnTo>
                    <a:lnTo>
                      <a:pt x="58" y="1470"/>
                    </a:lnTo>
                    <a:lnTo>
                      <a:pt x="116" y="1605"/>
                    </a:lnTo>
                    <a:lnTo>
                      <a:pt x="194" y="1721"/>
                    </a:lnTo>
                    <a:lnTo>
                      <a:pt x="310" y="1818"/>
                    </a:lnTo>
                    <a:lnTo>
                      <a:pt x="542" y="1992"/>
                    </a:lnTo>
                    <a:lnTo>
                      <a:pt x="793" y="2166"/>
                    </a:lnTo>
                    <a:lnTo>
                      <a:pt x="1044" y="2320"/>
                    </a:lnTo>
                    <a:lnTo>
                      <a:pt x="1315" y="2456"/>
                    </a:lnTo>
                    <a:lnTo>
                      <a:pt x="1585" y="2591"/>
                    </a:lnTo>
                    <a:lnTo>
                      <a:pt x="1856" y="2707"/>
                    </a:lnTo>
                    <a:lnTo>
                      <a:pt x="2127" y="2804"/>
                    </a:lnTo>
                    <a:lnTo>
                      <a:pt x="2397" y="2900"/>
                    </a:lnTo>
                    <a:lnTo>
                      <a:pt x="2610" y="3016"/>
                    </a:lnTo>
                    <a:lnTo>
                      <a:pt x="2823" y="3113"/>
                    </a:lnTo>
                    <a:lnTo>
                      <a:pt x="3035" y="3210"/>
                    </a:lnTo>
                    <a:lnTo>
                      <a:pt x="3248" y="3268"/>
                    </a:lnTo>
                    <a:lnTo>
                      <a:pt x="3480" y="3345"/>
                    </a:lnTo>
                    <a:lnTo>
                      <a:pt x="3731" y="3384"/>
                    </a:lnTo>
                    <a:lnTo>
                      <a:pt x="4215" y="3461"/>
                    </a:lnTo>
                    <a:lnTo>
                      <a:pt x="4717" y="3500"/>
                    </a:lnTo>
                    <a:lnTo>
                      <a:pt x="5220" y="3480"/>
                    </a:lnTo>
                    <a:lnTo>
                      <a:pt x="5742" y="3442"/>
                    </a:lnTo>
                    <a:lnTo>
                      <a:pt x="6264" y="3364"/>
                    </a:lnTo>
                    <a:lnTo>
                      <a:pt x="6786" y="3268"/>
                    </a:lnTo>
                    <a:lnTo>
                      <a:pt x="7307" y="3152"/>
                    </a:lnTo>
                    <a:lnTo>
                      <a:pt x="7810" y="2997"/>
                    </a:lnTo>
                    <a:lnTo>
                      <a:pt x="8313" y="2842"/>
                    </a:lnTo>
                    <a:lnTo>
                      <a:pt x="8777" y="2668"/>
                    </a:lnTo>
                    <a:lnTo>
                      <a:pt x="9241" y="2475"/>
                    </a:lnTo>
                    <a:lnTo>
                      <a:pt x="9666" y="2282"/>
                    </a:lnTo>
                    <a:lnTo>
                      <a:pt x="10052" y="2088"/>
                    </a:lnTo>
                    <a:lnTo>
                      <a:pt x="10188" y="2011"/>
                    </a:lnTo>
                    <a:lnTo>
                      <a:pt x="10284" y="1914"/>
                    </a:lnTo>
                    <a:lnTo>
                      <a:pt x="10381" y="1799"/>
                    </a:lnTo>
                    <a:lnTo>
                      <a:pt x="10439" y="1663"/>
                    </a:lnTo>
                    <a:lnTo>
                      <a:pt x="10478" y="1547"/>
                    </a:lnTo>
                    <a:lnTo>
                      <a:pt x="10497" y="1412"/>
                    </a:lnTo>
                    <a:lnTo>
                      <a:pt x="10497" y="1257"/>
                    </a:lnTo>
                    <a:lnTo>
                      <a:pt x="10478" y="1122"/>
                    </a:lnTo>
                    <a:lnTo>
                      <a:pt x="10439" y="987"/>
                    </a:lnTo>
                    <a:lnTo>
                      <a:pt x="10400" y="851"/>
                    </a:lnTo>
                    <a:lnTo>
                      <a:pt x="10323" y="735"/>
                    </a:lnTo>
                    <a:lnTo>
                      <a:pt x="10246" y="619"/>
                    </a:lnTo>
                    <a:lnTo>
                      <a:pt x="10149" y="523"/>
                    </a:lnTo>
                    <a:lnTo>
                      <a:pt x="10033" y="445"/>
                    </a:lnTo>
                    <a:lnTo>
                      <a:pt x="9898" y="368"/>
                    </a:lnTo>
                    <a:lnTo>
                      <a:pt x="9763" y="329"/>
                    </a:lnTo>
                    <a:lnTo>
                      <a:pt x="9318" y="233"/>
                    </a:lnTo>
                    <a:lnTo>
                      <a:pt x="8873" y="155"/>
                    </a:lnTo>
                    <a:lnTo>
                      <a:pt x="8429" y="97"/>
                    </a:lnTo>
                    <a:lnTo>
                      <a:pt x="7965" y="59"/>
                    </a:lnTo>
                    <a:lnTo>
                      <a:pt x="7501" y="39"/>
                    </a:lnTo>
                    <a:lnTo>
                      <a:pt x="7056" y="20"/>
                    </a:lnTo>
                    <a:lnTo>
                      <a:pt x="6128" y="1"/>
                    </a:lnTo>
                    <a:close/>
                  </a:path>
                </a:pathLst>
              </a:custGeom>
              <a:solidFill>
                <a:srgbClr val="FF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39"/>
              <p:cNvSpPr/>
              <p:nvPr/>
            </p:nvSpPr>
            <p:spPr>
              <a:xfrm>
                <a:off x="1055375" y="-3057275"/>
                <a:ext cx="168200" cy="99100"/>
              </a:xfrm>
              <a:custGeom>
                <a:rect b="b" l="l" r="r" t="t"/>
                <a:pathLst>
                  <a:path extrusionOk="0" h="3964" w="6728">
                    <a:moveTo>
                      <a:pt x="774" y="1"/>
                    </a:moveTo>
                    <a:lnTo>
                      <a:pt x="658" y="39"/>
                    </a:lnTo>
                    <a:lnTo>
                      <a:pt x="542" y="78"/>
                    </a:lnTo>
                    <a:lnTo>
                      <a:pt x="426" y="155"/>
                    </a:lnTo>
                    <a:lnTo>
                      <a:pt x="329" y="213"/>
                    </a:lnTo>
                    <a:lnTo>
                      <a:pt x="252" y="310"/>
                    </a:lnTo>
                    <a:lnTo>
                      <a:pt x="174" y="407"/>
                    </a:lnTo>
                    <a:lnTo>
                      <a:pt x="116" y="503"/>
                    </a:lnTo>
                    <a:lnTo>
                      <a:pt x="58" y="619"/>
                    </a:lnTo>
                    <a:lnTo>
                      <a:pt x="20" y="735"/>
                    </a:lnTo>
                    <a:lnTo>
                      <a:pt x="0" y="871"/>
                    </a:lnTo>
                    <a:lnTo>
                      <a:pt x="0" y="987"/>
                    </a:lnTo>
                    <a:lnTo>
                      <a:pt x="0" y="1122"/>
                    </a:lnTo>
                    <a:lnTo>
                      <a:pt x="20" y="1257"/>
                    </a:lnTo>
                    <a:lnTo>
                      <a:pt x="97" y="1509"/>
                    </a:lnTo>
                    <a:lnTo>
                      <a:pt x="194" y="1741"/>
                    </a:lnTo>
                    <a:lnTo>
                      <a:pt x="290" y="1973"/>
                    </a:lnTo>
                    <a:lnTo>
                      <a:pt x="406" y="2185"/>
                    </a:lnTo>
                    <a:lnTo>
                      <a:pt x="542" y="2378"/>
                    </a:lnTo>
                    <a:lnTo>
                      <a:pt x="677" y="2572"/>
                    </a:lnTo>
                    <a:lnTo>
                      <a:pt x="832" y="2746"/>
                    </a:lnTo>
                    <a:lnTo>
                      <a:pt x="986" y="2920"/>
                    </a:lnTo>
                    <a:lnTo>
                      <a:pt x="1160" y="3074"/>
                    </a:lnTo>
                    <a:lnTo>
                      <a:pt x="1334" y="3210"/>
                    </a:lnTo>
                    <a:lnTo>
                      <a:pt x="1528" y="3345"/>
                    </a:lnTo>
                    <a:lnTo>
                      <a:pt x="1721" y="3461"/>
                    </a:lnTo>
                    <a:lnTo>
                      <a:pt x="1934" y="3558"/>
                    </a:lnTo>
                    <a:lnTo>
                      <a:pt x="2146" y="3654"/>
                    </a:lnTo>
                    <a:lnTo>
                      <a:pt x="2359" y="3732"/>
                    </a:lnTo>
                    <a:lnTo>
                      <a:pt x="2571" y="3790"/>
                    </a:lnTo>
                    <a:lnTo>
                      <a:pt x="2803" y="3848"/>
                    </a:lnTo>
                    <a:lnTo>
                      <a:pt x="3035" y="3906"/>
                    </a:lnTo>
                    <a:lnTo>
                      <a:pt x="3267" y="3925"/>
                    </a:lnTo>
                    <a:lnTo>
                      <a:pt x="3499" y="3944"/>
                    </a:lnTo>
                    <a:lnTo>
                      <a:pt x="3963" y="3964"/>
                    </a:lnTo>
                    <a:lnTo>
                      <a:pt x="4447" y="3925"/>
                    </a:lnTo>
                    <a:lnTo>
                      <a:pt x="4911" y="3828"/>
                    </a:lnTo>
                    <a:lnTo>
                      <a:pt x="5374" y="3693"/>
                    </a:lnTo>
                    <a:lnTo>
                      <a:pt x="5606" y="3616"/>
                    </a:lnTo>
                    <a:lnTo>
                      <a:pt x="5838" y="3519"/>
                    </a:lnTo>
                    <a:lnTo>
                      <a:pt x="6051" y="3422"/>
                    </a:lnTo>
                    <a:lnTo>
                      <a:pt x="6264" y="3306"/>
                    </a:lnTo>
                    <a:lnTo>
                      <a:pt x="6438" y="3190"/>
                    </a:lnTo>
                    <a:lnTo>
                      <a:pt x="6554" y="3055"/>
                    </a:lnTo>
                    <a:lnTo>
                      <a:pt x="6650" y="2900"/>
                    </a:lnTo>
                    <a:lnTo>
                      <a:pt x="6708" y="2746"/>
                    </a:lnTo>
                    <a:lnTo>
                      <a:pt x="6728" y="2591"/>
                    </a:lnTo>
                    <a:lnTo>
                      <a:pt x="6708" y="2417"/>
                    </a:lnTo>
                    <a:lnTo>
                      <a:pt x="6670" y="2262"/>
                    </a:lnTo>
                    <a:lnTo>
                      <a:pt x="6612" y="2108"/>
                    </a:lnTo>
                    <a:lnTo>
                      <a:pt x="6573" y="1934"/>
                    </a:lnTo>
                    <a:lnTo>
                      <a:pt x="6515" y="1779"/>
                    </a:lnTo>
                    <a:lnTo>
                      <a:pt x="6418" y="1644"/>
                    </a:lnTo>
                    <a:lnTo>
                      <a:pt x="6322" y="1509"/>
                    </a:lnTo>
                    <a:lnTo>
                      <a:pt x="6186" y="1412"/>
                    </a:lnTo>
                    <a:lnTo>
                      <a:pt x="6032" y="1315"/>
                    </a:lnTo>
                    <a:lnTo>
                      <a:pt x="5858" y="1257"/>
                    </a:lnTo>
                    <a:lnTo>
                      <a:pt x="5645" y="1238"/>
                    </a:lnTo>
                    <a:lnTo>
                      <a:pt x="5355" y="1219"/>
                    </a:lnTo>
                    <a:lnTo>
                      <a:pt x="5065" y="1199"/>
                    </a:lnTo>
                    <a:lnTo>
                      <a:pt x="4795" y="1141"/>
                    </a:lnTo>
                    <a:lnTo>
                      <a:pt x="4505" y="1083"/>
                    </a:lnTo>
                    <a:lnTo>
                      <a:pt x="3944" y="948"/>
                    </a:lnTo>
                    <a:lnTo>
                      <a:pt x="3383" y="755"/>
                    </a:lnTo>
                    <a:lnTo>
                      <a:pt x="2281" y="368"/>
                    </a:lnTo>
                    <a:lnTo>
                      <a:pt x="1721" y="194"/>
                    </a:lnTo>
                    <a:lnTo>
                      <a:pt x="1160" y="20"/>
                    </a:lnTo>
                    <a:lnTo>
                      <a:pt x="1025" y="1"/>
                    </a:lnTo>
                    <a:close/>
                  </a:path>
                </a:pathLst>
              </a:custGeom>
              <a:solidFill>
                <a:srgbClr val="FF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39"/>
              <p:cNvSpPr/>
              <p:nvPr/>
            </p:nvSpPr>
            <p:spPr>
              <a:xfrm>
                <a:off x="2150475" y="-2981875"/>
                <a:ext cx="238275" cy="103925"/>
              </a:xfrm>
              <a:custGeom>
                <a:rect b="b" l="l" r="r" t="t"/>
                <a:pathLst>
                  <a:path extrusionOk="0" h="4157" w="9531">
                    <a:moveTo>
                      <a:pt x="8506" y="0"/>
                    </a:moveTo>
                    <a:lnTo>
                      <a:pt x="8313" y="58"/>
                    </a:lnTo>
                    <a:lnTo>
                      <a:pt x="7888" y="232"/>
                    </a:lnTo>
                    <a:lnTo>
                      <a:pt x="7443" y="348"/>
                    </a:lnTo>
                    <a:lnTo>
                      <a:pt x="6979" y="464"/>
                    </a:lnTo>
                    <a:lnTo>
                      <a:pt x="6535" y="542"/>
                    </a:lnTo>
                    <a:lnTo>
                      <a:pt x="6071" y="600"/>
                    </a:lnTo>
                    <a:lnTo>
                      <a:pt x="5607" y="638"/>
                    </a:lnTo>
                    <a:lnTo>
                      <a:pt x="5123" y="658"/>
                    </a:lnTo>
                    <a:lnTo>
                      <a:pt x="4659" y="658"/>
                    </a:lnTo>
                    <a:lnTo>
                      <a:pt x="3693" y="638"/>
                    </a:lnTo>
                    <a:lnTo>
                      <a:pt x="2746" y="600"/>
                    </a:lnTo>
                    <a:lnTo>
                      <a:pt x="1818" y="542"/>
                    </a:lnTo>
                    <a:lnTo>
                      <a:pt x="909" y="484"/>
                    </a:lnTo>
                    <a:lnTo>
                      <a:pt x="774" y="484"/>
                    </a:lnTo>
                    <a:lnTo>
                      <a:pt x="639" y="503"/>
                    </a:lnTo>
                    <a:lnTo>
                      <a:pt x="523" y="561"/>
                    </a:lnTo>
                    <a:lnTo>
                      <a:pt x="407" y="619"/>
                    </a:lnTo>
                    <a:lnTo>
                      <a:pt x="310" y="696"/>
                    </a:lnTo>
                    <a:lnTo>
                      <a:pt x="233" y="774"/>
                    </a:lnTo>
                    <a:lnTo>
                      <a:pt x="155" y="870"/>
                    </a:lnTo>
                    <a:lnTo>
                      <a:pt x="97" y="986"/>
                    </a:lnTo>
                    <a:lnTo>
                      <a:pt x="59" y="1102"/>
                    </a:lnTo>
                    <a:lnTo>
                      <a:pt x="20" y="1218"/>
                    </a:lnTo>
                    <a:lnTo>
                      <a:pt x="1" y="1354"/>
                    </a:lnTo>
                    <a:lnTo>
                      <a:pt x="1" y="1470"/>
                    </a:lnTo>
                    <a:lnTo>
                      <a:pt x="1" y="1605"/>
                    </a:lnTo>
                    <a:lnTo>
                      <a:pt x="20" y="1721"/>
                    </a:lnTo>
                    <a:lnTo>
                      <a:pt x="59" y="1837"/>
                    </a:lnTo>
                    <a:lnTo>
                      <a:pt x="117" y="1953"/>
                    </a:lnTo>
                    <a:lnTo>
                      <a:pt x="329" y="2301"/>
                    </a:lnTo>
                    <a:lnTo>
                      <a:pt x="561" y="2610"/>
                    </a:lnTo>
                    <a:lnTo>
                      <a:pt x="793" y="2900"/>
                    </a:lnTo>
                    <a:lnTo>
                      <a:pt x="1064" y="3171"/>
                    </a:lnTo>
                    <a:lnTo>
                      <a:pt x="1354" y="3422"/>
                    </a:lnTo>
                    <a:lnTo>
                      <a:pt x="1644" y="3654"/>
                    </a:lnTo>
                    <a:lnTo>
                      <a:pt x="1972" y="3867"/>
                    </a:lnTo>
                    <a:lnTo>
                      <a:pt x="2320" y="4060"/>
                    </a:lnTo>
                    <a:lnTo>
                      <a:pt x="2494" y="4118"/>
                    </a:lnTo>
                    <a:lnTo>
                      <a:pt x="2649" y="4157"/>
                    </a:lnTo>
                    <a:lnTo>
                      <a:pt x="2804" y="4157"/>
                    </a:lnTo>
                    <a:lnTo>
                      <a:pt x="2958" y="4137"/>
                    </a:lnTo>
                    <a:lnTo>
                      <a:pt x="3094" y="4099"/>
                    </a:lnTo>
                    <a:lnTo>
                      <a:pt x="3229" y="4021"/>
                    </a:lnTo>
                    <a:lnTo>
                      <a:pt x="3345" y="3944"/>
                    </a:lnTo>
                    <a:lnTo>
                      <a:pt x="3461" y="3847"/>
                    </a:lnTo>
                    <a:lnTo>
                      <a:pt x="3848" y="3847"/>
                    </a:lnTo>
                    <a:lnTo>
                      <a:pt x="4234" y="3828"/>
                    </a:lnTo>
                    <a:lnTo>
                      <a:pt x="4601" y="3789"/>
                    </a:lnTo>
                    <a:lnTo>
                      <a:pt x="4969" y="3731"/>
                    </a:lnTo>
                    <a:lnTo>
                      <a:pt x="5336" y="3635"/>
                    </a:lnTo>
                    <a:lnTo>
                      <a:pt x="5703" y="3538"/>
                    </a:lnTo>
                    <a:lnTo>
                      <a:pt x="6051" y="3422"/>
                    </a:lnTo>
                    <a:lnTo>
                      <a:pt x="6399" y="3306"/>
                    </a:lnTo>
                    <a:lnTo>
                      <a:pt x="6747" y="3151"/>
                    </a:lnTo>
                    <a:lnTo>
                      <a:pt x="7095" y="2997"/>
                    </a:lnTo>
                    <a:lnTo>
                      <a:pt x="7443" y="2823"/>
                    </a:lnTo>
                    <a:lnTo>
                      <a:pt x="7772" y="2629"/>
                    </a:lnTo>
                    <a:lnTo>
                      <a:pt x="8448" y="2243"/>
                    </a:lnTo>
                    <a:lnTo>
                      <a:pt x="9106" y="1818"/>
                    </a:lnTo>
                    <a:lnTo>
                      <a:pt x="9260" y="1682"/>
                    </a:lnTo>
                    <a:lnTo>
                      <a:pt x="9357" y="1547"/>
                    </a:lnTo>
                    <a:lnTo>
                      <a:pt x="9454" y="1392"/>
                    </a:lnTo>
                    <a:lnTo>
                      <a:pt x="9492" y="1238"/>
                    </a:lnTo>
                    <a:lnTo>
                      <a:pt x="9531" y="1064"/>
                    </a:lnTo>
                    <a:lnTo>
                      <a:pt x="9512" y="890"/>
                    </a:lnTo>
                    <a:lnTo>
                      <a:pt x="9492" y="716"/>
                    </a:lnTo>
                    <a:lnTo>
                      <a:pt x="9434" y="561"/>
                    </a:lnTo>
                    <a:lnTo>
                      <a:pt x="9357" y="406"/>
                    </a:lnTo>
                    <a:lnTo>
                      <a:pt x="9260" y="271"/>
                    </a:lnTo>
                    <a:lnTo>
                      <a:pt x="9144" y="155"/>
                    </a:lnTo>
                    <a:lnTo>
                      <a:pt x="9009" y="78"/>
                    </a:lnTo>
                    <a:lnTo>
                      <a:pt x="8854" y="20"/>
                    </a:lnTo>
                    <a:lnTo>
                      <a:pt x="8680" y="0"/>
                    </a:lnTo>
                    <a:close/>
                  </a:path>
                </a:pathLst>
              </a:custGeom>
              <a:solidFill>
                <a:srgbClr val="FF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39"/>
              <p:cNvSpPr/>
              <p:nvPr/>
            </p:nvSpPr>
            <p:spPr>
              <a:xfrm>
                <a:off x="2703825" y="-3016200"/>
                <a:ext cx="285650" cy="109250"/>
              </a:xfrm>
              <a:custGeom>
                <a:rect b="b" l="l" r="r" t="t"/>
                <a:pathLst>
                  <a:path extrusionOk="0" h="4370" w="11426">
                    <a:moveTo>
                      <a:pt x="10440" y="1"/>
                    </a:moveTo>
                    <a:lnTo>
                      <a:pt x="9898" y="59"/>
                    </a:lnTo>
                    <a:lnTo>
                      <a:pt x="9357" y="136"/>
                    </a:lnTo>
                    <a:lnTo>
                      <a:pt x="8274" y="291"/>
                    </a:lnTo>
                    <a:lnTo>
                      <a:pt x="7192" y="484"/>
                    </a:lnTo>
                    <a:lnTo>
                      <a:pt x="6129" y="677"/>
                    </a:lnTo>
                    <a:lnTo>
                      <a:pt x="5587" y="755"/>
                    </a:lnTo>
                    <a:lnTo>
                      <a:pt x="5046" y="832"/>
                    </a:lnTo>
                    <a:lnTo>
                      <a:pt x="4505" y="871"/>
                    </a:lnTo>
                    <a:lnTo>
                      <a:pt x="3964" y="909"/>
                    </a:lnTo>
                    <a:lnTo>
                      <a:pt x="3422" y="929"/>
                    </a:lnTo>
                    <a:lnTo>
                      <a:pt x="2881" y="909"/>
                    </a:lnTo>
                    <a:lnTo>
                      <a:pt x="2340" y="871"/>
                    </a:lnTo>
                    <a:lnTo>
                      <a:pt x="1799" y="813"/>
                    </a:lnTo>
                    <a:lnTo>
                      <a:pt x="1663" y="735"/>
                    </a:lnTo>
                    <a:lnTo>
                      <a:pt x="1547" y="658"/>
                    </a:lnTo>
                    <a:lnTo>
                      <a:pt x="1431" y="600"/>
                    </a:lnTo>
                    <a:lnTo>
                      <a:pt x="1296" y="561"/>
                    </a:lnTo>
                    <a:lnTo>
                      <a:pt x="1064" y="561"/>
                    </a:lnTo>
                    <a:lnTo>
                      <a:pt x="967" y="581"/>
                    </a:lnTo>
                    <a:lnTo>
                      <a:pt x="851" y="639"/>
                    </a:lnTo>
                    <a:lnTo>
                      <a:pt x="755" y="697"/>
                    </a:lnTo>
                    <a:lnTo>
                      <a:pt x="600" y="735"/>
                    </a:lnTo>
                    <a:lnTo>
                      <a:pt x="465" y="793"/>
                    </a:lnTo>
                    <a:lnTo>
                      <a:pt x="329" y="890"/>
                    </a:lnTo>
                    <a:lnTo>
                      <a:pt x="213" y="1006"/>
                    </a:lnTo>
                    <a:lnTo>
                      <a:pt x="136" y="1141"/>
                    </a:lnTo>
                    <a:lnTo>
                      <a:pt x="59" y="1277"/>
                    </a:lnTo>
                    <a:lnTo>
                      <a:pt x="20" y="1431"/>
                    </a:lnTo>
                    <a:lnTo>
                      <a:pt x="1" y="1586"/>
                    </a:lnTo>
                    <a:lnTo>
                      <a:pt x="1" y="1760"/>
                    </a:lnTo>
                    <a:lnTo>
                      <a:pt x="20" y="1915"/>
                    </a:lnTo>
                    <a:lnTo>
                      <a:pt x="59" y="2069"/>
                    </a:lnTo>
                    <a:lnTo>
                      <a:pt x="136" y="2205"/>
                    </a:lnTo>
                    <a:lnTo>
                      <a:pt x="233" y="2321"/>
                    </a:lnTo>
                    <a:lnTo>
                      <a:pt x="368" y="2437"/>
                    </a:lnTo>
                    <a:lnTo>
                      <a:pt x="523" y="2533"/>
                    </a:lnTo>
                    <a:lnTo>
                      <a:pt x="716" y="2591"/>
                    </a:lnTo>
                    <a:lnTo>
                      <a:pt x="1083" y="2649"/>
                    </a:lnTo>
                    <a:lnTo>
                      <a:pt x="1373" y="2843"/>
                    </a:lnTo>
                    <a:lnTo>
                      <a:pt x="1683" y="3017"/>
                    </a:lnTo>
                    <a:lnTo>
                      <a:pt x="2011" y="3191"/>
                    </a:lnTo>
                    <a:lnTo>
                      <a:pt x="2340" y="3345"/>
                    </a:lnTo>
                    <a:lnTo>
                      <a:pt x="2688" y="3500"/>
                    </a:lnTo>
                    <a:lnTo>
                      <a:pt x="3036" y="3654"/>
                    </a:lnTo>
                    <a:lnTo>
                      <a:pt x="3384" y="3770"/>
                    </a:lnTo>
                    <a:lnTo>
                      <a:pt x="3751" y="3906"/>
                    </a:lnTo>
                    <a:lnTo>
                      <a:pt x="4118" y="4002"/>
                    </a:lnTo>
                    <a:lnTo>
                      <a:pt x="4486" y="4099"/>
                    </a:lnTo>
                    <a:lnTo>
                      <a:pt x="4872" y="4196"/>
                    </a:lnTo>
                    <a:lnTo>
                      <a:pt x="5239" y="4254"/>
                    </a:lnTo>
                    <a:lnTo>
                      <a:pt x="5626" y="4312"/>
                    </a:lnTo>
                    <a:lnTo>
                      <a:pt x="5993" y="4350"/>
                    </a:lnTo>
                    <a:lnTo>
                      <a:pt x="6380" y="4370"/>
                    </a:lnTo>
                    <a:lnTo>
                      <a:pt x="6747" y="4370"/>
                    </a:lnTo>
                    <a:lnTo>
                      <a:pt x="7115" y="4350"/>
                    </a:lnTo>
                    <a:lnTo>
                      <a:pt x="7482" y="4312"/>
                    </a:lnTo>
                    <a:lnTo>
                      <a:pt x="7830" y="4254"/>
                    </a:lnTo>
                    <a:lnTo>
                      <a:pt x="8178" y="4196"/>
                    </a:lnTo>
                    <a:lnTo>
                      <a:pt x="8526" y="4099"/>
                    </a:lnTo>
                    <a:lnTo>
                      <a:pt x="8854" y="3964"/>
                    </a:lnTo>
                    <a:lnTo>
                      <a:pt x="9164" y="3828"/>
                    </a:lnTo>
                    <a:lnTo>
                      <a:pt x="9473" y="3674"/>
                    </a:lnTo>
                    <a:lnTo>
                      <a:pt x="9763" y="3481"/>
                    </a:lnTo>
                    <a:lnTo>
                      <a:pt x="10053" y="3268"/>
                    </a:lnTo>
                    <a:lnTo>
                      <a:pt x="10304" y="3036"/>
                    </a:lnTo>
                    <a:lnTo>
                      <a:pt x="10556" y="2765"/>
                    </a:lnTo>
                    <a:lnTo>
                      <a:pt x="10788" y="2475"/>
                    </a:lnTo>
                    <a:lnTo>
                      <a:pt x="10981" y="2147"/>
                    </a:lnTo>
                    <a:lnTo>
                      <a:pt x="11174" y="1818"/>
                    </a:lnTo>
                    <a:lnTo>
                      <a:pt x="11329" y="1431"/>
                    </a:lnTo>
                    <a:lnTo>
                      <a:pt x="11367" y="1315"/>
                    </a:lnTo>
                    <a:lnTo>
                      <a:pt x="11406" y="1180"/>
                    </a:lnTo>
                    <a:lnTo>
                      <a:pt x="11406" y="1064"/>
                    </a:lnTo>
                    <a:lnTo>
                      <a:pt x="11425" y="929"/>
                    </a:lnTo>
                    <a:lnTo>
                      <a:pt x="11406" y="813"/>
                    </a:lnTo>
                    <a:lnTo>
                      <a:pt x="11387" y="677"/>
                    </a:lnTo>
                    <a:lnTo>
                      <a:pt x="11348" y="561"/>
                    </a:lnTo>
                    <a:lnTo>
                      <a:pt x="11290" y="446"/>
                    </a:lnTo>
                    <a:lnTo>
                      <a:pt x="11232" y="349"/>
                    </a:lnTo>
                    <a:lnTo>
                      <a:pt x="11155" y="252"/>
                    </a:lnTo>
                    <a:lnTo>
                      <a:pt x="11058" y="175"/>
                    </a:lnTo>
                    <a:lnTo>
                      <a:pt x="10961" y="117"/>
                    </a:lnTo>
                    <a:lnTo>
                      <a:pt x="10846" y="59"/>
                    </a:lnTo>
                    <a:lnTo>
                      <a:pt x="10730" y="20"/>
                    </a:lnTo>
                    <a:lnTo>
                      <a:pt x="10594" y="1"/>
                    </a:lnTo>
                    <a:close/>
                  </a:path>
                </a:pathLst>
              </a:custGeom>
              <a:solidFill>
                <a:srgbClr val="FF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39"/>
              <p:cNvSpPr/>
              <p:nvPr/>
            </p:nvSpPr>
            <p:spPr>
              <a:xfrm>
                <a:off x="815175" y="-3214325"/>
                <a:ext cx="2582175" cy="397275"/>
              </a:xfrm>
              <a:custGeom>
                <a:rect b="b" l="l" r="r" t="t"/>
                <a:pathLst>
                  <a:path extrusionOk="0" h="15891" w="103287">
                    <a:moveTo>
                      <a:pt x="4486" y="0"/>
                    </a:moveTo>
                    <a:lnTo>
                      <a:pt x="4331" y="39"/>
                    </a:lnTo>
                    <a:lnTo>
                      <a:pt x="4196" y="97"/>
                    </a:lnTo>
                    <a:lnTo>
                      <a:pt x="4041" y="174"/>
                    </a:lnTo>
                    <a:lnTo>
                      <a:pt x="3906" y="290"/>
                    </a:lnTo>
                    <a:lnTo>
                      <a:pt x="3770" y="425"/>
                    </a:lnTo>
                    <a:lnTo>
                      <a:pt x="3616" y="387"/>
                    </a:lnTo>
                    <a:lnTo>
                      <a:pt x="3422" y="387"/>
                    </a:lnTo>
                    <a:lnTo>
                      <a:pt x="3133" y="425"/>
                    </a:lnTo>
                    <a:lnTo>
                      <a:pt x="2862" y="483"/>
                    </a:lnTo>
                    <a:lnTo>
                      <a:pt x="2611" y="561"/>
                    </a:lnTo>
                    <a:lnTo>
                      <a:pt x="2379" y="657"/>
                    </a:lnTo>
                    <a:lnTo>
                      <a:pt x="2147" y="754"/>
                    </a:lnTo>
                    <a:lnTo>
                      <a:pt x="1915" y="851"/>
                    </a:lnTo>
                    <a:lnTo>
                      <a:pt x="1721" y="967"/>
                    </a:lnTo>
                    <a:lnTo>
                      <a:pt x="1509" y="1102"/>
                    </a:lnTo>
                    <a:lnTo>
                      <a:pt x="1335" y="1237"/>
                    </a:lnTo>
                    <a:lnTo>
                      <a:pt x="1161" y="1392"/>
                    </a:lnTo>
                    <a:lnTo>
                      <a:pt x="1006" y="1547"/>
                    </a:lnTo>
                    <a:lnTo>
                      <a:pt x="871" y="1701"/>
                    </a:lnTo>
                    <a:lnTo>
                      <a:pt x="735" y="1875"/>
                    </a:lnTo>
                    <a:lnTo>
                      <a:pt x="600" y="2069"/>
                    </a:lnTo>
                    <a:lnTo>
                      <a:pt x="503" y="2243"/>
                    </a:lnTo>
                    <a:lnTo>
                      <a:pt x="407" y="2455"/>
                    </a:lnTo>
                    <a:lnTo>
                      <a:pt x="310" y="2648"/>
                    </a:lnTo>
                    <a:lnTo>
                      <a:pt x="233" y="2861"/>
                    </a:lnTo>
                    <a:lnTo>
                      <a:pt x="175" y="3074"/>
                    </a:lnTo>
                    <a:lnTo>
                      <a:pt x="117" y="3306"/>
                    </a:lnTo>
                    <a:lnTo>
                      <a:pt x="40" y="3750"/>
                    </a:lnTo>
                    <a:lnTo>
                      <a:pt x="1" y="4234"/>
                    </a:lnTo>
                    <a:lnTo>
                      <a:pt x="1" y="4717"/>
                    </a:lnTo>
                    <a:lnTo>
                      <a:pt x="59" y="5220"/>
                    </a:lnTo>
                    <a:lnTo>
                      <a:pt x="136" y="5741"/>
                    </a:lnTo>
                    <a:lnTo>
                      <a:pt x="252" y="6263"/>
                    </a:lnTo>
                    <a:lnTo>
                      <a:pt x="349" y="6573"/>
                    </a:lnTo>
                    <a:lnTo>
                      <a:pt x="465" y="6863"/>
                    </a:lnTo>
                    <a:lnTo>
                      <a:pt x="581" y="7153"/>
                    </a:lnTo>
                    <a:lnTo>
                      <a:pt x="716" y="7443"/>
                    </a:lnTo>
                    <a:lnTo>
                      <a:pt x="871" y="7713"/>
                    </a:lnTo>
                    <a:lnTo>
                      <a:pt x="1025" y="7984"/>
                    </a:lnTo>
                    <a:lnTo>
                      <a:pt x="1199" y="8235"/>
                    </a:lnTo>
                    <a:lnTo>
                      <a:pt x="1393" y="8486"/>
                    </a:lnTo>
                    <a:lnTo>
                      <a:pt x="1586" y="8718"/>
                    </a:lnTo>
                    <a:lnTo>
                      <a:pt x="1779" y="8950"/>
                    </a:lnTo>
                    <a:lnTo>
                      <a:pt x="1992" y="9182"/>
                    </a:lnTo>
                    <a:lnTo>
                      <a:pt x="2224" y="9395"/>
                    </a:lnTo>
                    <a:lnTo>
                      <a:pt x="2688" y="9801"/>
                    </a:lnTo>
                    <a:lnTo>
                      <a:pt x="3190" y="10168"/>
                    </a:lnTo>
                    <a:lnTo>
                      <a:pt x="3732" y="10497"/>
                    </a:lnTo>
                    <a:lnTo>
                      <a:pt x="4273" y="10826"/>
                    </a:lnTo>
                    <a:lnTo>
                      <a:pt x="4853" y="11096"/>
                    </a:lnTo>
                    <a:lnTo>
                      <a:pt x="5433" y="11348"/>
                    </a:lnTo>
                    <a:lnTo>
                      <a:pt x="6032" y="11579"/>
                    </a:lnTo>
                    <a:lnTo>
                      <a:pt x="6631" y="11792"/>
                    </a:lnTo>
                    <a:lnTo>
                      <a:pt x="7231" y="11966"/>
                    </a:lnTo>
                    <a:lnTo>
                      <a:pt x="7830" y="12121"/>
                    </a:lnTo>
                    <a:lnTo>
                      <a:pt x="7927" y="12198"/>
                    </a:lnTo>
                    <a:lnTo>
                      <a:pt x="8062" y="12256"/>
                    </a:lnTo>
                    <a:lnTo>
                      <a:pt x="8565" y="12449"/>
                    </a:lnTo>
                    <a:lnTo>
                      <a:pt x="9086" y="12643"/>
                    </a:lnTo>
                    <a:lnTo>
                      <a:pt x="9589" y="12817"/>
                    </a:lnTo>
                    <a:lnTo>
                      <a:pt x="10111" y="12971"/>
                    </a:lnTo>
                    <a:lnTo>
                      <a:pt x="10633" y="13126"/>
                    </a:lnTo>
                    <a:lnTo>
                      <a:pt x="11155" y="13242"/>
                    </a:lnTo>
                    <a:lnTo>
                      <a:pt x="11677" y="13377"/>
                    </a:lnTo>
                    <a:lnTo>
                      <a:pt x="12199" y="13474"/>
                    </a:lnTo>
                    <a:lnTo>
                      <a:pt x="13243" y="13667"/>
                    </a:lnTo>
                    <a:lnTo>
                      <a:pt x="14287" y="13803"/>
                    </a:lnTo>
                    <a:lnTo>
                      <a:pt x="15350" y="13938"/>
                    </a:lnTo>
                    <a:lnTo>
                      <a:pt x="16413" y="14015"/>
                    </a:lnTo>
                    <a:lnTo>
                      <a:pt x="17476" y="14093"/>
                    </a:lnTo>
                    <a:lnTo>
                      <a:pt x="18539" y="14131"/>
                    </a:lnTo>
                    <a:lnTo>
                      <a:pt x="20685" y="14228"/>
                    </a:lnTo>
                    <a:lnTo>
                      <a:pt x="22831" y="14305"/>
                    </a:lnTo>
                    <a:lnTo>
                      <a:pt x="23913" y="14363"/>
                    </a:lnTo>
                    <a:lnTo>
                      <a:pt x="24977" y="14421"/>
                    </a:lnTo>
                    <a:lnTo>
                      <a:pt x="25035" y="14576"/>
                    </a:lnTo>
                    <a:lnTo>
                      <a:pt x="25112" y="14711"/>
                    </a:lnTo>
                    <a:lnTo>
                      <a:pt x="25228" y="14808"/>
                    </a:lnTo>
                    <a:lnTo>
                      <a:pt x="25344" y="14904"/>
                    </a:lnTo>
                    <a:lnTo>
                      <a:pt x="25460" y="15001"/>
                    </a:lnTo>
                    <a:lnTo>
                      <a:pt x="25615" y="15059"/>
                    </a:lnTo>
                    <a:lnTo>
                      <a:pt x="25769" y="15098"/>
                    </a:lnTo>
                    <a:lnTo>
                      <a:pt x="25924" y="15117"/>
                    </a:lnTo>
                    <a:lnTo>
                      <a:pt x="26407" y="15136"/>
                    </a:lnTo>
                    <a:lnTo>
                      <a:pt x="26890" y="15194"/>
                    </a:lnTo>
                    <a:lnTo>
                      <a:pt x="27374" y="15252"/>
                    </a:lnTo>
                    <a:lnTo>
                      <a:pt x="27857" y="15330"/>
                    </a:lnTo>
                    <a:lnTo>
                      <a:pt x="28050" y="15368"/>
                    </a:lnTo>
                    <a:lnTo>
                      <a:pt x="28224" y="15349"/>
                    </a:lnTo>
                    <a:lnTo>
                      <a:pt x="28379" y="15310"/>
                    </a:lnTo>
                    <a:lnTo>
                      <a:pt x="28514" y="15252"/>
                    </a:lnTo>
                    <a:lnTo>
                      <a:pt x="28650" y="15175"/>
                    </a:lnTo>
                    <a:lnTo>
                      <a:pt x="28766" y="15059"/>
                    </a:lnTo>
                    <a:lnTo>
                      <a:pt x="28843" y="14943"/>
                    </a:lnTo>
                    <a:lnTo>
                      <a:pt x="28920" y="14808"/>
                    </a:lnTo>
                    <a:lnTo>
                      <a:pt x="29461" y="14904"/>
                    </a:lnTo>
                    <a:lnTo>
                      <a:pt x="30003" y="15001"/>
                    </a:lnTo>
                    <a:lnTo>
                      <a:pt x="30544" y="15078"/>
                    </a:lnTo>
                    <a:lnTo>
                      <a:pt x="31105" y="15136"/>
                    </a:lnTo>
                    <a:lnTo>
                      <a:pt x="31646" y="15175"/>
                    </a:lnTo>
                    <a:lnTo>
                      <a:pt x="32206" y="15194"/>
                    </a:lnTo>
                    <a:lnTo>
                      <a:pt x="33328" y="15233"/>
                    </a:lnTo>
                    <a:lnTo>
                      <a:pt x="34449" y="15272"/>
                    </a:lnTo>
                    <a:lnTo>
                      <a:pt x="35551" y="15291"/>
                    </a:lnTo>
                    <a:lnTo>
                      <a:pt x="36672" y="15349"/>
                    </a:lnTo>
                    <a:lnTo>
                      <a:pt x="37213" y="15407"/>
                    </a:lnTo>
                    <a:lnTo>
                      <a:pt x="37754" y="15465"/>
                    </a:lnTo>
                    <a:lnTo>
                      <a:pt x="38644" y="15562"/>
                    </a:lnTo>
                    <a:lnTo>
                      <a:pt x="39533" y="15639"/>
                    </a:lnTo>
                    <a:lnTo>
                      <a:pt x="40403" y="15716"/>
                    </a:lnTo>
                    <a:lnTo>
                      <a:pt x="41292" y="15774"/>
                    </a:lnTo>
                    <a:lnTo>
                      <a:pt x="42162" y="15832"/>
                    </a:lnTo>
                    <a:lnTo>
                      <a:pt x="43051" y="15852"/>
                    </a:lnTo>
                    <a:lnTo>
                      <a:pt x="44810" y="15890"/>
                    </a:lnTo>
                    <a:lnTo>
                      <a:pt x="46569" y="15890"/>
                    </a:lnTo>
                    <a:lnTo>
                      <a:pt x="48329" y="15832"/>
                    </a:lnTo>
                    <a:lnTo>
                      <a:pt x="50088" y="15755"/>
                    </a:lnTo>
                    <a:lnTo>
                      <a:pt x="51866" y="15658"/>
                    </a:lnTo>
                    <a:lnTo>
                      <a:pt x="58787" y="15233"/>
                    </a:lnTo>
                    <a:lnTo>
                      <a:pt x="65707" y="14827"/>
                    </a:lnTo>
                    <a:lnTo>
                      <a:pt x="66384" y="14808"/>
                    </a:lnTo>
                    <a:lnTo>
                      <a:pt x="67041" y="14788"/>
                    </a:lnTo>
                    <a:lnTo>
                      <a:pt x="69767" y="14788"/>
                    </a:lnTo>
                    <a:lnTo>
                      <a:pt x="71120" y="14769"/>
                    </a:lnTo>
                    <a:lnTo>
                      <a:pt x="71797" y="14750"/>
                    </a:lnTo>
                    <a:lnTo>
                      <a:pt x="72473" y="14730"/>
                    </a:lnTo>
                    <a:lnTo>
                      <a:pt x="73150" y="14672"/>
                    </a:lnTo>
                    <a:lnTo>
                      <a:pt x="73826" y="14595"/>
                    </a:lnTo>
                    <a:lnTo>
                      <a:pt x="74484" y="14498"/>
                    </a:lnTo>
                    <a:lnTo>
                      <a:pt x="75141" y="14383"/>
                    </a:lnTo>
                    <a:lnTo>
                      <a:pt x="75798" y="14228"/>
                    </a:lnTo>
                    <a:lnTo>
                      <a:pt x="76436" y="14054"/>
                    </a:lnTo>
                    <a:lnTo>
                      <a:pt x="76842" y="14170"/>
                    </a:lnTo>
                    <a:lnTo>
                      <a:pt x="77248" y="14247"/>
                    </a:lnTo>
                    <a:lnTo>
                      <a:pt x="77635" y="14325"/>
                    </a:lnTo>
                    <a:lnTo>
                      <a:pt x="78040" y="14383"/>
                    </a:lnTo>
                    <a:lnTo>
                      <a:pt x="78446" y="14421"/>
                    </a:lnTo>
                    <a:lnTo>
                      <a:pt x="78872" y="14440"/>
                    </a:lnTo>
                    <a:lnTo>
                      <a:pt x="79703" y="14460"/>
                    </a:lnTo>
                    <a:lnTo>
                      <a:pt x="79877" y="14440"/>
                    </a:lnTo>
                    <a:lnTo>
                      <a:pt x="80051" y="14402"/>
                    </a:lnTo>
                    <a:lnTo>
                      <a:pt x="80186" y="14344"/>
                    </a:lnTo>
                    <a:lnTo>
                      <a:pt x="80302" y="14247"/>
                    </a:lnTo>
                    <a:lnTo>
                      <a:pt x="80399" y="14151"/>
                    </a:lnTo>
                    <a:lnTo>
                      <a:pt x="80476" y="14015"/>
                    </a:lnTo>
                    <a:lnTo>
                      <a:pt x="80534" y="13880"/>
                    </a:lnTo>
                    <a:lnTo>
                      <a:pt x="80573" y="13745"/>
                    </a:lnTo>
                    <a:lnTo>
                      <a:pt x="80921" y="13745"/>
                    </a:lnTo>
                    <a:lnTo>
                      <a:pt x="80959" y="13725"/>
                    </a:lnTo>
                    <a:lnTo>
                      <a:pt x="81327" y="13706"/>
                    </a:lnTo>
                    <a:lnTo>
                      <a:pt x="81675" y="13687"/>
                    </a:lnTo>
                    <a:lnTo>
                      <a:pt x="82023" y="13629"/>
                    </a:lnTo>
                    <a:lnTo>
                      <a:pt x="82371" y="13551"/>
                    </a:lnTo>
                    <a:lnTo>
                      <a:pt x="83724" y="13416"/>
                    </a:lnTo>
                    <a:lnTo>
                      <a:pt x="85096" y="13300"/>
                    </a:lnTo>
                    <a:lnTo>
                      <a:pt x="86469" y="13184"/>
                    </a:lnTo>
                    <a:lnTo>
                      <a:pt x="87822" y="13107"/>
                    </a:lnTo>
                    <a:lnTo>
                      <a:pt x="87919" y="13087"/>
                    </a:lnTo>
                    <a:lnTo>
                      <a:pt x="87996" y="13068"/>
                    </a:lnTo>
                    <a:lnTo>
                      <a:pt x="88073" y="13029"/>
                    </a:lnTo>
                    <a:lnTo>
                      <a:pt x="88131" y="12971"/>
                    </a:lnTo>
                    <a:lnTo>
                      <a:pt x="88189" y="12913"/>
                    </a:lnTo>
                    <a:lnTo>
                      <a:pt x="88228" y="12855"/>
                    </a:lnTo>
                    <a:lnTo>
                      <a:pt x="88267" y="12701"/>
                    </a:lnTo>
                    <a:lnTo>
                      <a:pt x="89272" y="12623"/>
                    </a:lnTo>
                    <a:lnTo>
                      <a:pt x="90335" y="12527"/>
                    </a:lnTo>
                    <a:lnTo>
                      <a:pt x="91437" y="12391"/>
                    </a:lnTo>
                    <a:lnTo>
                      <a:pt x="91998" y="12314"/>
                    </a:lnTo>
                    <a:lnTo>
                      <a:pt x="92558" y="12217"/>
                    </a:lnTo>
                    <a:lnTo>
                      <a:pt x="93099" y="12121"/>
                    </a:lnTo>
                    <a:lnTo>
                      <a:pt x="93641" y="12005"/>
                    </a:lnTo>
                    <a:lnTo>
                      <a:pt x="94182" y="11869"/>
                    </a:lnTo>
                    <a:lnTo>
                      <a:pt x="94704" y="11715"/>
                    </a:lnTo>
                    <a:lnTo>
                      <a:pt x="95206" y="11560"/>
                    </a:lnTo>
                    <a:lnTo>
                      <a:pt x="95690" y="11367"/>
                    </a:lnTo>
                    <a:lnTo>
                      <a:pt x="96154" y="11154"/>
                    </a:lnTo>
                    <a:lnTo>
                      <a:pt x="96598" y="10922"/>
                    </a:lnTo>
                    <a:lnTo>
                      <a:pt x="96772" y="10942"/>
                    </a:lnTo>
                    <a:lnTo>
                      <a:pt x="96927" y="10922"/>
                    </a:lnTo>
                    <a:lnTo>
                      <a:pt x="97101" y="10864"/>
                    </a:lnTo>
                    <a:lnTo>
                      <a:pt x="97275" y="10768"/>
                    </a:lnTo>
                    <a:lnTo>
                      <a:pt x="98009" y="10246"/>
                    </a:lnTo>
                    <a:lnTo>
                      <a:pt x="98725" y="9704"/>
                    </a:lnTo>
                    <a:lnTo>
                      <a:pt x="99189" y="9569"/>
                    </a:lnTo>
                    <a:lnTo>
                      <a:pt x="99633" y="9395"/>
                    </a:lnTo>
                    <a:lnTo>
                      <a:pt x="100039" y="9202"/>
                    </a:lnTo>
                    <a:lnTo>
                      <a:pt x="100426" y="8989"/>
                    </a:lnTo>
                    <a:lnTo>
                      <a:pt x="100793" y="8757"/>
                    </a:lnTo>
                    <a:lnTo>
                      <a:pt x="101122" y="8506"/>
                    </a:lnTo>
                    <a:lnTo>
                      <a:pt x="101431" y="8235"/>
                    </a:lnTo>
                    <a:lnTo>
                      <a:pt x="101721" y="7945"/>
                    </a:lnTo>
                    <a:lnTo>
                      <a:pt x="101972" y="7636"/>
                    </a:lnTo>
                    <a:lnTo>
                      <a:pt x="102224" y="7307"/>
                    </a:lnTo>
                    <a:lnTo>
                      <a:pt x="102436" y="6959"/>
                    </a:lnTo>
                    <a:lnTo>
                      <a:pt x="102610" y="6592"/>
                    </a:lnTo>
                    <a:lnTo>
                      <a:pt x="102765" y="6225"/>
                    </a:lnTo>
                    <a:lnTo>
                      <a:pt x="102900" y="5819"/>
                    </a:lnTo>
                    <a:lnTo>
                      <a:pt x="103016" y="5432"/>
                    </a:lnTo>
                    <a:lnTo>
                      <a:pt x="103094" y="5007"/>
                    </a:lnTo>
                    <a:lnTo>
                      <a:pt x="103132" y="4949"/>
                    </a:lnTo>
                    <a:lnTo>
                      <a:pt x="103210" y="4833"/>
                    </a:lnTo>
                    <a:lnTo>
                      <a:pt x="103248" y="4717"/>
                    </a:lnTo>
                    <a:lnTo>
                      <a:pt x="103287" y="4601"/>
                    </a:lnTo>
                    <a:lnTo>
                      <a:pt x="103287" y="4485"/>
                    </a:lnTo>
                    <a:lnTo>
                      <a:pt x="103287" y="4388"/>
                    </a:lnTo>
                    <a:lnTo>
                      <a:pt x="103268" y="4272"/>
                    </a:lnTo>
                    <a:lnTo>
                      <a:pt x="103229" y="4176"/>
                    </a:lnTo>
                    <a:lnTo>
                      <a:pt x="103190" y="4079"/>
                    </a:lnTo>
                    <a:lnTo>
                      <a:pt x="103190" y="3557"/>
                    </a:lnTo>
                    <a:lnTo>
                      <a:pt x="103152" y="3016"/>
                    </a:lnTo>
                    <a:lnTo>
                      <a:pt x="103074" y="2455"/>
                    </a:lnTo>
                    <a:lnTo>
                      <a:pt x="102958" y="1895"/>
                    </a:lnTo>
                    <a:lnTo>
                      <a:pt x="102900" y="1740"/>
                    </a:lnTo>
                    <a:lnTo>
                      <a:pt x="102823" y="1585"/>
                    </a:lnTo>
                    <a:lnTo>
                      <a:pt x="102726" y="1469"/>
                    </a:lnTo>
                    <a:lnTo>
                      <a:pt x="102591" y="1373"/>
                    </a:lnTo>
                    <a:lnTo>
                      <a:pt x="102456" y="1315"/>
                    </a:lnTo>
                    <a:lnTo>
                      <a:pt x="102320" y="1257"/>
                    </a:lnTo>
                    <a:lnTo>
                      <a:pt x="102166" y="1237"/>
                    </a:lnTo>
                    <a:lnTo>
                      <a:pt x="102011" y="1237"/>
                    </a:lnTo>
                    <a:lnTo>
                      <a:pt x="101856" y="1257"/>
                    </a:lnTo>
                    <a:lnTo>
                      <a:pt x="101702" y="1295"/>
                    </a:lnTo>
                    <a:lnTo>
                      <a:pt x="101566" y="1353"/>
                    </a:lnTo>
                    <a:lnTo>
                      <a:pt x="101431" y="1431"/>
                    </a:lnTo>
                    <a:lnTo>
                      <a:pt x="101315" y="1527"/>
                    </a:lnTo>
                    <a:lnTo>
                      <a:pt x="101218" y="1663"/>
                    </a:lnTo>
                    <a:lnTo>
                      <a:pt x="101141" y="1798"/>
                    </a:lnTo>
                    <a:lnTo>
                      <a:pt x="101102" y="1953"/>
                    </a:lnTo>
                    <a:lnTo>
                      <a:pt x="101025" y="2243"/>
                    </a:lnTo>
                    <a:lnTo>
                      <a:pt x="100948" y="2532"/>
                    </a:lnTo>
                    <a:lnTo>
                      <a:pt x="100832" y="2803"/>
                    </a:lnTo>
                    <a:lnTo>
                      <a:pt x="100716" y="3054"/>
                    </a:lnTo>
                    <a:lnTo>
                      <a:pt x="100561" y="3306"/>
                    </a:lnTo>
                    <a:lnTo>
                      <a:pt x="100407" y="3538"/>
                    </a:lnTo>
                    <a:lnTo>
                      <a:pt x="100233" y="3770"/>
                    </a:lnTo>
                    <a:lnTo>
                      <a:pt x="100039" y="4002"/>
                    </a:lnTo>
                    <a:lnTo>
                      <a:pt x="99846" y="4214"/>
                    </a:lnTo>
                    <a:lnTo>
                      <a:pt x="99614" y="4427"/>
                    </a:lnTo>
                    <a:lnTo>
                      <a:pt x="99401" y="4620"/>
                    </a:lnTo>
                    <a:lnTo>
                      <a:pt x="99150" y="4814"/>
                    </a:lnTo>
                    <a:lnTo>
                      <a:pt x="98647" y="5181"/>
                    </a:lnTo>
                    <a:lnTo>
                      <a:pt x="98106" y="5509"/>
                    </a:lnTo>
                    <a:lnTo>
                      <a:pt x="97546" y="5838"/>
                    </a:lnTo>
                    <a:lnTo>
                      <a:pt x="96966" y="6128"/>
                    </a:lnTo>
                    <a:lnTo>
                      <a:pt x="96386" y="6399"/>
                    </a:lnTo>
                    <a:lnTo>
                      <a:pt x="95806" y="6650"/>
                    </a:lnTo>
                    <a:lnTo>
                      <a:pt x="94685" y="7133"/>
                    </a:lnTo>
                    <a:lnTo>
                      <a:pt x="93660" y="7578"/>
                    </a:lnTo>
                    <a:lnTo>
                      <a:pt x="93525" y="7636"/>
                    </a:lnTo>
                    <a:lnTo>
                      <a:pt x="93428" y="7713"/>
                    </a:lnTo>
                    <a:lnTo>
                      <a:pt x="93312" y="7829"/>
                    </a:lnTo>
                    <a:lnTo>
                      <a:pt x="93235" y="7926"/>
                    </a:lnTo>
                    <a:lnTo>
                      <a:pt x="92732" y="8003"/>
                    </a:lnTo>
                    <a:lnTo>
                      <a:pt x="92230" y="8081"/>
                    </a:lnTo>
                    <a:lnTo>
                      <a:pt x="91244" y="8177"/>
                    </a:lnTo>
                    <a:lnTo>
                      <a:pt x="90238" y="8274"/>
                    </a:lnTo>
                    <a:lnTo>
                      <a:pt x="89233" y="8332"/>
                    </a:lnTo>
                    <a:lnTo>
                      <a:pt x="89079" y="8255"/>
                    </a:lnTo>
                    <a:lnTo>
                      <a:pt x="88885" y="8197"/>
                    </a:lnTo>
                    <a:lnTo>
                      <a:pt x="88711" y="8177"/>
                    </a:lnTo>
                    <a:lnTo>
                      <a:pt x="88518" y="8177"/>
                    </a:lnTo>
                    <a:lnTo>
                      <a:pt x="88344" y="8235"/>
                    </a:lnTo>
                    <a:lnTo>
                      <a:pt x="88267" y="8274"/>
                    </a:lnTo>
                    <a:lnTo>
                      <a:pt x="88170" y="8332"/>
                    </a:lnTo>
                    <a:lnTo>
                      <a:pt x="88112" y="8409"/>
                    </a:lnTo>
                    <a:lnTo>
                      <a:pt x="88035" y="8486"/>
                    </a:lnTo>
                    <a:lnTo>
                      <a:pt x="87957" y="8564"/>
                    </a:lnTo>
                    <a:lnTo>
                      <a:pt x="87899" y="8680"/>
                    </a:lnTo>
                    <a:lnTo>
                      <a:pt x="87783" y="8796"/>
                    </a:lnTo>
                    <a:lnTo>
                      <a:pt x="87706" y="8931"/>
                    </a:lnTo>
                    <a:lnTo>
                      <a:pt x="87629" y="9086"/>
                    </a:lnTo>
                    <a:lnTo>
                      <a:pt x="87590" y="9240"/>
                    </a:lnTo>
                    <a:lnTo>
                      <a:pt x="87416" y="9492"/>
                    </a:lnTo>
                    <a:lnTo>
                      <a:pt x="87242" y="9762"/>
                    </a:lnTo>
                    <a:lnTo>
                      <a:pt x="87068" y="9994"/>
                    </a:lnTo>
                    <a:lnTo>
                      <a:pt x="86855" y="10226"/>
                    </a:lnTo>
                    <a:lnTo>
                      <a:pt x="86643" y="10458"/>
                    </a:lnTo>
                    <a:lnTo>
                      <a:pt x="86411" y="10671"/>
                    </a:lnTo>
                    <a:lnTo>
                      <a:pt x="86160" y="10864"/>
                    </a:lnTo>
                    <a:lnTo>
                      <a:pt x="85889" y="11077"/>
                    </a:lnTo>
                    <a:lnTo>
                      <a:pt x="85754" y="11174"/>
                    </a:lnTo>
                    <a:lnTo>
                      <a:pt x="85657" y="11290"/>
                    </a:lnTo>
                    <a:lnTo>
                      <a:pt x="85580" y="11425"/>
                    </a:lnTo>
                    <a:lnTo>
                      <a:pt x="85522" y="11560"/>
                    </a:lnTo>
                    <a:lnTo>
                      <a:pt x="84710" y="11811"/>
                    </a:lnTo>
                    <a:lnTo>
                      <a:pt x="83917" y="12082"/>
                    </a:lnTo>
                    <a:lnTo>
                      <a:pt x="83105" y="12353"/>
                    </a:lnTo>
                    <a:lnTo>
                      <a:pt x="82719" y="12488"/>
                    </a:lnTo>
                    <a:lnTo>
                      <a:pt x="82313" y="12585"/>
                    </a:lnTo>
                    <a:lnTo>
                      <a:pt x="80457" y="12778"/>
                    </a:lnTo>
                    <a:lnTo>
                      <a:pt x="80244" y="12759"/>
                    </a:lnTo>
                    <a:lnTo>
                      <a:pt x="80128" y="12662"/>
                    </a:lnTo>
                    <a:lnTo>
                      <a:pt x="79974" y="12604"/>
                    </a:lnTo>
                    <a:lnTo>
                      <a:pt x="79819" y="12546"/>
                    </a:lnTo>
                    <a:lnTo>
                      <a:pt x="79626" y="12527"/>
                    </a:lnTo>
                    <a:lnTo>
                      <a:pt x="79084" y="12527"/>
                    </a:lnTo>
                    <a:lnTo>
                      <a:pt x="78543" y="12507"/>
                    </a:lnTo>
                    <a:lnTo>
                      <a:pt x="78021" y="12449"/>
                    </a:lnTo>
                    <a:lnTo>
                      <a:pt x="77751" y="12411"/>
                    </a:lnTo>
                    <a:lnTo>
                      <a:pt x="77499" y="12353"/>
                    </a:lnTo>
                    <a:lnTo>
                      <a:pt x="77403" y="12237"/>
                    </a:lnTo>
                    <a:lnTo>
                      <a:pt x="77035" y="11831"/>
                    </a:lnTo>
                    <a:lnTo>
                      <a:pt x="76668" y="11463"/>
                    </a:lnTo>
                    <a:lnTo>
                      <a:pt x="76320" y="11116"/>
                    </a:lnTo>
                    <a:lnTo>
                      <a:pt x="75991" y="10806"/>
                    </a:lnTo>
                    <a:lnTo>
                      <a:pt x="75643" y="10536"/>
                    </a:lnTo>
                    <a:lnTo>
                      <a:pt x="75315" y="10284"/>
                    </a:lnTo>
                    <a:lnTo>
                      <a:pt x="74986" y="10072"/>
                    </a:lnTo>
                    <a:lnTo>
                      <a:pt x="74658" y="9878"/>
                    </a:lnTo>
                    <a:lnTo>
                      <a:pt x="74619" y="9782"/>
                    </a:lnTo>
                    <a:lnTo>
                      <a:pt x="74580" y="9685"/>
                    </a:lnTo>
                    <a:lnTo>
                      <a:pt x="74503" y="9608"/>
                    </a:lnTo>
                    <a:lnTo>
                      <a:pt x="74426" y="9530"/>
                    </a:lnTo>
                    <a:lnTo>
                      <a:pt x="74348" y="9472"/>
                    </a:lnTo>
                    <a:lnTo>
                      <a:pt x="74252" y="9414"/>
                    </a:lnTo>
                    <a:lnTo>
                      <a:pt x="74136" y="9356"/>
                    </a:lnTo>
                    <a:lnTo>
                      <a:pt x="74020" y="9318"/>
                    </a:lnTo>
                    <a:lnTo>
                      <a:pt x="73865" y="9298"/>
                    </a:lnTo>
                    <a:lnTo>
                      <a:pt x="73710" y="9298"/>
                    </a:lnTo>
                    <a:lnTo>
                      <a:pt x="73575" y="9318"/>
                    </a:lnTo>
                    <a:lnTo>
                      <a:pt x="73459" y="9356"/>
                    </a:lnTo>
                    <a:lnTo>
                      <a:pt x="72976" y="9240"/>
                    </a:lnTo>
                    <a:lnTo>
                      <a:pt x="72454" y="9144"/>
                    </a:lnTo>
                    <a:lnTo>
                      <a:pt x="71932" y="9086"/>
                    </a:lnTo>
                    <a:lnTo>
                      <a:pt x="71352" y="9047"/>
                    </a:lnTo>
                    <a:lnTo>
                      <a:pt x="70733" y="9047"/>
                    </a:lnTo>
                    <a:lnTo>
                      <a:pt x="70057" y="9066"/>
                    </a:lnTo>
                    <a:lnTo>
                      <a:pt x="69341" y="9086"/>
                    </a:lnTo>
                    <a:lnTo>
                      <a:pt x="68568" y="9124"/>
                    </a:lnTo>
                    <a:lnTo>
                      <a:pt x="68066" y="9144"/>
                    </a:lnTo>
                    <a:lnTo>
                      <a:pt x="67524" y="9144"/>
                    </a:lnTo>
                    <a:lnTo>
                      <a:pt x="66983" y="9163"/>
                    </a:lnTo>
                    <a:lnTo>
                      <a:pt x="66442" y="9182"/>
                    </a:lnTo>
                    <a:lnTo>
                      <a:pt x="65881" y="9221"/>
                    </a:lnTo>
                    <a:lnTo>
                      <a:pt x="65611" y="9260"/>
                    </a:lnTo>
                    <a:lnTo>
                      <a:pt x="65359" y="9298"/>
                    </a:lnTo>
                    <a:lnTo>
                      <a:pt x="65089" y="9356"/>
                    </a:lnTo>
                    <a:lnTo>
                      <a:pt x="64837" y="9434"/>
                    </a:lnTo>
                    <a:lnTo>
                      <a:pt x="64586" y="9511"/>
                    </a:lnTo>
                    <a:lnTo>
                      <a:pt x="64354" y="9627"/>
                    </a:lnTo>
                    <a:lnTo>
                      <a:pt x="64180" y="9724"/>
                    </a:lnTo>
                    <a:lnTo>
                      <a:pt x="63890" y="9724"/>
                    </a:lnTo>
                    <a:lnTo>
                      <a:pt x="63755" y="9762"/>
                    </a:lnTo>
                    <a:lnTo>
                      <a:pt x="63600" y="9801"/>
                    </a:lnTo>
                    <a:lnTo>
                      <a:pt x="63561" y="9840"/>
                    </a:lnTo>
                    <a:lnTo>
                      <a:pt x="63368" y="9917"/>
                    </a:lnTo>
                    <a:lnTo>
                      <a:pt x="63175" y="10014"/>
                    </a:lnTo>
                    <a:lnTo>
                      <a:pt x="63020" y="10168"/>
                    </a:lnTo>
                    <a:lnTo>
                      <a:pt x="62943" y="10265"/>
                    </a:lnTo>
                    <a:lnTo>
                      <a:pt x="62885" y="10362"/>
                    </a:lnTo>
                    <a:lnTo>
                      <a:pt x="62827" y="10497"/>
                    </a:lnTo>
                    <a:lnTo>
                      <a:pt x="62788" y="10632"/>
                    </a:lnTo>
                    <a:lnTo>
                      <a:pt x="61976" y="11232"/>
                    </a:lnTo>
                    <a:lnTo>
                      <a:pt x="61184" y="11850"/>
                    </a:lnTo>
                    <a:lnTo>
                      <a:pt x="60778" y="12159"/>
                    </a:lnTo>
                    <a:lnTo>
                      <a:pt x="60353" y="12449"/>
                    </a:lnTo>
                    <a:lnTo>
                      <a:pt x="59927" y="12720"/>
                    </a:lnTo>
                    <a:lnTo>
                      <a:pt x="59483" y="12971"/>
                    </a:lnTo>
                    <a:lnTo>
                      <a:pt x="59386" y="13029"/>
                    </a:lnTo>
                    <a:lnTo>
                      <a:pt x="59309" y="13087"/>
                    </a:lnTo>
                    <a:lnTo>
                      <a:pt x="59231" y="13165"/>
                    </a:lnTo>
                    <a:lnTo>
                      <a:pt x="59173" y="13223"/>
                    </a:lnTo>
                    <a:lnTo>
                      <a:pt x="55346" y="13493"/>
                    </a:lnTo>
                    <a:lnTo>
                      <a:pt x="55307" y="13339"/>
                    </a:lnTo>
                    <a:lnTo>
                      <a:pt x="55230" y="13203"/>
                    </a:lnTo>
                    <a:lnTo>
                      <a:pt x="55152" y="13068"/>
                    </a:lnTo>
                    <a:lnTo>
                      <a:pt x="55036" y="12971"/>
                    </a:lnTo>
                    <a:lnTo>
                      <a:pt x="54920" y="12875"/>
                    </a:lnTo>
                    <a:lnTo>
                      <a:pt x="54766" y="12797"/>
                    </a:lnTo>
                    <a:lnTo>
                      <a:pt x="54611" y="12739"/>
                    </a:lnTo>
                    <a:lnTo>
                      <a:pt x="54418" y="12720"/>
                    </a:lnTo>
                    <a:lnTo>
                      <a:pt x="53161" y="10864"/>
                    </a:lnTo>
                    <a:lnTo>
                      <a:pt x="53161" y="10748"/>
                    </a:lnTo>
                    <a:lnTo>
                      <a:pt x="53142" y="10632"/>
                    </a:lnTo>
                    <a:lnTo>
                      <a:pt x="53103" y="10516"/>
                    </a:lnTo>
                    <a:lnTo>
                      <a:pt x="53045" y="10420"/>
                    </a:lnTo>
                    <a:lnTo>
                      <a:pt x="52987" y="10342"/>
                    </a:lnTo>
                    <a:lnTo>
                      <a:pt x="52929" y="10265"/>
                    </a:lnTo>
                    <a:lnTo>
                      <a:pt x="52852" y="10188"/>
                    </a:lnTo>
                    <a:lnTo>
                      <a:pt x="52755" y="10130"/>
                    </a:lnTo>
                    <a:lnTo>
                      <a:pt x="52562" y="10033"/>
                    </a:lnTo>
                    <a:lnTo>
                      <a:pt x="52349" y="9975"/>
                    </a:lnTo>
                    <a:lnTo>
                      <a:pt x="52137" y="9956"/>
                    </a:lnTo>
                    <a:lnTo>
                      <a:pt x="51905" y="9975"/>
                    </a:lnTo>
                    <a:lnTo>
                      <a:pt x="51286" y="10072"/>
                    </a:lnTo>
                    <a:lnTo>
                      <a:pt x="50668" y="10149"/>
                    </a:lnTo>
                    <a:lnTo>
                      <a:pt x="50049" y="10188"/>
                    </a:lnTo>
                    <a:lnTo>
                      <a:pt x="49430" y="10207"/>
                    </a:lnTo>
                    <a:lnTo>
                      <a:pt x="48793" y="10188"/>
                    </a:lnTo>
                    <a:lnTo>
                      <a:pt x="48174" y="10168"/>
                    </a:lnTo>
                    <a:lnTo>
                      <a:pt x="46917" y="10091"/>
                    </a:lnTo>
                    <a:lnTo>
                      <a:pt x="45680" y="10014"/>
                    </a:lnTo>
                    <a:lnTo>
                      <a:pt x="44424" y="9936"/>
                    </a:lnTo>
                    <a:lnTo>
                      <a:pt x="43805" y="9917"/>
                    </a:lnTo>
                    <a:lnTo>
                      <a:pt x="43167" y="9917"/>
                    </a:lnTo>
                    <a:lnTo>
                      <a:pt x="42549" y="9936"/>
                    </a:lnTo>
                    <a:lnTo>
                      <a:pt x="41930" y="9975"/>
                    </a:lnTo>
                    <a:lnTo>
                      <a:pt x="41408" y="10052"/>
                    </a:lnTo>
                    <a:lnTo>
                      <a:pt x="40944" y="10149"/>
                    </a:lnTo>
                    <a:lnTo>
                      <a:pt x="40480" y="10284"/>
                    </a:lnTo>
                    <a:lnTo>
                      <a:pt x="40036" y="10458"/>
                    </a:lnTo>
                    <a:lnTo>
                      <a:pt x="39842" y="10362"/>
                    </a:lnTo>
                    <a:lnTo>
                      <a:pt x="39630" y="10323"/>
                    </a:lnTo>
                    <a:lnTo>
                      <a:pt x="39301" y="10323"/>
                    </a:lnTo>
                    <a:lnTo>
                      <a:pt x="39185" y="10362"/>
                    </a:lnTo>
                    <a:lnTo>
                      <a:pt x="39088" y="10400"/>
                    </a:lnTo>
                    <a:lnTo>
                      <a:pt x="38992" y="10458"/>
                    </a:lnTo>
                    <a:lnTo>
                      <a:pt x="38914" y="10516"/>
                    </a:lnTo>
                    <a:lnTo>
                      <a:pt x="38818" y="10594"/>
                    </a:lnTo>
                    <a:lnTo>
                      <a:pt x="38760" y="10671"/>
                    </a:lnTo>
                    <a:lnTo>
                      <a:pt x="38682" y="10787"/>
                    </a:lnTo>
                    <a:lnTo>
                      <a:pt x="38644" y="10903"/>
                    </a:lnTo>
                    <a:lnTo>
                      <a:pt x="38605" y="11038"/>
                    </a:lnTo>
                    <a:lnTo>
                      <a:pt x="38566" y="11154"/>
                    </a:lnTo>
                    <a:lnTo>
                      <a:pt x="38566" y="11212"/>
                    </a:lnTo>
                    <a:lnTo>
                      <a:pt x="37754" y="11695"/>
                    </a:lnTo>
                    <a:lnTo>
                      <a:pt x="36962" y="12159"/>
                    </a:lnTo>
                    <a:lnTo>
                      <a:pt x="36537" y="12391"/>
                    </a:lnTo>
                    <a:lnTo>
                      <a:pt x="36111" y="12604"/>
                    </a:lnTo>
                    <a:lnTo>
                      <a:pt x="35667" y="12778"/>
                    </a:lnTo>
                    <a:lnTo>
                      <a:pt x="35203" y="12952"/>
                    </a:lnTo>
                    <a:lnTo>
                      <a:pt x="35087" y="12991"/>
                    </a:lnTo>
                    <a:lnTo>
                      <a:pt x="34971" y="13049"/>
                    </a:lnTo>
                    <a:lnTo>
                      <a:pt x="34893" y="13107"/>
                    </a:lnTo>
                    <a:lnTo>
                      <a:pt x="34816" y="13184"/>
                    </a:lnTo>
                    <a:lnTo>
                      <a:pt x="34739" y="13261"/>
                    </a:lnTo>
                    <a:lnTo>
                      <a:pt x="34681" y="13339"/>
                    </a:lnTo>
                    <a:lnTo>
                      <a:pt x="34604" y="13532"/>
                    </a:lnTo>
                    <a:lnTo>
                      <a:pt x="33811" y="13493"/>
                    </a:lnTo>
                    <a:lnTo>
                      <a:pt x="33038" y="13455"/>
                    </a:lnTo>
                    <a:lnTo>
                      <a:pt x="32264" y="13397"/>
                    </a:lnTo>
                    <a:lnTo>
                      <a:pt x="31511" y="13339"/>
                    </a:lnTo>
                    <a:lnTo>
                      <a:pt x="30776" y="13242"/>
                    </a:lnTo>
                    <a:lnTo>
                      <a:pt x="30061" y="13107"/>
                    </a:lnTo>
                    <a:lnTo>
                      <a:pt x="29365" y="12952"/>
                    </a:lnTo>
                    <a:lnTo>
                      <a:pt x="28708" y="12778"/>
                    </a:lnTo>
                    <a:lnTo>
                      <a:pt x="28708" y="12759"/>
                    </a:lnTo>
                    <a:lnTo>
                      <a:pt x="27548" y="11425"/>
                    </a:lnTo>
                    <a:lnTo>
                      <a:pt x="27470" y="11348"/>
                    </a:lnTo>
                    <a:lnTo>
                      <a:pt x="27393" y="11290"/>
                    </a:lnTo>
                    <a:lnTo>
                      <a:pt x="27432" y="10536"/>
                    </a:lnTo>
                    <a:lnTo>
                      <a:pt x="27412" y="10381"/>
                    </a:lnTo>
                    <a:lnTo>
                      <a:pt x="27374" y="10226"/>
                    </a:lnTo>
                    <a:lnTo>
                      <a:pt x="27296" y="10091"/>
                    </a:lnTo>
                    <a:lnTo>
                      <a:pt x="27200" y="9956"/>
                    </a:lnTo>
                    <a:lnTo>
                      <a:pt x="27084" y="9840"/>
                    </a:lnTo>
                    <a:lnTo>
                      <a:pt x="26968" y="9762"/>
                    </a:lnTo>
                    <a:lnTo>
                      <a:pt x="26832" y="9685"/>
                    </a:lnTo>
                    <a:lnTo>
                      <a:pt x="26678" y="9627"/>
                    </a:lnTo>
                    <a:lnTo>
                      <a:pt x="26117" y="9511"/>
                    </a:lnTo>
                    <a:lnTo>
                      <a:pt x="25557" y="9414"/>
                    </a:lnTo>
                    <a:lnTo>
                      <a:pt x="24996" y="9337"/>
                    </a:lnTo>
                    <a:lnTo>
                      <a:pt x="24435" y="9279"/>
                    </a:lnTo>
                    <a:lnTo>
                      <a:pt x="23295" y="9182"/>
                    </a:lnTo>
                    <a:lnTo>
                      <a:pt x="22154" y="9124"/>
                    </a:lnTo>
                    <a:lnTo>
                      <a:pt x="21033" y="9066"/>
                    </a:lnTo>
                    <a:lnTo>
                      <a:pt x="20472" y="9008"/>
                    </a:lnTo>
                    <a:lnTo>
                      <a:pt x="19912" y="8950"/>
                    </a:lnTo>
                    <a:lnTo>
                      <a:pt x="19351" y="8854"/>
                    </a:lnTo>
                    <a:lnTo>
                      <a:pt x="18791" y="8757"/>
                    </a:lnTo>
                    <a:lnTo>
                      <a:pt x="18230" y="8622"/>
                    </a:lnTo>
                    <a:lnTo>
                      <a:pt x="17689" y="8448"/>
                    </a:lnTo>
                    <a:lnTo>
                      <a:pt x="17573" y="8429"/>
                    </a:lnTo>
                    <a:lnTo>
                      <a:pt x="17322" y="8429"/>
                    </a:lnTo>
                    <a:lnTo>
                      <a:pt x="17186" y="8467"/>
                    </a:lnTo>
                    <a:lnTo>
                      <a:pt x="17070" y="8506"/>
                    </a:lnTo>
                    <a:lnTo>
                      <a:pt x="16954" y="8564"/>
                    </a:lnTo>
                    <a:lnTo>
                      <a:pt x="16858" y="8641"/>
                    </a:lnTo>
                    <a:lnTo>
                      <a:pt x="16761" y="8738"/>
                    </a:lnTo>
                    <a:lnTo>
                      <a:pt x="16568" y="8970"/>
                    </a:lnTo>
                    <a:lnTo>
                      <a:pt x="16355" y="9182"/>
                    </a:lnTo>
                    <a:lnTo>
                      <a:pt x="16142" y="9376"/>
                    </a:lnTo>
                    <a:lnTo>
                      <a:pt x="15930" y="9569"/>
                    </a:lnTo>
                    <a:lnTo>
                      <a:pt x="15717" y="9724"/>
                    </a:lnTo>
                    <a:lnTo>
                      <a:pt x="15485" y="9859"/>
                    </a:lnTo>
                    <a:lnTo>
                      <a:pt x="15272" y="9994"/>
                    </a:lnTo>
                    <a:lnTo>
                      <a:pt x="15040" y="10091"/>
                    </a:lnTo>
                    <a:lnTo>
                      <a:pt x="14808" y="10188"/>
                    </a:lnTo>
                    <a:lnTo>
                      <a:pt x="14577" y="10265"/>
                    </a:lnTo>
                    <a:lnTo>
                      <a:pt x="14345" y="10323"/>
                    </a:lnTo>
                    <a:lnTo>
                      <a:pt x="14113" y="10362"/>
                    </a:lnTo>
                    <a:lnTo>
                      <a:pt x="13881" y="10400"/>
                    </a:lnTo>
                    <a:lnTo>
                      <a:pt x="13649" y="10420"/>
                    </a:lnTo>
                    <a:lnTo>
                      <a:pt x="13165" y="10420"/>
                    </a:lnTo>
                    <a:lnTo>
                      <a:pt x="12933" y="10381"/>
                    </a:lnTo>
                    <a:lnTo>
                      <a:pt x="12682" y="10362"/>
                    </a:lnTo>
                    <a:lnTo>
                      <a:pt x="12218" y="10265"/>
                    </a:lnTo>
                    <a:lnTo>
                      <a:pt x="11735" y="10130"/>
                    </a:lnTo>
                    <a:lnTo>
                      <a:pt x="11252" y="9956"/>
                    </a:lnTo>
                    <a:lnTo>
                      <a:pt x="10768" y="9743"/>
                    </a:lnTo>
                    <a:lnTo>
                      <a:pt x="10304" y="9511"/>
                    </a:lnTo>
                    <a:lnTo>
                      <a:pt x="9821" y="9240"/>
                    </a:lnTo>
                    <a:lnTo>
                      <a:pt x="9376" y="8970"/>
                    </a:lnTo>
                    <a:lnTo>
                      <a:pt x="9318" y="8409"/>
                    </a:lnTo>
                    <a:lnTo>
                      <a:pt x="9299" y="8139"/>
                    </a:lnTo>
                    <a:lnTo>
                      <a:pt x="9299" y="7849"/>
                    </a:lnTo>
                    <a:lnTo>
                      <a:pt x="9299" y="7578"/>
                    </a:lnTo>
                    <a:lnTo>
                      <a:pt x="9318" y="7288"/>
                    </a:lnTo>
                    <a:lnTo>
                      <a:pt x="9357" y="6998"/>
                    </a:lnTo>
                    <a:lnTo>
                      <a:pt x="9415" y="6727"/>
                    </a:lnTo>
                    <a:lnTo>
                      <a:pt x="9454" y="6534"/>
                    </a:lnTo>
                    <a:lnTo>
                      <a:pt x="9434" y="6341"/>
                    </a:lnTo>
                    <a:lnTo>
                      <a:pt x="9376" y="6147"/>
                    </a:lnTo>
                    <a:lnTo>
                      <a:pt x="9299" y="5993"/>
                    </a:lnTo>
                    <a:lnTo>
                      <a:pt x="9183" y="5838"/>
                    </a:lnTo>
                    <a:lnTo>
                      <a:pt x="9048" y="5722"/>
                    </a:lnTo>
                    <a:lnTo>
                      <a:pt x="8893" y="5625"/>
                    </a:lnTo>
                    <a:lnTo>
                      <a:pt x="8700" y="5548"/>
                    </a:lnTo>
                    <a:lnTo>
                      <a:pt x="8429" y="5490"/>
                    </a:lnTo>
                    <a:lnTo>
                      <a:pt x="8178" y="5394"/>
                    </a:lnTo>
                    <a:lnTo>
                      <a:pt x="7927" y="5278"/>
                    </a:lnTo>
                    <a:lnTo>
                      <a:pt x="7675" y="5162"/>
                    </a:lnTo>
                    <a:lnTo>
                      <a:pt x="7443" y="5007"/>
                    </a:lnTo>
                    <a:lnTo>
                      <a:pt x="7231" y="4852"/>
                    </a:lnTo>
                    <a:lnTo>
                      <a:pt x="7018" y="4698"/>
                    </a:lnTo>
                    <a:lnTo>
                      <a:pt x="6805" y="4504"/>
                    </a:lnTo>
                    <a:lnTo>
                      <a:pt x="6612" y="4330"/>
                    </a:lnTo>
                    <a:lnTo>
                      <a:pt x="6419" y="4118"/>
                    </a:lnTo>
                    <a:lnTo>
                      <a:pt x="6071" y="3692"/>
                    </a:lnTo>
                    <a:lnTo>
                      <a:pt x="5762" y="3248"/>
                    </a:lnTo>
                    <a:lnTo>
                      <a:pt x="5472" y="2784"/>
                    </a:lnTo>
                    <a:lnTo>
                      <a:pt x="5452" y="2378"/>
                    </a:lnTo>
                    <a:lnTo>
                      <a:pt x="5452" y="1972"/>
                    </a:lnTo>
                    <a:lnTo>
                      <a:pt x="5491" y="1566"/>
                    </a:lnTo>
                    <a:lnTo>
                      <a:pt x="5549" y="1179"/>
                    </a:lnTo>
                    <a:lnTo>
                      <a:pt x="5568" y="1005"/>
                    </a:lnTo>
                    <a:lnTo>
                      <a:pt x="5568" y="851"/>
                    </a:lnTo>
                    <a:lnTo>
                      <a:pt x="5530" y="696"/>
                    </a:lnTo>
                    <a:lnTo>
                      <a:pt x="5472" y="541"/>
                    </a:lnTo>
                    <a:lnTo>
                      <a:pt x="5394" y="425"/>
                    </a:lnTo>
                    <a:lnTo>
                      <a:pt x="5298" y="309"/>
                    </a:lnTo>
                    <a:lnTo>
                      <a:pt x="5182" y="193"/>
                    </a:lnTo>
                    <a:lnTo>
                      <a:pt x="5066" y="116"/>
                    </a:lnTo>
                    <a:lnTo>
                      <a:pt x="4930" y="58"/>
                    </a:lnTo>
                    <a:lnTo>
                      <a:pt x="4776" y="19"/>
                    </a:lnTo>
                    <a:lnTo>
                      <a:pt x="4640" y="0"/>
                    </a:lnTo>
                    <a:close/>
                  </a:path>
                </a:pathLst>
              </a:custGeom>
              <a:solidFill>
                <a:srgbClr val="FBC3A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39"/>
              <p:cNvSpPr/>
              <p:nvPr/>
            </p:nvSpPr>
            <p:spPr>
              <a:xfrm>
                <a:off x="896850" y="-4290600"/>
                <a:ext cx="2493250" cy="925500"/>
              </a:xfrm>
              <a:custGeom>
                <a:rect b="b" l="l" r="r" t="t"/>
                <a:pathLst>
                  <a:path extrusionOk="0" h="37020" w="99730">
                    <a:moveTo>
                      <a:pt x="50726" y="967"/>
                    </a:moveTo>
                    <a:lnTo>
                      <a:pt x="52214" y="1006"/>
                    </a:lnTo>
                    <a:lnTo>
                      <a:pt x="53722" y="1083"/>
                    </a:lnTo>
                    <a:lnTo>
                      <a:pt x="55191" y="1160"/>
                    </a:lnTo>
                    <a:lnTo>
                      <a:pt x="56660" y="1296"/>
                    </a:lnTo>
                    <a:lnTo>
                      <a:pt x="58129" y="1431"/>
                    </a:lnTo>
                    <a:lnTo>
                      <a:pt x="59599" y="1605"/>
                    </a:lnTo>
                    <a:lnTo>
                      <a:pt x="61164" y="1818"/>
                    </a:lnTo>
                    <a:lnTo>
                      <a:pt x="62730" y="2069"/>
                    </a:lnTo>
                    <a:lnTo>
                      <a:pt x="64296" y="2340"/>
                    </a:lnTo>
                    <a:lnTo>
                      <a:pt x="65862" y="2668"/>
                    </a:lnTo>
                    <a:lnTo>
                      <a:pt x="67428" y="3016"/>
                    </a:lnTo>
                    <a:lnTo>
                      <a:pt x="68993" y="3422"/>
                    </a:lnTo>
                    <a:lnTo>
                      <a:pt x="69767" y="3635"/>
                    </a:lnTo>
                    <a:lnTo>
                      <a:pt x="70540" y="3867"/>
                    </a:lnTo>
                    <a:lnTo>
                      <a:pt x="71313" y="4099"/>
                    </a:lnTo>
                    <a:lnTo>
                      <a:pt x="72067" y="4350"/>
                    </a:lnTo>
                    <a:lnTo>
                      <a:pt x="72840" y="4621"/>
                    </a:lnTo>
                    <a:lnTo>
                      <a:pt x="73594" y="4891"/>
                    </a:lnTo>
                    <a:lnTo>
                      <a:pt x="74348" y="5181"/>
                    </a:lnTo>
                    <a:lnTo>
                      <a:pt x="75083" y="5471"/>
                    </a:lnTo>
                    <a:lnTo>
                      <a:pt x="75817" y="5800"/>
                    </a:lnTo>
                    <a:lnTo>
                      <a:pt x="76552" y="6129"/>
                    </a:lnTo>
                    <a:lnTo>
                      <a:pt x="77267" y="6457"/>
                    </a:lnTo>
                    <a:lnTo>
                      <a:pt x="77982" y="6824"/>
                    </a:lnTo>
                    <a:lnTo>
                      <a:pt x="78698" y="7192"/>
                    </a:lnTo>
                    <a:lnTo>
                      <a:pt x="79394" y="7578"/>
                    </a:lnTo>
                    <a:lnTo>
                      <a:pt x="80090" y="7965"/>
                    </a:lnTo>
                    <a:lnTo>
                      <a:pt x="80766" y="8390"/>
                    </a:lnTo>
                    <a:lnTo>
                      <a:pt x="81423" y="8816"/>
                    </a:lnTo>
                    <a:lnTo>
                      <a:pt x="82100" y="9260"/>
                    </a:lnTo>
                    <a:lnTo>
                      <a:pt x="82738" y="9724"/>
                    </a:lnTo>
                    <a:lnTo>
                      <a:pt x="83376" y="10188"/>
                    </a:lnTo>
                    <a:lnTo>
                      <a:pt x="84168" y="10826"/>
                    </a:lnTo>
                    <a:lnTo>
                      <a:pt x="84961" y="11464"/>
                    </a:lnTo>
                    <a:lnTo>
                      <a:pt x="85754" y="12102"/>
                    </a:lnTo>
                    <a:lnTo>
                      <a:pt x="86527" y="12778"/>
                    </a:lnTo>
                    <a:lnTo>
                      <a:pt x="87300" y="13455"/>
                    </a:lnTo>
                    <a:lnTo>
                      <a:pt x="88054" y="14132"/>
                    </a:lnTo>
                    <a:lnTo>
                      <a:pt x="88808" y="14847"/>
                    </a:lnTo>
                    <a:lnTo>
                      <a:pt x="89542" y="15562"/>
                    </a:lnTo>
                    <a:lnTo>
                      <a:pt x="90258" y="16297"/>
                    </a:lnTo>
                    <a:lnTo>
                      <a:pt x="90973" y="17031"/>
                    </a:lnTo>
                    <a:lnTo>
                      <a:pt x="91669" y="17785"/>
                    </a:lnTo>
                    <a:lnTo>
                      <a:pt x="92365" y="18539"/>
                    </a:lnTo>
                    <a:lnTo>
                      <a:pt x="93022" y="19312"/>
                    </a:lnTo>
                    <a:lnTo>
                      <a:pt x="93679" y="20105"/>
                    </a:lnTo>
                    <a:lnTo>
                      <a:pt x="94317" y="20898"/>
                    </a:lnTo>
                    <a:lnTo>
                      <a:pt x="94936" y="21690"/>
                    </a:lnTo>
                    <a:lnTo>
                      <a:pt x="95361" y="22270"/>
                    </a:lnTo>
                    <a:lnTo>
                      <a:pt x="95825" y="22927"/>
                    </a:lnTo>
                    <a:lnTo>
                      <a:pt x="96308" y="23623"/>
                    </a:lnTo>
                    <a:lnTo>
                      <a:pt x="96772" y="24377"/>
                    </a:lnTo>
                    <a:lnTo>
                      <a:pt x="97236" y="25170"/>
                    </a:lnTo>
                    <a:lnTo>
                      <a:pt x="97449" y="25576"/>
                    </a:lnTo>
                    <a:lnTo>
                      <a:pt x="97661" y="25982"/>
                    </a:lnTo>
                    <a:lnTo>
                      <a:pt x="97855" y="26388"/>
                    </a:lnTo>
                    <a:lnTo>
                      <a:pt x="98048" y="26813"/>
                    </a:lnTo>
                    <a:lnTo>
                      <a:pt x="98203" y="27238"/>
                    </a:lnTo>
                    <a:lnTo>
                      <a:pt x="98357" y="27644"/>
                    </a:lnTo>
                    <a:lnTo>
                      <a:pt x="98473" y="28069"/>
                    </a:lnTo>
                    <a:lnTo>
                      <a:pt x="98589" y="28495"/>
                    </a:lnTo>
                    <a:lnTo>
                      <a:pt x="98667" y="28901"/>
                    </a:lnTo>
                    <a:lnTo>
                      <a:pt x="98725" y="29307"/>
                    </a:lnTo>
                    <a:lnTo>
                      <a:pt x="98763" y="29713"/>
                    </a:lnTo>
                    <a:lnTo>
                      <a:pt x="98763" y="30119"/>
                    </a:lnTo>
                    <a:lnTo>
                      <a:pt x="98725" y="30505"/>
                    </a:lnTo>
                    <a:lnTo>
                      <a:pt x="98667" y="30892"/>
                    </a:lnTo>
                    <a:lnTo>
                      <a:pt x="98570" y="31278"/>
                    </a:lnTo>
                    <a:lnTo>
                      <a:pt x="98435" y="31626"/>
                    </a:lnTo>
                    <a:lnTo>
                      <a:pt x="98261" y="31974"/>
                    </a:lnTo>
                    <a:lnTo>
                      <a:pt x="98048" y="32322"/>
                    </a:lnTo>
                    <a:lnTo>
                      <a:pt x="97777" y="32651"/>
                    </a:lnTo>
                    <a:lnTo>
                      <a:pt x="97468" y="32941"/>
                    </a:lnTo>
                    <a:lnTo>
                      <a:pt x="97120" y="33231"/>
                    </a:lnTo>
                    <a:lnTo>
                      <a:pt x="96734" y="33502"/>
                    </a:lnTo>
                    <a:lnTo>
                      <a:pt x="96482" y="33656"/>
                    </a:lnTo>
                    <a:lnTo>
                      <a:pt x="96212" y="33791"/>
                    </a:lnTo>
                    <a:lnTo>
                      <a:pt x="95690" y="34043"/>
                    </a:lnTo>
                    <a:lnTo>
                      <a:pt x="95148" y="34236"/>
                    </a:lnTo>
                    <a:lnTo>
                      <a:pt x="94588" y="34429"/>
                    </a:lnTo>
                    <a:lnTo>
                      <a:pt x="94027" y="34584"/>
                    </a:lnTo>
                    <a:lnTo>
                      <a:pt x="93447" y="34719"/>
                    </a:lnTo>
                    <a:lnTo>
                      <a:pt x="92326" y="34971"/>
                    </a:lnTo>
                    <a:lnTo>
                      <a:pt x="91476" y="35145"/>
                    </a:lnTo>
                    <a:lnTo>
                      <a:pt x="90625" y="35299"/>
                    </a:lnTo>
                    <a:lnTo>
                      <a:pt x="89774" y="35435"/>
                    </a:lnTo>
                    <a:lnTo>
                      <a:pt x="88924" y="35551"/>
                    </a:lnTo>
                    <a:lnTo>
                      <a:pt x="88073" y="35647"/>
                    </a:lnTo>
                    <a:lnTo>
                      <a:pt x="87203" y="35725"/>
                    </a:lnTo>
                    <a:lnTo>
                      <a:pt x="86353" y="35802"/>
                    </a:lnTo>
                    <a:lnTo>
                      <a:pt x="85483" y="35860"/>
                    </a:lnTo>
                    <a:lnTo>
                      <a:pt x="83743" y="35937"/>
                    </a:lnTo>
                    <a:lnTo>
                      <a:pt x="82003" y="35995"/>
                    </a:lnTo>
                    <a:lnTo>
                      <a:pt x="80244" y="35995"/>
                    </a:lnTo>
                    <a:lnTo>
                      <a:pt x="78504" y="35976"/>
                    </a:lnTo>
                    <a:lnTo>
                      <a:pt x="76745" y="35937"/>
                    </a:lnTo>
                    <a:lnTo>
                      <a:pt x="75005" y="35879"/>
                    </a:lnTo>
                    <a:lnTo>
                      <a:pt x="71526" y="35725"/>
                    </a:lnTo>
                    <a:lnTo>
                      <a:pt x="68066" y="35551"/>
                    </a:lnTo>
                    <a:lnTo>
                      <a:pt x="66345" y="35473"/>
                    </a:lnTo>
                    <a:lnTo>
                      <a:pt x="64605" y="35415"/>
                    </a:lnTo>
                    <a:lnTo>
                      <a:pt x="62885" y="35377"/>
                    </a:lnTo>
                    <a:lnTo>
                      <a:pt x="61164" y="35357"/>
                    </a:lnTo>
                    <a:lnTo>
                      <a:pt x="59425" y="35377"/>
                    </a:lnTo>
                    <a:lnTo>
                      <a:pt x="57704" y="35415"/>
                    </a:lnTo>
                    <a:lnTo>
                      <a:pt x="55655" y="35493"/>
                    </a:lnTo>
                    <a:lnTo>
                      <a:pt x="53625" y="35551"/>
                    </a:lnTo>
                    <a:lnTo>
                      <a:pt x="51576" y="35570"/>
                    </a:lnTo>
                    <a:lnTo>
                      <a:pt x="49527" y="35570"/>
                    </a:lnTo>
                    <a:lnTo>
                      <a:pt x="47497" y="35551"/>
                    </a:lnTo>
                    <a:lnTo>
                      <a:pt x="45448" y="35512"/>
                    </a:lnTo>
                    <a:lnTo>
                      <a:pt x="43418" y="35454"/>
                    </a:lnTo>
                    <a:lnTo>
                      <a:pt x="41369" y="35396"/>
                    </a:lnTo>
                    <a:lnTo>
                      <a:pt x="37329" y="35241"/>
                    </a:lnTo>
                    <a:lnTo>
                      <a:pt x="33289" y="35067"/>
                    </a:lnTo>
                    <a:lnTo>
                      <a:pt x="29249" y="34932"/>
                    </a:lnTo>
                    <a:lnTo>
                      <a:pt x="27238" y="34874"/>
                    </a:lnTo>
                    <a:lnTo>
                      <a:pt x="25209" y="34835"/>
                    </a:lnTo>
                    <a:lnTo>
                      <a:pt x="24049" y="34816"/>
                    </a:lnTo>
                    <a:lnTo>
                      <a:pt x="22908" y="34816"/>
                    </a:lnTo>
                    <a:lnTo>
                      <a:pt x="20588" y="34874"/>
                    </a:lnTo>
                    <a:lnTo>
                      <a:pt x="18288" y="34951"/>
                    </a:lnTo>
                    <a:lnTo>
                      <a:pt x="15968" y="35029"/>
                    </a:lnTo>
                    <a:lnTo>
                      <a:pt x="14886" y="35067"/>
                    </a:lnTo>
                    <a:lnTo>
                      <a:pt x="13784" y="35087"/>
                    </a:lnTo>
                    <a:lnTo>
                      <a:pt x="12701" y="35087"/>
                    </a:lnTo>
                    <a:lnTo>
                      <a:pt x="11599" y="35067"/>
                    </a:lnTo>
                    <a:lnTo>
                      <a:pt x="10498" y="35029"/>
                    </a:lnTo>
                    <a:lnTo>
                      <a:pt x="9415" y="34951"/>
                    </a:lnTo>
                    <a:lnTo>
                      <a:pt x="8313" y="34835"/>
                    </a:lnTo>
                    <a:lnTo>
                      <a:pt x="7772" y="34758"/>
                    </a:lnTo>
                    <a:lnTo>
                      <a:pt x="7250" y="34661"/>
                    </a:lnTo>
                    <a:lnTo>
                      <a:pt x="6419" y="34507"/>
                    </a:lnTo>
                    <a:lnTo>
                      <a:pt x="5993" y="34410"/>
                    </a:lnTo>
                    <a:lnTo>
                      <a:pt x="5568" y="34313"/>
                    </a:lnTo>
                    <a:lnTo>
                      <a:pt x="5143" y="34178"/>
                    </a:lnTo>
                    <a:lnTo>
                      <a:pt x="4737" y="34043"/>
                    </a:lnTo>
                    <a:lnTo>
                      <a:pt x="4312" y="33888"/>
                    </a:lnTo>
                    <a:lnTo>
                      <a:pt x="3906" y="33714"/>
                    </a:lnTo>
                    <a:lnTo>
                      <a:pt x="3519" y="33521"/>
                    </a:lnTo>
                    <a:lnTo>
                      <a:pt x="3152" y="33308"/>
                    </a:lnTo>
                    <a:lnTo>
                      <a:pt x="2784" y="33057"/>
                    </a:lnTo>
                    <a:lnTo>
                      <a:pt x="2456" y="32806"/>
                    </a:lnTo>
                    <a:lnTo>
                      <a:pt x="2147" y="32496"/>
                    </a:lnTo>
                    <a:lnTo>
                      <a:pt x="1876" y="32187"/>
                    </a:lnTo>
                    <a:lnTo>
                      <a:pt x="1625" y="31839"/>
                    </a:lnTo>
                    <a:lnTo>
                      <a:pt x="1509" y="31646"/>
                    </a:lnTo>
                    <a:lnTo>
                      <a:pt x="1393" y="31452"/>
                    </a:lnTo>
                    <a:lnTo>
                      <a:pt x="1277" y="31201"/>
                    </a:lnTo>
                    <a:lnTo>
                      <a:pt x="1180" y="30950"/>
                    </a:lnTo>
                    <a:lnTo>
                      <a:pt x="1103" y="30698"/>
                    </a:lnTo>
                    <a:lnTo>
                      <a:pt x="1025" y="30428"/>
                    </a:lnTo>
                    <a:lnTo>
                      <a:pt x="987" y="30177"/>
                    </a:lnTo>
                    <a:lnTo>
                      <a:pt x="948" y="29906"/>
                    </a:lnTo>
                    <a:lnTo>
                      <a:pt x="929" y="29635"/>
                    </a:lnTo>
                    <a:lnTo>
                      <a:pt x="909" y="29365"/>
                    </a:lnTo>
                    <a:lnTo>
                      <a:pt x="929" y="29094"/>
                    </a:lnTo>
                    <a:lnTo>
                      <a:pt x="929" y="28804"/>
                    </a:lnTo>
                    <a:lnTo>
                      <a:pt x="1006" y="28263"/>
                    </a:lnTo>
                    <a:lnTo>
                      <a:pt x="1103" y="27702"/>
                    </a:lnTo>
                    <a:lnTo>
                      <a:pt x="1238" y="27142"/>
                    </a:lnTo>
                    <a:lnTo>
                      <a:pt x="1412" y="26600"/>
                    </a:lnTo>
                    <a:lnTo>
                      <a:pt x="1605" y="26059"/>
                    </a:lnTo>
                    <a:lnTo>
                      <a:pt x="1818" y="25518"/>
                    </a:lnTo>
                    <a:lnTo>
                      <a:pt x="2050" y="24996"/>
                    </a:lnTo>
                    <a:lnTo>
                      <a:pt x="2533" y="23991"/>
                    </a:lnTo>
                    <a:lnTo>
                      <a:pt x="2997" y="23063"/>
                    </a:lnTo>
                    <a:lnTo>
                      <a:pt x="3326" y="22444"/>
                    </a:lnTo>
                    <a:lnTo>
                      <a:pt x="3654" y="21825"/>
                    </a:lnTo>
                    <a:lnTo>
                      <a:pt x="4002" y="21226"/>
                    </a:lnTo>
                    <a:lnTo>
                      <a:pt x="4370" y="20627"/>
                    </a:lnTo>
                    <a:lnTo>
                      <a:pt x="4756" y="20028"/>
                    </a:lnTo>
                    <a:lnTo>
                      <a:pt x="5143" y="19448"/>
                    </a:lnTo>
                    <a:lnTo>
                      <a:pt x="5549" y="18868"/>
                    </a:lnTo>
                    <a:lnTo>
                      <a:pt x="5955" y="18307"/>
                    </a:lnTo>
                    <a:lnTo>
                      <a:pt x="6380" y="17766"/>
                    </a:lnTo>
                    <a:lnTo>
                      <a:pt x="6825" y="17225"/>
                    </a:lnTo>
                    <a:lnTo>
                      <a:pt x="7269" y="16683"/>
                    </a:lnTo>
                    <a:lnTo>
                      <a:pt x="7733" y="16161"/>
                    </a:lnTo>
                    <a:lnTo>
                      <a:pt x="8217" y="15639"/>
                    </a:lnTo>
                    <a:lnTo>
                      <a:pt x="8700" y="15137"/>
                    </a:lnTo>
                    <a:lnTo>
                      <a:pt x="9183" y="14634"/>
                    </a:lnTo>
                    <a:lnTo>
                      <a:pt x="9686" y="14151"/>
                    </a:lnTo>
                    <a:lnTo>
                      <a:pt x="10227" y="13648"/>
                    </a:lnTo>
                    <a:lnTo>
                      <a:pt x="10768" y="13165"/>
                    </a:lnTo>
                    <a:lnTo>
                      <a:pt x="11310" y="12701"/>
                    </a:lnTo>
                    <a:lnTo>
                      <a:pt x="11870" y="12237"/>
                    </a:lnTo>
                    <a:lnTo>
                      <a:pt x="12431" y="11793"/>
                    </a:lnTo>
                    <a:lnTo>
                      <a:pt x="13011" y="11348"/>
                    </a:lnTo>
                    <a:lnTo>
                      <a:pt x="13591" y="10923"/>
                    </a:lnTo>
                    <a:lnTo>
                      <a:pt x="14171" y="10497"/>
                    </a:lnTo>
                    <a:lnTo>
                      <a:pt x="14770" y="10091"/>
                    </a:lnTo>
                    <a:lnTo>
                      <a:pt x="15388" y="9705"/>
                    </a:lnTo>
                    <a:lnTo>
                      <a:pt x="15988" y="9318"/>
                    </a:lnTo>
                    <a:lnTo>
                      <a:pt x="16606" y="8951"/>
                    </a:lnTo>
                    <a:lnTo>
                      <a:pt x="17225" y="8584"/>
                    </a:lnTo>
                    <a:lnTo>
                      <a:pt x="17863" y="8216"/>
                    </a:lnTo>
                    <a:lnTo>
                      <a:pt x="19139" y="7540"/>
                    </a:lnTo>
                    <a:lnTo>
                      <a:pt x="20434" y="6902"/>
                    </a:lnTo>
                    <a:lnTo>
                      <a:pt x="21748" y="6303"/>
                    </a:lnTo>
                    <a:lnTo>
                      <a:pt x="23082" y="5742"/>
                    </a:lnTo>
                    <a:lnTo>
                      <a:pt x="24435" y="5201"/>
                    </a:lnTo>
                    <a:lnTo>
                      <a:pt x="25788" y="4717"/>
                    </a:lnTo>
                    <a:lnTo>
                      <a:pt x="27161" y="4253"/>
                    </a:lnTo>
                    <a:lnTo>
                      <a:pt x="28553" y="3828"/>
                    </a:lnTo>
                    <a:lnTo>
                      <a:pt x="29925" y="3442"/>
                    </a:lnTo>
                    <a:lnTo>
                      <a:pt x="31375" y="3055"/>
                    </a:lnTo>
                    <a:lnTo>
                      <a:pt x="32844" y="2707"/>
                    </a:lnTo>
                    <a:lnTo>
                      <a:pt x="34314" y="2398"/>
                    </a:lnTo>
                    <a:lnTo>
                      <a:pt x="35783" y="2127"/>
                    </a:lnTo>
                    <a:lnTo>
                      <a:pt x="37252" y="1876"/>
                    </a:lnTo>
                    <a:lnTo>
                      <a:pt x="38740" y="1663"/>
                    </a:lnTo>
                    <a:lnTo>
                      <a:pt x="40229" y="1470"/>
                    </a:lnTo>
                    <a:lnTo>
                      <a:pt x="41717" y="1315"/>
                    </a:lnTo>
                    <a:lnTo>
                      <a:pt x="43225" y="1180"/>
                    </a:lnTo>
                    <a:lnTo>
                      <a:pt x="44714" y="1083"/>
                    </a:lnTo>
                    <a:lnTo>
                      <a:pt x="46221" y="1006"/>
                    </a:lnTo>
                    <a:lnTo>
                      <a:pt x="47710" y="967"/>
                    </a:lnTo>
                    <a:close/>
                    <a:moveTo>
                      <a:pt x="48870" y="1"/>
                    </a:moveTo>
                    <a:lnTo>
                      <a:pt x="47304" y="20"/>
                    </a:lnTo>
                    <a:lnTo>
                      <a:pt x="45738" y="78"/>
                    </a:lnTo>
                    <a:lnTo>
                      <a:pt x="44172" y="155"/>
                    </a:lnTo>
                    <a:lnTo>
                      <a:pt x="42607" y="271"/>
                    </a:lnTo>
                    <a:lnTo>
                      <a:pt x="41041" y="426"/>
                    </a:lnTo>
                    <a:lnTo>
                      <a:pt x="39475" y="600"/>
                    </a:lnTo>
                    <a:lnTo>
                      <a:pt x="37928" y="812"/>
                    </a:lnTo>
                    <a:lnTo>
                      <a:pt x="36382" y="1044"/>
                    </a:lnTo>
                    <a:lnTo>
                      <a:pt x="34835" y="1334"/>
                    </a:lnTo>
                    <a:lnTo>
                      <a:pt x="33366" y="1624"/>
                    </a:lnTo>
                    <a:lnTo>
                      <a:pt x="31897" y="1953"/>
                    </a:lnTo>
                    <a:lnTo>
                      <a:pt x="30428" y="2301"/>
                    </a:lnTo>
                    <a:lnTo>
                      <a:pt x="28959" y="2688"/>
                    </a:lnTo>
                    <a:lnTo>
                      <a:pt x="27509" y="3132"/>
                    </a:lnTo>
                    <a:lnTo>
                      <a:pt x="26078" y="3596"/>
                    </a:lnTo>
                    <a:lnTo>
                      <a:pt x="24648" y="4079"/>
                    </a:lnTo>
                    <a:lnTo>
                      <a:pt x="23237" y="4621"/>
                    </a:lnTo>
                    <a:lnTo>
                      <a:pt x="21845" y="5201"/>
                    </a:lnTo>
                    <a:lnTo>
                      <a:pt x="20453" y="5819"/>
                    </a:lnTo>
                    <a:lnTo>
                      <a:pt x="19100" y="6477"/>
                    </a:lnTo>
                    <a:lnTo>
                      <a:pt x="18423" y="6824"/>
                    </a:lnTo>
                    <a:lnTo>
                      <a:pt x="17766" y="7172"/>
                    </a:lnTo>
                    <a:lnTo>
                      <a:pt x="17109" y="7540"/>
                    </a:lnTo>
                    <a:lnTo>
                      <a:pt x="16452" y="7907"/>
                    </a:lnTo>
                    <a:lnTo>
                      <a:pt x="15814" y="8294"/>
                    </a:lnTo>
                    <a:lnTo>
                      <a:pt x="15156" y="8700"/>
                    </a:lnTo>
                    <a:lnTo>
                      <a:pt x="14538" y="9106"/>
                    </a:lnTo>
                    <a:lnTo>
                      <a:pt x="13900" y="9531"/>
                    </a:lnTo>
                    <a:lnTo>
                      <a:pt x="13281" y="9956"/>
                    </a:lnTo>
                    <a:lnTo>
                      <a:pt x="12682" y="10401"/>
                    </a:lnTo>
                    <a:lnTo>
                      <a:pt x="12102" y="10826"/>
                    </a:lnTo>
                    <a:lnTo>
                      <a:pt x="11541" y="11251"/>
                    </a:lnTo>
                    <a:lnTo>
                      <a:pt x="11000" y="11696"/>
                    </a:lnTo>
                    <a:lnTo>
                      <a:pt x="10459" y="12160"/>
                    </a:lnTo>
                    <a:lnTo>
                      <a:pt x="9937" y="12624"/>
                    </a:lnTo>
                    <a:lnTo>
                      <a:pt x="9396" y="13088"/>
                    </a:lnTo>
                    <a:lnTo>
                      <a:pt x="8893" y="13571"/>
                    </a:lnTo>
                    <a:lnTo>
                      <a:pt x="8391" y="14074"/>
                    </a:lnTo>
                    <a:lnTo>
                      <a:pt x="7888" y="14576"/>
                    </a:lnTo>
                    <a:lnTo>
                      <a:pt x="7405" y="15079"/>
                    </a:lnTo>
                    <a:lnTo>
                      <a:pt x="6941" y="15601"/>
                    </a:lnTo>
                    <a:lnTo>
                      <a:pt x="6477" y="16142"/>
                    </a:lnTo>
                    <a:lnTo>
                      <a:pt x="6013" y="16683"/>
                    </a:lnTo>
                    <a:lnTo>
                      <a:pt x="5568" y="17225"/>
                    </a:lnTo>
                    <a:lnTo>
                      <a:pt x="5143" y="17785"/>
                    </a:lnTo>
                    <a:lnTo>
                      <a:pt x="4718" y="18365"/>
                    </a:lnTo>
                    <a:lnTo>
                      <a:pt x="4312" y="18945"/>
                    </a:lnTo>
                    <a:lnTo>
                      <a:pt x="3906" y="19544"/>
                    </a:lnTo>
                    <a:lnTo>
                      <a:pt x="3538" y="20144"/>
                    </a:lnTo>
                    <a:lnTo>
                      <a:pt x="3152" y="20762"/>
                    </a:lnTo>
                    <a:lnTo>
                      <a:pt x="2804" y="21381"/>
                    </a:lnTo>
                    <a:lnTo>
                      <a:pt x="2456" y="21999"/>
                    </a:lnTo>
                    <a:lnTo>
                      <a:pt x="2127" y="22637"/>
                    </a:lnTo>
                    <a:lnTo>
                      <a:pt x="1818" y="23275"/>
                    </a:lnTo>
                    <a:lnTo>
                      <a:pt x="1528" y="23875"/>
                    </a:lnTo>
                    <a:lnTo>
                      <a:pt x="1257" y="24493"/>
                    </a:lnTo>
                    <a:lnTo>
                      <a:pt x="987" y="25112"/>
                    </a:lnTo>
                    <a:lnTo>
                      <a:pt x="735" y="25730"/>
                    </a:lnTo>
                    <a:lnTo>
                      <a:pt x="523" y="26368"/>
                    </a:lnTo>
                    <a:lnTo>
                      <a:pt x="329" y="27006"/>
                    </a:lnTo>
                    <a:lnTo>
                      <a:pt x="175" y="27663"/>
                    </a:lnTo>
                    <a:lnTo>
                      <a:pt x="117" y="27992"/>
                    </a:lnTo>
                    <a:lnTo>
                      <a:pt x="59" y="28321"/>
                    </a:lnTo>
                    <a:lnTo>
                      <a:pt x="20" y="28765"/>
                    </a:lnTo>
                    <a:lnTo>
                      <a:pt x="1" y="29191"/>
                    </a:lnTo>
                    <a:lnTo>
                      <a:pt x="1" y="29616"/>
                    </a:lnTo>
                    <a:lnTo>
                      <a:pt x="39" y="30041"/>
                    </a:lnTo>
                    <a:lnTo>
                      <a:pt x="97" y="30447"/>
                    </a:lnTo>
                    <a:lnTo>
                      <a:pt x="194" y="30853"/>
                    </a:lnTo>
                    <a:lnTo>
                      <a:pt x="310" y="31240"/>
                    </a:lnTo>
                    <a:lnTo>
                      <a:pt x="465" y="31607"/>
                    </a:lnTo>
                    <a:lnTo>
                      <a:pt x="639" y="31974"/>
                    </a:lnTo>
                    <a:lnTo>
                      <a:pt x="832" y="32322"/>
                    </a:lnTo>
                    <a:lnTo>
                      <a:pt x="1064" y="32670"/>
                    </a:lnTo>
                    <a:lnTo>
                      <a:pt x="1315" y="32980"/>
                    </a:lnTo>
                    <a:lnTo>
                      <a:pt x="1605" y="33289"/>
                    </a:lnTo>
                    <a:lnTo>
                      <a:pt x="1915" y="33579"/>
                    </a:lnTo>
                    <a:lnTo>
                      <a:pt x="2263" y="33849"/>
                    </a:lnTo>
                    <a:lnTo>
                      <a:pt x="2630" y="34101"/>
                    </a:lnTo>
                    <a:lnTo>
                      <a:pt x="3055" y="34352"/>
                    </a:lnTo>
                    <a:lnTo>
                      <a:pt x="3500" y="34584"/>
                    </a:lnTo>
                    <a:lnTo>
                      <a:pt x="3944" y="34777"/>
                    </a:lnTo>
                    <a:lnTo>
                      <a:pt x="4408" y="34971"/>
                    </a:lnTo>
                    <a:lnTo>
                      <a:pt x="4892" y="35125"/>
                    </a:lnTo>
                    <a:lnTo>
                      <a:pt x="5375" y="35261"/>
                    </a:lnTo>
                    <a:lnTo>
                      <a:pt x="5858" y="35396"/>
                    </a:lnTo>
                    <a:lnTo>
                      <a:pt x="6341" y="35512"/>
                    </a:lnTo>
                    <a:lnTo>
                      <a:pt x="6844" y="35609"/>
                    </a:lnTo>
                    <a:lnTo>
                      <a:pt x="7347" y="35686"/>
                    </a:lnTo>
                    <a:lnTo>
                      <a:pt x="8352" y="35802"/>
                    </a:lnTo>
                    <a:lnTo>
                      <a:pt x="9338" y="35899"/>
                    </a:lnTo>
                    <a:lnTo>
                      <a:pt x="10324" y="35976"/>
                    </a:lnTo>
                    <a:lnTo>
                      <a:pt x="11445" y="36015"/>
                    </a:lnTo>
                    <a:lnTo>
                      <a:pt x="12566" y="36053"/>
                    </a:lnTo>
                    <a:lnTo>
                      <a:pt x="13707" y="36053"/>
                    </a:lnTo>
                    <a:lnTo>
                      <a:pt x="14828" y="36034"/>
                    </a:lnTo>
                    <a:lnTo>
                      <a:pt x="15949" y="35995"/>
                    </a:lnTo>
                    <a:lnTo>
                      <a:pt x="17090" y="35957"/>
                    </a:lnTo>
                    <a:lnTo>
                      <a:pt x="19332" y="35860"/>
                    </a:lnTo>
                    <a:lnTo>
                      <a:pt x="20994" y="35802"/>
                    </a:lnTo>
                    <a:lnTo>
                      <a:pt x="22657" y="35783"/>
                    </a:lnTo>
                    <a:lnTo>
                      <a:pt x="24300" y="35783"/>
                    </a:lnTo>
                    <a:lnTo>
                      <a:pt x="25962" y="35802"/>
                    </a:lnTo>
                    <a:lnTo>
                      <a:pt x="27606" y="35841"/>
                    </a:lnTo>
                    <a:lnTo>
                      <a:pt x="29268" y="35879"/>
                    </a:lnTo>
                    <a:lnTo>
                      <a:pt x="32574" y="36015"/>
                    </a:lnTo>
                    <a:lnTo>
                      <a:pt x="36904" y="36189"/>
                    </a:lnTo>
                    <a:lnTo>
                      <a:pt x="41234" y="36343"/>
                    </a:lnTo>
                    <a:lnTo>
                      <a:pt x="43399" y="36421"/>
                    </a:lnTo>
                    <a:lnTo>
                      <a:pt x="45545" y="36479"/>
                    </a:lnTo>
                    <a:lnTo>
                      <a:pt x="47710" y="36536"/>
                    </a:lnTo>
                    <a:lnTo>
                      <a:pt x="49875" y="36556"/>
                    </a:lnTo>
                    <a:lnTo>
                      <a:pt x="51808" y="36536"/>
                    </a:lnTo>
                    <a:lnTo>
                      <a:pt x="53741" y="36517"/>
                    </a:lnTo>
                    <a:lnTo>
                      <a:pt x="57588" y="36421"/>
                    </a:lnTo>
                    <a:lnTo>
                      <a:pt x="59502" y="36382"/>
                    </a:lnTo>
                    <a:lnTo>
                      <a:pt x="61435" y="36363"/>
                    </a:lnTo>
                    <a:lnTo>
                      <a:pt x="63349" y="36363"/>
                    </a:lnTo>
                    <a:lnTo>
                      <a:pt x="65282" y="36401"/>
                    </a:lnTo>
                    <a:lnTo>
                      <a:pt x="67060" y="36479"/>
                    </a:lnTo>
                    <a:lnTo>
                      <a:pt x="68858" y="36556"/>
                    </a:lnTo>
                    <a:lnTo>
                      <a:pt x="72454" y="36749"/>
                    </a:lnTo>
                    <a:lnTo>
                      <a:pt x="74271" y="36846"/>
                    </a:lnTo>
                    <a:lnTo>
                      <a:pt x="76088" y="36923"/>
                    </a:lnTo>
                    <a:lnTo>
                      <a:pt x="77886" y="36981"/>
                    </a:lnTo>
                    <a:lnTo>
                      <a:pt x="79703" y="37020"/>
                    </a:lnTo>
                    <a:lnTo>
                      <a:pt x="81520" y="37020"/>
                    </a:lnTo>
                    <a:lnTo>
                      <a:pt x="83318" y="36981"/>
                    </a:lnTo>
                    <a:lnTo>
                      <a:pt x="84226" y="36942"/>
                    </a:lnTo>
                    <a:lnTo>
                      <a:pt x="85116" y="36904"/>
                    </a:lnTo>
                    <a:lnTo>
                      <a:pt x="86024" y="36846"/>
                    </a:lnTo>
                    <a:lnTo>
                      <a:pt x="86913" y="36768"/>
                    </a:lnTo>
                    <a:lnTo>
                      <a:pt x="87822" y="36672"/>
                    </a:lnTo>
                    <a:lnTo>
                      <a:pt x="88711" y="36575"/>
                    </a:lnTo>
                    <a:lnTo>
                      <a:pt x="89600" y="36440"/>
                    </a:lnTo>
                    <a:lnTo>
                      <a:pt x="90490" y="36305"/>
                    </a:lnTo>
                    <a:lnTo>
                      <a:pt x="91379" y="36150"/>
                    </a:lnTo>
                    <a:lnTo>
                      <a:pt x="92249" y="35976"/>
                    </a:lnTo>
                    <a:lnTo>
                      <a:pt x="93138" y="35783"/>
                    </a:lnTo>
                    <a:lnTo>
                      <a:pt x="94008" y="35551"/>
                    </a:lnTo>
                    <a:lnTo>
                      <a:pt x="94878" y="35319"/>
                    </a:lnTo>
                    <a:lnTo>
                      <a:pt x="95303" y="35183"/>
                    </a:lnTo>
                    <a:lnTo>
                      <a:pt x="95728" y="35029"/>
                    </a:lnTo>
                    <a:lnTo>
                      <a:pt x="96154" y="34855"/>
                    </a:lnTo>
                    <a:lnTo>
                      <a:pt x="96560" y="34661"/>
                    </a:lnTo>
                    <a:lnTo>
                      <a:pt x="96966" y="34468"/>
                    </a:lnTo>
                    <a:lnTo>
                      <a:pt x="97333" y="34236"/>
                    </a:lnTo>
                    <a:lnTo>
                      <a:pt x="97700" y="33985"/>
                    </a:lnTo>
                    <a:lnTo>
                      <a:pt x="98048" y="33714"/>
                    </a:lnTo>
                    <a:lnTo>
                      <a:pt x="98377" y="33424"/>
                    </a:lnTo>
                    <a:lnTo>
                      <a:pt x="98667" y="33096"/>
                    </a:lnTo>
                    <a:lnTo>
                      <a:pt x="98918" y="32748"/>
                    </a:lnTo>
                    <a:lnTo>
                      <a:pt x="99150" y="32361"/>
                    </a:lnTo>
                    <a:lnTo>
                      <a:pt x="99266" y="32148"/>
                    </a:lnTo>
                    <a:lnTo>
                      <a:pt x="99363" y="31936"/>
                    </a:lnTo>
                    <a:lnTo>
                      <a:pt x="99440" y="31723"/>
                    </a:lnTo>
                    <a:lnTo>
                      <a:pt x="99517" y="31491"/>
                    </a:lnTo>
                    <a:lnTo>
                      <a:pt x="99614" y="31104"/>
                    </a:lnTo>
                    <a:lnTo>
                      <a:pt x="99691" y="30698"/>
                    </a:lnTo>
                    <a:lnTo>
                      <a:pt x="99730" y="30293"/>
                    </a:lnTo>
                    <a:lnTo>
                      <a:pt x="99730" y="29867"/>
                    </a:lnTo>
                    <a:lnTo>
                      <a:pt x="99711" y="29461"/>
                    </a:lnTo>
                    <a:lnTo>
                      <a:pt x="99672" y="29055"/>
                    </a:lnTo>
                    <a:lnTo>
                      <a:pt x="99595" y="28649"/>
                    </a:lnTo>
                    <a:lnTo>
                      <a:pt x="99517" y="28243"/>
                    </a:lnTo>
                    <a:lnTo>
                      <a:pt x="99401" y="27837"/>
                    </a:lnTo>
                    <a:lnTo>
                      <a:pt x="99285" y="27451"/>
                    </a:lnTo>
                    <a:lnTo>
                      <a:pt x="99150" y="27045"/>
                    </a:lnTo>
                    <a:lnTo>
                      <a:pt x="98995" y="26658"/>
                    </a:lnTo>
                    <a:lnTo>
                      <a:pt x="98667" y="25904"/>
                    </a:lnTo>
                    <a:lnTo>
                      <a:pt x="98319" y="25170"/>
                    </a:lnTo>
                    <a:lnTo>
                      <a:pt x="97797" y="24203"/>
                    </a:lnTo>
                    <a:lnTo>
                      <a:pt x="97236" y="23256"/>
                    </a:lnTo>
                    <a:lnTo>
                      <a:pt x="96637" y="22328"/>
                    </a:lnTo>
                    <a:lnTo>
                      <a:pt x="95999" y="21400"/>
                    </a:lnTo>
                    <a:lnTo>
                      <a:pt x="95322" y="20511"/>
                    </a:lnTo>
                    <a:lnTo>
                      <a:pt x="94627" y="19622"/>
                    </a:lnTo>
                    <a:lnTo>
                      <a:pt x="93911" y="18752"/>
                    </a:lnTo>
                    <a:lnTo>
                      <a:pt x="93157" y="17921"/>
                    </a:lnTo>
                    <a:lnTo>
                      <a:pt x="92403" y="17089"/>
                    </a:lnTo>
                    <a:lnTo>
                      <a:pt x="91611" y="16258"/>
                    </a:lnTo>
                    <a:lnTo>
                      <a:pt x="90818" y="15466"/>
                    </a:lnTo>
                    <a:lnTo>
                      <a:pt x="90006" y="14692"/>
                    </a:lnTo>
                    <a:lnTo>
                      <a:pt x="89194" y="13919"/>
                    </a:lnTo>
                    <a:lnTo>
                      <a:pt x="88383" y="13165"/>
                    </a:lnTo>
                    <a:lnTo>
                      <a:pt x="86739" y="11715"/>
                    </a:lnTo>
                    <a:lnTo>
                      <a:pt x="86024" y="11097"/>
                    </a:lnTo>
                    <a:lnTo>
                      <a:pt x="85290" y="10478"/>
                    </a:lnTo>
                    <a:lnTo>
                      <a:pt x="84555" y="9898"/>
                    </a:lnTo>
                    <a:lnTo>
                      <a:pt x="83801" y="9318"/>
                    </a:lnTo>
                    <a:lnTo>
                      <a:pt x="83047" y="8758"/>
                    </a:lnTo>
                    <a:lnTo>
                      <a:pt x="82274" y="8216"/>
                    </a:lnTo>
                    <a:lnTo>
                      <a:pt x="81481" y="7714"/>
                    </a:lnTo>
                    <a:lnTo>
                      <a:pt x="80669" y="7211"/>
                    </a:lnTo>
                    <a:lnTo>
                      <a:pt x="79858" y="6747"/>
                    </a:lnTo>
                    <a:lnTo>
                      <a:pt x="79046" y="6303"/>
                    </a:lnTo>
                    <a:lnTo>
                      <a:pt x="78214" y="5877"/>
                    </a:lnTo>
                    <a:lnTo>
                      <a:pt x="77364" y="5471"/>
                    </a:lnTo>
                    <a:lnTo>
                      <a:pt x="76513" y="5085"/>
                    </a:lnTo>
                    <a:lnTo>
                      <a:pt x="75643" y="4717"/>
                    </a:lnTo>
                    <a:lnTo>
                      <a:pt x="74773" y="4350"/>
                    </a:lnTo>
                    <a:lnTo>
                      <a:pt x="73904" y="4021"/>
                    </a:lnTo>
                    <a:lnTo>
                      <a:pt x="73014" y="3712"/>
                    </a:lnTo>
                    <a:lnTo>
                      <a:pt x="72125" y="3403"/>
                    </a:lnTo>
                    <a:lnTo>
                      <a:pt x="71236" y="3113"/>
                    </a:lnTo>
                    <a:lnTo>
                      <a:pt x="70347" y="2842"/>
                    </a:lnTo>
                    <a:lnTo>
                      <a:pt x="69438" y="2591"/>
                    </a:lnTo>
                    <a:lnTo>
                      <a:pt x="68530" y="2340"/>
                    </a:lnTo>
                    <a:lnTo>
                      <a:pt x="67640" y="2108"/>
                    </a:lnTo>
                    <a:lnTo>
                      <a:pt x="66732" y="1895"/>
                    </a:lnTo>
                    <a:lnTo>
                      <a:pt x="65862" y="1702"/>
                    </a:lnTo>
                    <a:lnTo>
                      <a:pt x="65011" y="1528"/>
                    </a:lnTo>
                    <a:lnTo>
                      <a:pt x="63291" y="1199"/>
                    </a:lnTo>
                    <a:lnTo>
                      <a:pt x="61551" y="909"/>
                    </a:lnTo>
                    <a:lnTo>
                      <a:pt x="59811" y="658"/>
                    </a:lnTo>
                    <a:lnTo>
                      <a:pt x="58265" y="484"/>
                    </a:lnTo>
                    <a:lnTo>
                      <a:pt x="56699" y="329"/>
                    </a:lnTo>
                    <a:lnTo>
                      <a:pt x="55133" y="194"/>
                    </a:lnTo>
                    <a:lnTo>
                      <a:pt x="53567" y="97"/>
                    </a:lnTo>
                    <a:lnTo>
                      <a:pt x="52001" y="39"/>
                    </a:lnTo>
                    <a:lnTo>
                      <a:pt x="50436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39"/>
              <p:cNvSpPr/>
              <p:nvPr/>
            </p:nvSpPr>
            <p:spPr>
              <a:xfrm>
                <a:off x="962100" y="-3429875"/>
                <a:ext cx="2390800" cy="410800"/>
              </a:xfrm>
              <a:custGeom>
                <a:rect b="b" l="l" r="r" t="t"/>
                <a:pathLst>
                  <a:path extrusionOk="0" h="16432" w="95632">
                    <a:moveTo>
                      <a:pt x="93331" y="0"/>
                    </a:moveTo>
                    <a:lnTo>
                      <a:pt x="93234" y="20"/>
                    </a:lnTo>
                    <a:lnTo>
                      <a:pt x="93138" y="39"/>
                    </a:lnTo>
                    <a:lnTo>
                      <a:pt x="93060" y="78"/>
                    </a:lnTo>
                    <a:lnTo>
                      <a:pt x="92983" y="116"/>
                    </a:lnTo>
                    <a:lnTo>
                      <a:pt x="92906" y="174"/>
                    </a:lnTo>
                    <a:lnTo>
                      <a:pt x="92848" y="252"/>
                    </a:lnTo>
                    <a:lnTo>
                      <a:pt x="92809" y="329"/>
                    </a:lnTo>
                    <a:lnTo>
                      <a:pt x="92790" y="406"/>
                    </a:lnTo>
                    <a:lnTo>
                      <a:pt x="92770" y="503"/>
                    </a:lnTo>
                    <a:lnTo>
                      <a:pt x="92790" y="580"/>
                    </a:lnTo>
                    <a:lnTo>
                      <a:pt x="92809" y="658"/>
                    </a:lnTo>
                    <a:lnTo>
                      <a:pt x="92867" y="735"/>
                    </a:lnTo>
                    <a:lnTo>
                      <a:pt x="92944" y="812"/>
                    </a:lnTo>
                    <a:lnTo>
                      <a:pt x="93273" y="1102"/>
                    </a:lnTo>
                    <a:lnTo>
                      <a:pt x="93466" y="1276"/>
                    </a:lnTo>
                    <a:lnTo>
                      <a:pt x="93640" y="1470"/>
                    </a:lnTo>
                    <a:lnTo>
                      <a:pt x="93814" y="1682"/>
                    </a:lnTo>
                    <a:lnTo>
                      <a:pt x="93988" y="1895"/>
                    </a:lnTo>
                    <a:lnTo>
                      <a:pt x="94162" y="2146"/>
                    </a:lnTo>
                    <a:lnTo>
                      <a:pt x="94298" y="2378"/>
                    </a:lnTo>
                    <a:lnTo>
                      <a:pt x="94433" y="2629"/>
                    </a:lnTo>
                    <a:lnTo>
                      <a:pt x="94549" y="2881"/>
                    </a:lnTo>
                    <a:lnTo>
                      <a:pt x="94626" y="3151"/>
                    </a:lnTo>
                    <a:lnTo>
                      <a:pt x="94684" y="3403"/>
                    </a:lnTo>
                    <a:lnTo>
                      <a:pt x="94684" y="3635"/>
                    </a:lnTo>
                    <a:lnTo>
                      <a:pt x="94665" y="3886"/>
                    </a:lnTo>
                    <a:lnTo>
                      <a:pt x="94646" y="4002"/>
                    </a:lnTo>
                    <a:lnTo>
                      <a:pt x="94588" y="4099"/>
                    </a:lnTo>
                    <a:lnTo>
                      <a:pt x="94549" y="4215"/>
                    </a:lnTo>
                    <a:lnTo>
                      <a:pt x="94472" y="4331"/>
                    </a:lnTo>
                    <a:lnTo>
                      <a:pt x="94375" y="4466"/>
                    </a:lnTo>
                    <a:lnTo>
                      <a:pt x="94240" y="4582"/>
                    </a:lnTo>
                    <a:lnTo>
                      <a:pt x="94104" y="4679"/>
                    </a:lnTo>
                    <a:lnTo>
                      <a:pt x="93950" y="4775"/>
                    </a:lnTo>
                    <a:lnTo>
                      <a:pt x="93776" y="4833"/>
                    </a:lnTo>
                    <a:lnTo>
                      <a:pt x="93602" y="4911"/>
                    </a:lnTo>
                    <a:lnTo>
                      <a:pt x="93254" y="5007"/>
                    </a:lnTo>
                    <a:lnTo>
                      <a:pt x="92867" y="5065"/>
                    </a:lnTo>
                    <a:lnTo>
                      <a:pt x="92480" y="5104"/>
                    </a:lnTo>
                    <a:lnTo>
                      <a:pt x="91785" y="5162"/>
                    </a:lnTo>
                    <a:lnTo>
                      <a:pt x="91630" y="5181"/>
                    </a:lnTo>
                    <a:lnTo>
                      <a:pt x="91495" y="5200"/>
                    </a:lnTo>
                    <a:lnTo>
                      <a:pt x="91379" y="5239"/>
                    </a:lnTo>
                    <a:lnTo>
                      <a:pt x="91263" y="5316"/>
                    </a:lnTo>
                    <a:lnTo>
                      <a:pt x="91166" y="5394"/>
                    </a:lnTo>
                    <a:lnTo>
                      <a:pt x="91108" y="5490"/>
                    </a:lnTo>
                    <a:lnTo>
                      <a:pt x="91050" y="5626"/>
                    </a:lnTo>
                    <a:lnTo>
                      <a:pt x="91031" y="5780"/>
                    </a:lnTo>
                    <a:lnTo>
                      <a:pt x="91011" y="6090"/>
                    </a:lnTo>
                    <a:lnTo>
                      <a:pt x="91050" y="6399"/>
                    </a:lnTo>
                    <a:lnTo>
                      <a:pt x="91089" y="6708"/>
                    </a:lnTo>
                    <a:lnTo>
                      <a:pt x="91147" y="7018"/>
                    </a:lnTo>
                    <a:lnTo>
                      <a:pt x="91205" y="7346"/>
                    </a:lnTo>
                    <a:lnTo>
                      <a:pt x="91243" y="7656"/>
                    </a:lnTo>
                    <a:lnTo>
                      <a:pt x="91282" y="7965"/>
                    </a:lnTo>
                    <a:lnTo>
                      <a:pt x="91263" y="8293"/>
                    </a:lnTo>
                    <a:lnTo>
                      <a:pt x="91243" y="8583"/>
                    </a:lnTo>
                    <a:lnTo>
                      <a:pt x="91224" y="8757"/>
                    </a:lnTo>
                    <a:lnTo>
                      <a:pt x="91185" y="8931"/>
                    </a:lnTo>
                    <a:lnTo>
                      <a:pt x="91127" y="9086"/>
                    </a:lnTo>
                    <a:lnTo>
                      <a:pt x="91031" y="9202"/>
                    </a:lnTo>
                    <a:lnTo>
                      <a:pt x="90992" y="9260"/>
                    </a:lnTo>
                    <a:lnTo>
                      <a:pt x="90934" y="9299"/>
                    </a:lnTo>
                    <a:lnTo>
                      <a:pt x="90876" y="9337"/>
                    </a:lnTo>
                    <a:lnTo>
                      <a:pt x="90799" y="9357"/>
                    </a:lnTo>
                    <a:lnTo>
                      <a:pt x="90721" y="9357"/>
                    </a:lnTo>
                    <a:lnTo>
                      <a:pt x="90644" y="9337"/>
                    </a:lnTo>
                    <a:lnTo>
                      <a:pt x="90547" y="9299"/>
                    </a:lnTo>
                    <a:lnTo>
                      <a:pt x="90470" y="9260"/>
                    </a:lnTo>
                    <a:lnTo>
                      <a:pt x="90296" y="9144"/>
                    </a:lnTo>
                    <a:lnTo>
                      <a:pt x="90141" y="8989"/>
                    </a:lnTo>
                    <a:lnTo>
                      <a:pt x="89832" y="8661"/>
                    </a:lnTo>
                    <a:lnTo>
                      <a:pt x="89619" y="8390"/>
                    </a:lnTo>
                    <a:lnTo>
                      <a:pt x="89194" y="7926"/>
                    </a:lnTo>
                    <a:lnTo>
                      <a:pt x="88769" y="7482"/>
                    </a:lnTo>
                    <a:lnTo>
                      <a:pt x="88537" y="7269"/>
                    </a:lnTo>
                    <a:lnTo>
                      <a:pt x="88305" y="7056"/>
                    </a:lnTo>
                    <a:lnTo>
                      <a:pt x="88054" y="6863"/>
                    </a:lnTo>
                    <a:lnTo>
                      <a:pt x="87802" y="6689"/>
                    </a:lnTo>
                    <a:lnTo>
                      <a:pt x="87551" y="6534"/>
                    </a:lnTo>
                    <a:lnTo>
                      <a:pt x="87319" y="6418"/>
                    </a:lnTo>
                    <a:lnTo>
                      <a:pt x="87087" y="6322"/>
                    </a:lnTo>
                    <a:lnTo>
                      <a:pt x="86855" y="6244"/>
                    </a:lnTo>
                    <a:lnTo>
                      <a:pt x="86623" y="6225"/>
                    </a:lnTo>
                    <a:lnTo>
                      <a:pt x="86410" y="6206"/>
                    </a:lnTo>
                    <a:lnTo>
                      <a:pt x="86217" y="6244"/>
                    </a:lnTo>
                    <a:lnTo>
                      <a:pt x="86024" y="6283"/>
                    </a:lnTo>
                    <a:lnTo>
                      <a:pt x="85831" y="6380"/>
                    </a:lnTo>
                    <a:lnTo>
                      <a:pt x="85676" y="6496"/>
                    </a:lnTo>
                    <a:lnTo>
                      <a:pt x="85521" y="6631"/>
                    </a:lnTo>
                    <a:lnTo>
                      <a:pt x="85386" y="6805"/>
                    </a:lnTo>
                    <a:lnTo>
                      <a:pt x="85270" y="6998"/>
                    </a:lnTo>
                    <a:lnTo>
                      <a:pt x="85173" y="7230"/>
                    </a:lnTo>
                    <a:lnTo>
                      <a:pt x="85096" y="7501"/>
                    </a:lnTo>
                    <a:lnTo>
                      <a:pt x="85038" y="7791"/>
                    </a:lnTo>
                    <a:lnTo>
                      <a:pt x="85019" y="8081"/>
                    </a:lnTo>
                    <a:lnTo>
                      <a:pt x="85019" y="8371"/>
                    </a:lnTo>
                    <a:lnTo>
                      <a:pt x="85038" y="8661"/>
                    </a:lnTo>
                    <a:lnTo>
                      <a:pt x="85057" y="8931"/>
                    </a:lnTo>
                    <a:lnTo>
                      <a:pt x="85154" y="9492"/>
                    </a:lnTo>
                    <a:lnTo>
                      <a:pt x="85251" y="10053"/>
                    </a:lnTo>
                    <a:lnTo>
                      <a:pt x="85309" y="10478"/>
                    </a:lnTo>
                    <a:lnTo>
                      <a:pt x="85347" y="10903"/>
                    </a:lnTo>
                    <a:lnTo>
                      <a:pt x="85347" y="11328"/>
                    </a:lnTo>
                    <a:lnTo>
                      <a:pt x="85289" y="11773"/>
                    </a:lnTo>
                    <a:lnTo>
                      <a:pt x="85212" y="12198"/>
                    </a:lnTo>
                    <a:lnTo>
                      <a:pt x="85096" y="12604"/>
                    </a:lnTo>
                    <a:lnTo>
                      <a:pt x="85019" y="12817"/>
                    </a:lnTo>
                    <a:lnTo>
                      <a:pt x="84941" y="13010"/>
                    </a:lnTo>
                    <a:lnTo>
                      <a:pt x="84845" y="13204"/>
                    </a:lnTo>
                    <a:lnTo>
                      <a:pt x="84729" y="13378"/>
                    </a:lnTo>
                    <a:lnTo>
                      <a:pt x="84651" y="13474"/>
                    </a:lnTo>
                    <a:lnTo>
                      <a:pt x="84574" y="13552"/>
                    </a:lnTo>
                    <a:lnTo>
                      <a:pt x="84477" y="13610"/>
                    </a:lnTo>
                    <a:lnTo>
                      <a:pt x="84381" y="13629"/>
                    </a:lnTo>
                    <a:lnTo>
                      <a:pt x="84284" y="13629"/>
                    </a:lnTo>
                    <a:lnTo>
                      <a:pt x="84187" y="13610"/>
                    </a:lnTo>
                    <a:lnTo>
                      <a:pt x="84071" y="13571"/>
                    </a:lnTo>
                    <a:lnTo>
                      <a:pt x="83975" y="13532"/>
                    </a:lnTo>
                    <a:lnTo>
                      <a:pt x="83743" y="13378"/>
                    </a:lnTo>
                    <a:lnTo>
                      <a:pt x="83511" y="13165"/>
                    </a:lnTo>
                    <a:lnTo>
                      <a:pt x="83260" y="12914"/>
                    </a:lnTo>
                    <a:lnTo>
                      <a:pt x="83028" y="12624"/>
                    </a:lnTo>
                    <a:lnTo>
                      <a:pt x="82796" y="12314"/>
                    </a:lnTo>
                    <a:lnTo>
                      <a:pt x="82564" y="12005"/>
                    </a:lnTo>
                    <a:lnTo>
                      <a:pt x="82158" y="11386"/>
                    </a:lnTo>
                    <a:lnTo>
                      <a:pt x="81848" y="10845"/>
                    </a:lnTo>
                    <a:lnTo>
                      <a:pt x="81655" y="10497"/>
                    </a:lnTo>
                    <a:lnTo>
                      <a:pt x="81307" y="9821"/>
                    </a:lnTo>
                    <a:lnTo>
                      <a:pt x="80824" y="8854"/>
                    </a:lnTo>
                    <a:lnTo>
                      <a:pt x="80553" y="8332"/>
                    </a:lnTo>
                    <a:lnTo>
                      <a:pt x="80244" y="7772"/>
                    </a:lnTo>
                    <a:lnTo>
                      <a:pt x="79896" y="7230"/>
                    </a:lnTo>
                    <a:lnTo>
                      <a:pt x="79548" y="6728"/>
                    </a:lnTo>
                    <a:lnTo>
                      <a:pt x="79374" y="6476"/>
                    </a:lnTo>
                    <a:lnTo>
                      <a:pt x="79181" y="6264"/>
                    </a:lnTo>
                    <a:lnTo>
                      <a:pt x="78987" y="6051"/>
                    </a:lnTo>
                    <a:lnTo>
                      <a:pt x="78813" y="5858"/>
                    </a:lnTo>
                    <a:lnTo>
                      <a:pt x="78601" y="5684"/>
                    </a:lnTo>
                    <a:lnTo>
                      <a:pt x="78407" y="5548"/>
                    </a:lnTo>
                    <a:lnTo>
                      <a:pt x="78214" y="5432"/>
                    </a:lnTo>
                    <a:lnTo>
                      <a:pt x="78001" y="5336"/>
                    </a:lnTo>
                    <a:lnTo>
                      <a:pt x="77808" y="5278"/>
                    </a:lnTo>
                    <a:lnTo>
                      <a:pt x="77596" y="5258"/>
                    </a:lnTo>
                    <a:lnTo>
                      <a:pt x="77402" y="5278"/>
                    </a:lnTo>
                    <a:lnTo>
                      <a:pt x="77190" y="5336"/>
                    </a:lnTo>
                    <a:lnTo>
                      <a:pt x="76996" y="5413"/>
                    </a:lnTo>
                    <a:lnTo>
                      <a:pt x="76784" y="5548"/>
                    </a:lnTo>
                    <a:lnTo>
                      <a:pt x="76590" y="5742"/>
                    </a:lnTo>
                    <a:lnTo>
                      <a:pt x="76378" y="5974"/>
                    </a:lnTo>
                    <a:lnTo>
                      <a:pt x="76281" y="6109"/>
                    </a:lnTo>
                    <a:lnTo>
                      <a:pt x="76223" y="6244"/>
                    </a:lnTo>
                    <a:lnTo>
                      <a:pt x="76165" y="6380"/>
                    </a:lnTo>
                    <a:lnTo>
                      <a:pt x="76126" y="6534"/>
                    </a:lnTo>
                    <a:lnTo>
                      <a:pt x="76088" y="6670"/>
                    </a:lnTo>
                    <a:lnTo>
                      <a:pt x="76088" y="6824"/>
                    </a:lnTo>
                    <a:lnTo>
                      <a:pt x="76088" y="7134"/>
                    </a:lnTo>
                    <a:lnTo>
                      <a:pt x="76126" y="7443"/>
                    </a:lnTo>
                    <a:lnTo>
                      <a:pt x="76184" y="7772"/>
                    </a:lnTo>
                    <a:lnTo>
                      <a:pt x="76339" y="8371"/>
                    </a:lnTo>
                    <a:lnTo>
                      <a:pt x="76416" y="8738"/>
                    </a:lnTo>
                    <a:lnTo>
                      <a:pt x="76474" y="9105"/>
                    </a:lnTo>
                    <a:lnTo>
                      <a:pt x="76474" y="9279"/>
                    </a:lnTo>
                    <a:lnTo>
                      <a:pt x="76474" y="9453"/>
                    </a:lnTo>
                    <a:lnTo>
                      <a:pt x="76455" y="9647"/>
                    </a:lnTo>
                    <a:lnTo>
                      <a:pt x="76397" y="9840"/>
                    </a:lnTo>
                    <a:lnTo>
                      <a:pt x="76320" y="10072"/>
                    </a:lnTo>
                    <a:lnTo>
                      <a:pt x="76223" y="10323"/>
                    </a:lnTo>
                    <a:lnTo>
                      <a:pt x="76107" y="10555"/>
                    </a:lnTo>
                    <a:lnTo>
                      <a:pt x="75991" y="10787"/>
                    </a:lnTo>
                    <a:lnTo>
                      <a:pt x="75856" y="11019"/>
                    </a:lnTo>
                    <a:lnTo>
                      <a:pt x="75720" y="11251"/>
                    </a:lnTo>
                    <a:lnTo>
                      <a:pt x="75566" y="11444"/>
                    </a:lnTo>
                    <a:lnTo>
                      <a:pt x="75411" y="11657"/>
                    </a:lnTo>
                    <a:lnTo>
                      <a:pt x="75160" y="11928"/>
                    </a:lnTo>
                    <a:lnTo>
                      <a:pt x="74870" y="12218"/>
                    </a:lnTo>
                    <a:lnTo>
                      <a:pt x="74541" y="12527"/>
                    </a:lnTo>
                    <a:lnTo>
                      <a:pt x="74367" y="12662"/>
                    </a:lnTo>
                    <a:lnTo>
                      <a:pt x="74193" y="12778"/>
                    </a:lnTo>
                    <a:lnTo>
                      <a:pt x="74000" y="12894"/>
                    </a:lnTo>
                    <a:lnTo>
                      <a:pt x="73807" y="12972"/>
                    </a:lnTo>
                    <a:lnTo>
                      <a:pt x="73613" y="13049"/>
                    </a:lnTo>
                    <a:lnTo>
                      <a:pt x="73439" y="13068"/>
                    </a:lnTo>
                    <a:lnTo>
                      <a:pt x="73246" y="13068"/>
                    </a:lnTo>
                    <a:lnTo>
                      <a:pt x="73053" y="13030"/>
                    </a:lnTo>
                    <a:lnTo>
                      <a:pt x="72879" y="12952"/>
                    </a:lnTo>
                    <a:lnTo>
                      <a:pt x="72705" y="12836"/>
                    </a:lnTo>
                    <a:lnTo>
                      <a:pt x="72569" y="12701"/>
                    </a:lnTo>
                    <a:lnTo>
                      <a:pt x="72453" y="12546"/>
                    </a:lnTo>
                    <a:lnTo>
                      <a:pt x="72337" y="12392"/>
                    </a:lnTo>
                    <a:lnTo>
                      <a:pt x="72241" y="12237"/>
                    </a:lnTo>
                    <a:lnTo>
                      <a:pt x="72067" y="11889"/>
                    </a:lnTo>
                    <a:lnTo>
                      <a:pt x="71893" y="11522"/>
                    </a:lnTo>
                    <a:lnTo>
                      <a:pt x="71777" y="11135"/>
                    </a:lnTo>
                    <a:lnTo>
                      <a:pt x="71642" y="10749"/>
                    </a:lnTo>
                    <a:lnTo>
                      <a:pt x="71429" y="10014"/>
                    </a:lnTo>
                    <a:lnTo>
                      <a:pt x="71197" y="9241"/>
                    </a:lnTo>
                    <a:lnTo>
                      <a:pt x="70946" y="8448"/>
                    </a:lnTo>
                    <a:lnTo>
                      <a:pt x="70810" y="8042"/>
                    </a:lnTo>
                    <a:lnTo>
                      <a:pt x="70656" y="7675"/>
                    </a:lnTo>
                    <a:lnTo>
                      <a:pt x="70462" y="7308"/>
                    </a:lnTo>
                    <a:lnTo>
                      <a:pt x="70269" y="6940"/>
                    </a:lnTo>
                    <a:lnTo>
                      <a:pt x="70095" y="6670"/>
                    </a:lnTo>
                    <a:lnTo>
                      <a:pt x="69882" y="6438"/>
                    </a:lnTo>
                    <a:lnTo>
                      <a:pt x="69650" y="6225"/>
                    </a:lnTo>
                    <a:lnTo>
                      <a:pt x="69515" y="6128"/>
                    </a:lnTo>
                    <a:lnTo>
                      <a:pt x="69399" y="6051"/>
                    </a:lnTo>
                    <a:lnTo>
                      <a:pt x="69264" y="5993"/>
                    </a:lnTo>
                    <a:lnTo>
                      <a:pt x="69129" y="5935"/>
                    </a:lnTo>
                    <a:lnTo>
                      <a:pt x="68974" y="5896"/>
                    </a:lnTo>
                    <a:lnTo>
                      <a:pt x="68819" y="5877"/>
                    </a:lnTo>
                    <a:lnTo>
                      <a:pt x="68665" y="5858"/>
                    </a:lnTo>
                    <a:lnTo>
                      <a:pt x="68510" y="5858"/>
                    </a:lnTo>
                    <a:lnTo>
                      <a:pt x="68355" y="5877"/>
                    </a:lnTo>
                    <a:lnTo>
                      <a:pt x="68181" y="5916"/>
                    </a:lnTo>
                    <a:lnTo>
                      <a:pt x="67891" y="6032"/>
                    </a:lnTo>
                    <a:lnTo>
                      <a:pt x="67621" y="6148"/>
                    </a:lnTo>
                    <a:lnTo>
                      <a:pt x="67408" y="6302"/>
                    </a:lnTo>
                    <a:lnTo>
                      <a:pt x="67195" y="6476"/>
                    </a:lnTo>
                    <a:lnTo>
                      <a:pt x="67021" y="6689"/>
                    </a:lnTo>
                    <a:lnTo>
                      <a:pt x="66867" y="6902"/>
                    </a:lnTo>
                    <a:lnTo>
                      <a:pt x="66751" y="7134"/>
                    </a:lnTo>
                    <a:lnTo>
                      <a:pt x="66635" y="7385"/>
                    </a:lnTo>
                    <a:lnTo>
                      <a:pt x="66538" y="7636"/>
                    </a:lnTo>
                    <a:lnTo>
                      <a:pt x="66461" y="7888"/>
                    </a:lnTo>
                    <a:lnTo>
                      <a:pt x="66306" y="8448"/>
                    </a:lnTo>
                    <a:lnTo>
                      <a:pt x="66074" y="9531"/>
                    </a:lnTo>
                    <a:lnTo>
                      <a:pt x="66016" y="9743"/>
                    </a:lnTo>
                    <a:lnTo>
                      <a:pt x="65958" y="9937"/>
                    </a:lnTo>
                    <a:lnTo>
                      <a:pt x="65881" y="10130"/>
                    </a:lnTo>
                    <a:lnTo>
                      <a:pt x="65784" y="10304"/>
                    </a:lnTo>
                    <a:lnTo>
                      <a:pt x="65688" y="10478"/>
                    </a:lnTo>
                    <a:lnTo>
                      <a:pt x="65572" y="10633"/>
                    </a:lnTo>
                    <a:lnTo>
                      <a:pt x="65456" y="10768"/>
                    </a:lnTo>
                    <a:lnTo>
                      <a:pt x="65320" y="10884"/>
                    </a:lnTo>
                    <a:lnTo>
                      <a:pt x="65185" y="10981"/>
                    </a:lnTo>
                    <a:lnTo>
                      <a:pt x="65030" y="11058"/>
                    </a:lnTo>
                    <a:lnTo>
                      <a:pt x="64856" y="11096"/>
                    </a:lnTo>
                    <a:lnTo>
                      <a:pt x="64682" y="11116"/>
                    </a:lnTo>
                    <a:lnTo>
                      <a:pt x="64508" y="11096"/>
                    </a:lnTo>
                    <a:lnTo>
                      <a:pt x="64315" y="11039"/>
                    </a:lnTo>
                    <a:lnTo>
                      <a:pt x="64102" y="10923"/>
                    </a:lnTo>
                    <a:lnTo>
                      <a:pt x="63890" y="10787"/>
                    </a:lnTo>
                    <a:lnTo>
                      <a:pt x="63619" y="10555"/>
                    </a:lnTo>
                    <a:lnTo>
                      <a:pt x="63368" y="10285"/>
                    </a:lnTo>
                    <a:lnTo>
                      <a:pt x="63136" y="9995"/>
                    </a:lnTo>
                    <a:lnTo>
                      <a:pt x="62904" y="9685"/>
                    </a:lnTo>
                    <a:lnTo>
                      <a:pt x="62498" y="9067"/>
                    </a:lnTo>
                    <a:lnTo>
                      <a:pt x="62285" y="8738"/>
                    </a:lnTo>
                    <a:lnTo>
                      <a:pt x="62092" y="8448"/>
                    </a:lnTo>
                    <a:lnTo>
                      <a:pt x="61899" y="8216"/>
                    </a:lnTo>
                    <a:lnTo>
                      <a:pt x="61705" y="7984"/>
                    </a:lnTo>
                    <a:lnTo>
                      <a:pt x="61493" y="7752"/>
                    </a:lnTo>
                    <a:lnTo>
                      <a:pt x="61241" y="7540"/>
                    </a:lnTo>
                    <a:lnTo>
                      <a:pt x="60990" y="7346"/>
                    </a:lnTo>
                    <a:lnTo>
                      <a:pt x="60739" y="7172"/>
                    </a:lnTo>
                    <a:lnTo>
                      <a:pt x="60449" y="6998"/>
                    </a:lnTo>
                    <a:lnTo>
                      <a:pt x="60178" y="6863"/>
                    </a:lnTo>
                    <a:lnTo>
                      <a:pt x="59888" y="6747"/>
                    </a:lnTo>
                    <a:lnTo>
                      <a:pt x="59579" y="6670"/>
                    </a:lnTo>
                    <a:lnTo>
                      <a:pt x="59289" y="6612"/>
                    </a:lnTo>
                    <a:lnTo>
                      <a:pt x="58980" y="6612"/>
                    </a:lnTo>
                    <a:lnTo>
                      <a:pt x="58690" y="6631"/>
                    </a:lnTo>
                    <a:lnTo>
                      <a:pt x="58535" y="6670"/>
                    </a:lnTo>
                    <a:lnTo>
                      <a:pt x="58400" y="6708"/>
                    </a:lnTo>
                    <a:lnTo>
                      <a:pt x="58245" y="6766"/>
                    </a:lnTo>
                    <a:lnTo>
                      <a:pt x="58110" y="6844"/>
                    </a:lnTo>
                    <a:lnTo>
                      <a:pt x="57955" y="6921"/>
                    </a:lnTo>
                    <a:lnTo>
                      <a:pt x="57820" y="7018"/>
                    </a:lnTo>
                    <a:lnTo>
                      <a:pt x="57549" y="7230"/>
                    </a:lnTo>
                    <a:lnTo>
                      <a:pt x="57317" y="7482"/>
                    </a:lnTo>
                    <a:lnTo>
                      <a:pt x="57124" y="7752"/>
                    </a:lnTo>
                    <a:lnTo>
                      <a:pt x="56950" y="8042"/>
                    </a:lnTo>
                    <a:lnTo>
                      <a:pt x="56776" y="8351"/>
                    </a:lnTo>
                    <a:lnTo>
                      <a:pt x="56641" y="8680"/>
                    </a:lnTo>
                    <a:lnTo>
                      <a:pt x="56525" y="9009"/>
                    </a:lnTo>
                    <a:lnTo>
                      <a:pt x="56409" y="9337"/>
                    </a:lnTo>
                    <a:lnTo>
                      <a:pt x="56215" y="10033"/>
                    </a:lnTo>
                    <a:lnTo>
                      <a:pt x="56022" y="10729"/>
                    </a:lnTo>
                    <a:lnTo>
                      <a:pt x="55809" y="11406"/>
                    </a:lnTo>
                    <a:lnTo>
                      <a:pt x="55713" y="11715"/>
                    </a:lnTo>
                    <a:lnTo>
                      <a:pt x="55577" y="12024"/>
                    </a:lnTo>
                    <a:lnTo>
                      <a:pt x="55403" y="12353"/>
                    </a:lnTo>
                    <a:lnTo>
                      <a:pt x="55191" y="12682"/>
                    </a:lnTo>
                    <a:lnTo>
                      <a:pt x="54959" y="12952"/>
                    </a:lnTo>
                    <a:lnTo>
                      <a:pt x="54688" y="13204"/>
                    </a:lnTo>
                    <a:lnTo>
                      <a:pt x="54418" y="13436"/>
                    </a:lnTo>
                    <a:lnTo>
                      <a:pt x="54128" y="13629"/>
                    </a:lnTo>
                    <a:lnTo>
                      <a:pt x="53799" y="13784"/>
                    </a:lnTo>
                    <a:lnTo>
                      <a:pt x="53470" y="13900"/>
                    </a:lnTo>
                    <a:lnTo>
                      <a:pt x="53142" y="13977"/>
                    </a:lnTo>
                    <a:lnTo>
                      <a:pt x="52794" y="14035"/>
                    </a:lnTo>
                    <a:lnTo>
                      <a:pt x="52446" y="14054"/>
                    </a:lnTo>
                    <a:lnTo>
                      <a:pt x="52098" y="14016"/>
                    </a:lnTo>
                    <a:lnTo>
                      <a:pt x="51731" y="13958"/>
                    </a:lnTo>
                    <a:lnTo>
                      <a:pt x="51383" y="13861"/>
                    </a:lnTo>
                    <a:lnTo>
                      <a:pt x="51035" y="13726"/>
                    </a:lnTo>
                    <a:lnTo>
                      <a:pt x="50687" y="13532"/>
                    </a:lnTo>
                    <a:lnTo>
                      <a:pt x="50435" y="13358"/>
                    </a:lnTo>
                    <a:lnTo>
                      <a:pt x="50184" y="13184"/>
                    </a:lnTo>
                    <a:lnTo>
                      <a:pt x="49933" y="12991"/>
                    </a:lnTo>
                    <a:lnTo>
                      <a:pt x="49701" y="12778"/>
                    </a:lnTo>
                    <a:lnTo>
                      <a:pt x="49469" y="12566"/>
                    </a:lnTo>
                    <a:lnTo>
                      <a:pt x="49256" y="12353"/>
                    </a:lnTo>
                    <a:lnTo>
                      <a:pt x="48831" y="11889"/>
                    </a:lnTo>
                    <a:lnTo>
                      <a:pt x="48425" y="11386"/>
                    </a:lnTo>
                    <a:lnTo>
                      <a:pt x="48038" y="10884"/>
                    </a:lnTo>
                    <a:lnTo>
                      <a:pt x="47284" y="9840"/>
                    </a:lnTo>
                    <a:lnTo>
                      <a:pt x="46898" y="9318"/>
                    </a:lnTo>
                    <a:lnTo>
                      <a:pt x="46511" y="8815"/>
                    </a:lnTo>
                    <a:lnTo>
                      <a:pt x="46105" y="8332"/>
                    </a:lnTo>
                    <a:lnTo>
                      <a:pt x="45680" y="7868"/>
                    </a:lnTo>
                    <a:lnTo>
                      <a:pt x="45448" y="7656"/>
                    </a:lnTo>
                    <a:lnTo>
                      <a:pt x="45235" y="7462"/>
                    </a:lnTo>
                    <a:lnTo>
                      <a:pt x="44984" y="7269"/>
                    </a:lnTo>
                    <a:lnTo>
                      <a:pt x="44733" y="7076"/>
                    </a:lnTo>
                    <a:lnTo>
                      <a:pt x="44481" y="6921"/>
                    </a:lnTo>
                    <a:lnTo>
                      <a:pt x="44211" y="6766"/>
                    </a:lnTo>
                    <a:lnTo>
                      <a:pt x="43940" y="6612"/>
                    </a:lnTo>
                    <a:lnTo>
                      <a:pt x="43650" y="6496"/>
                    </a:lnTo>
                    <a:lnTo>
                      <a:pt x="43418" y="6418"/>
                    </a:lnTo>
                    <a:lnTo>
                      <a:pt x="43167" y="6360"/>
                    </a:lnTo>
                    <a:lnTo>
                      <a:pt x="42935" y="6302"/>
                    </a:lnTo>
                    <a:lnTo>
                      <a:pt x="42684" y="6283"/>
                    </a:lnTo>
                    <a:lnTo>
                      <a:pt x="42200" y="6283"/>
                    </a:lnTo>
                    <a:lnTo>
                      <a:pt x="41949" y="6302"/>
                    </a:lnTo>
                    <a:lnTo>
                      <a:pt x="41698" y="6360"/>
                    </a:lnTo>
                    <a:lnTo>
                      <a:pt x="41466" y="6418"/>
                    </a:lnTo>
                    <a:lnTo>
                      <a:pt x="41234" y="6496"/>
                    </a:lnTo>
                    <a:lnTo>
                      <a:pt x="41021" y="6592"/>
                    </a:lnTo>
                    <a:lnTo>
                      <a:pt x="40808" y="6728"/>
                    </a:lnTo>
                    <a:lnTo>
                      <a:pt x="40596" y="6863"/>
                    </a:lnTo>
                    <a:lnTo>
                      <a:pt x="40402" y="6998"/>
                    </a:lnTo>
                    <a:lnTo>
                      <a:pt x="40229" y="7172"/>
                    </a:lnTo>
                    <a:lnTo>
                      <a:pt x="40055" y="7366"/>
                    </a:lnTo>
                    <a:lnTo>
                      <a:pt x="39919" y="7578"/>
                    </a:lnTo>
                    <a:lnTo>
                      <a:pt x="39784" y="7791"/>
                    </a:lnTo>
                    <a:lnTo>
                      <a:pt x="39668" y="8023"/>
                    </a:lnTo>
                    <a:lnTo>
                      <a:pt x="39571" y="8274"/>
                    </a:lnTo>
                    <a:lnTo>
                      <a:pt x="39475" y="8506"/>
                    </a:lnTo>
                    <a:lnTo>
                      <a:pt x="39417" y="8757"/>
                    </a:lnTo>
                    <a:lnTo>
                      <a:pt x="39359" y="9009"/>
                    </a:lnTo>
                    <a:lnTo>
                      <a:pt x="39301" y="9260"/>
                    </a:lnTo>
                    <a:lnTo>
                      <a:pt x="39223" y="9782"/>
                    </a:lnTo>
                    <a:lnTo>
                      <a:pt x="39185" y="10323"/>
                    </a:lnTo>
                    <a:lnTo>
                      <a:pt x="39127" y="11348"/>
                    </a:lnTo>
                    <a:lnTo>
                      <a:pt x="39088" y="11850"/>
                    </a:lnTo>
                    <a:lnTo>
                      <a:pt x="39049" y="12372"/>
                    </a:lnTo>
                    <a:lnTo>
                      <a:pt x="38991" y="12933"/>
                    </a:lnTo>
                    <a:lnTo>
                      <a:pt x="38953" y="13204"/>
                    </a:lnTo>
                    <a:lnTo>
                      <a:pt x="38895" y="13474"/>
                    </a:lnTo>
                    <a:lnTo>
                      <a:pt x="38817" y="13726"/>
                    </a:lnTo>
                    <a:lnTo>
                      <a:pt x="38721" y="13977"/>
                    </a:lnTo>
                    <a:lnTo>
                      <a:pt x="38624" y="14209"/>
                    </a:lnTo>
                    <a:lnTo>
                      <a:pt x="38489" y="14441"/>
                    </a:lnTo>
                    <a:lnTo>
                      <a:pt x="38334" y="14653"/>
                    </a:lnTo>
                    <a:lnTo>
                      <a:pt x="38160" y="14827"/>
                    </a:lnTo>
                    <a:lnTo>
                      <a:pt x="37947" y="15001"/>
                    </a:lnTo>
                    <a:lnTo>
                      <a:pt x="37715" y="15137"/>
                    </a:lnTo>
                    <a:lnTo>
                      <a:pt x="37445" y="15272"/>
                    </a:lnTo>
                    <a:lnTo>
                      <a:pt x="37155" y="15369"/>
                    </a:lnTo>
                    <a:lnTo>
                      <a:pt x="36846" y="15446"/>
                    </a:lnTo>
                    <a:lnTo>
                      <a:pt x="36536" y="15485"/>
                    </a:lnTo>
                    <a:lnTo>
                      <a:pt x="36208" y="15504"/>
                    </a:lnTo>
                    <a:lnTo>
                      <a:pt x="35898" y="15504"/>
                    </a:lnTo>
                    <a:lnTo>
                      <a:pt x="35570" y="15465"/>
                    </a:lnTo>
                    <a:lnTo>
                      <a:pt x="35241" y="15427"/>
                    </a:lnTo>
                    <a:lnTo>
                      <a:pt x="34932" y="15330"/>
                    </a:lnTo>
                    <a:lnTo>
                      <a:pt x="34622" y="15233"/>
                    </a:lnTo>
                    <a:lnTo>
                      <a:pt x="34333" y="15098"/>
                    </a:lnTo>
                    <a:lnTo>
                      <a:pt x="34043" y="14943"/>
                    </a:lnTo>
                    <a:lnTo>
                      <a:pt x="33791" y="14769"/>
                    </a:lnTo>
                    <a:lnTo>
                      <a:pt x="33559" y="14576"/>
                    </a:lnTo>
                    <a:lnTo>
                      <a:pt x="33347" y="14344"/>
                    </a:lnTo>
                    <a:lnTo>
                      <a:pt x="33173" y="14093"/>
                    </a:lnTo>
                    <a:lnTo>
                      <a:pt x="33037" y="13861"/>
                    </a:lnTo>
                    <a:lnTo>
                      <a:pt x="32902" y="13629"/>
                    </a:lnTo>
                    <a:lnTo>
                      <a:pt x="32805" y="13397"/>
                    </a:lnTo>
                    <a:lnTo>
                      <a:pt x="32709" y="13146"/>
                    </a:lnTo>
                    <a:lnTo>
                      <a:pt x="32554" y="12643"/>
                    </a:lnTo>
                    <a:lnTo>
                      <a:pt x="32419" y="12140"/>
                    </a:lnTo>
                    <a:lnTo>
                      <a:pt x="32322" y="11599"/>
                    </a:lnTo>
                    <a:lnTo>
                      <a:pt x="32245" y="11077"/>
                    </a:lnTo>
                    <a:lnTo>
                      <a:pt x="32109" y="9995"/>
                    </a:lnTo>
                    <a:lnTo>
                      <a:pt x="32051" y="9453"/>
                    </a:lnTo>
                    <a:lnTo>
                      <a:pt x="31955" y="8931"/>
                    </a:lnTo>
                    <a:lnTo>
                      <a:pt x="31839" y="8409"/>
                    </a:lnTo>
                    <a:lnTo>
                      <a:pt x="31704" y="7907"/>
                    </a:lnTo>
                    <a:lnTo>
                      <a:pt x="31626" y="7656"/>
                    </a:lnTo>
                    <a:lnTo>
                      <a:pt x="31530" y="7404"/>
                    </a:lnTo>
                    <a:lnTo>
                      <a:pt x="31414" y="7172"/>
                    </a:lnTo>
                    <a:lnTo>
                      <a:pt x="31298" y="6940"/>
                    </a:lnTo>
                    <a:lnTo>
                      <a:pt x="31162" y="6708"/>
                    </a:lnTo>
                    <a:lnTo>
                      <a:pt x="31008" y="6496"/>
                    </a:lnTo>
                    <a:lnTo>
                      <a:pt x="30834" y="6264"/>
                    </a:lnTo>
                    <a:lnTo>
                      <a:pt x="30660" y="6070"/>
                    </a:lnTo>
                    <a:lnTo>
                      <a:pt x="30466" y="5896"/>
                    </a:lnTo>
                    <a:lnTo>
                      <a:pt x="30273" y="5722"/>
                    </a:lnTo>
                    <a:lnTo>
                      <a:pt x="30060" y="5568"/>
                    </a:lnTo>
                    <a:lnTo>
                      <a:pt x="29848" y="5432"/>
                    </a:lnTo>
                    <a:lnTo>
                      <a:pt x="29596" y="5297"/>
                    </a:lnTo>
                    <a:lnTo>
                      <a:pt x="29364" y="5181"/>
                    </a:lnTo>
                    <a:lnTo>
                      <a:pt x="29113" y="5084"/>
                    </a:lnTo>
                    <a:lnTo>
                      <a:pt x="28843" y="4988"/>
                    </a:lnTo>
                    <a:lnTo>
                      <a:pt x="28591" y="4911"/>
                    </a:lnTo>
                    <a:lnTo>
                      <a:pt x="28321" y="4872"/>
                    </a:lnTo>
                    <a:lnTo>
                      <a:pt x="28050" y="4833"/>
                    </a:lnTo>
                    <a:lnTo>
                      <a:pt x="27779" y="4814"/>
                    </a:lnTo>
                    <a:lnTo>
                      <a:pt x="27528" y="4814"/>
                    </a:lnTo>
                    <a:lnTo>
                      <a:pt x="27257" y="4853"/>
                    </a:lnTo>
                    <a:lnTo>
                      <a:pt x="27006" y="4891"/>
                    </a:lnTo>
                    <a:lnTo>
                      <a:pt x="26755" y="4949"/>
                    </a:lnTo>
                    <a:lnTo>
                      <a:pt x="26542" y="5046"/>
                    </a:lnTo>
                    <a:lnTo>
                      <a:pt x="26349" y="5142"/>
                    </a:lnTo>
                    <a:lnTo>
                      <a:pt x="26155" y="5278"/>
                    </a:lnTo>
                    <a:lnTo>
                      <a:pt x="26001" y="5413"/>
                    </a:lnTo>
                    <a:lnTo>
                      <a:pt x="25846" y="5568"/>
                    </a:lnTo>
                    <a:lnTo>
                      <a:pt x="25730" y="5742"/>
                    </a:lnTo>
                    <a:lnTo>
                      <a:pt x="25614" y="5916"/>
                    </a:lnTo>
                    <a:lnTo>
                      <a:pt x="25518" y="6109"/>
                    </a:lnTo>
                    <a:lnTo>
                      <a:pt x="25421" y="6322"/>
                    </a:lnTo>
                    <a:lnTo>
                      <a:pt x="25363" y="6534"/>
                    </a:lnTo>
                    <a:lnTo>
                      <a:pt x="25247" y="6960"/>
                    </a:lnTo>
                    <a:lnTo>
                      <a:pt x="25170" y="7404"/>
                    </a:lnTo>
                    <a:lnTo>
                      <a:pt x="25131" y="7830"/>
                    </a:lnTo>
                    <a:lnTo>
                      <a:pt x="25092" y="8371"/>
                    </a:lnTo>
                    <a:lnTo>
                      <a:pt x="25092" y="8912"/>
                    </a:lnTo>
                    <a:lnTo>
                      <a:pt x="25092" y="10014"/>
                    </a:lnTo>
                    <a:lnTo>
                      <a:pt x="25092" y="10555"/>
                    </a:lnTo>
                    <a:lnTo>
                      <a:pt x="25054" y="11096"/>
                    </a:lnTo>
                    <a:lnTo>
                      <a:pt x="24976" y="11618"/>
                    </a:lnTo>
                    <a:lnTo>
                      <a:pt x="24938" y="11889"/>
                    </a:lnTo>
                    <a:lnTo>
                      <a:pt x="24860" y="12160"/>
                    </a:lnTo>
                    <a:lnTo>
                      <a:pt x="24783" y="12392"/>
                    </a:lnTo>
                    <a:lnTo>
                      <a:pt x="24648" y="12604"/>
                    </a:lnTo>
                    <a:lnTo>
                      <a:pt x="24512" y="12798"/>
                    </a:lnTo>
                    <a:lnTo>
                      <a:pt x="24338" y="12972"/>
                    </a:lnTo>
                    <a:lnTo>
                      <a:pt x="24126" y="13126"/>
                    </a:lnTo>
                    <a:lnTo>
                      <a:pt x="23913" y="13262"/>
                    </a:lnTo>
                    <a:lnTo>
                      <a:pt x="23681" y="13378"/>
                    </a:lnTo>
                    <a:lnTo>
                      <a:pt x="23449" y="13455"/>
                    </a:lnTo>
                    <a:lnTo>
                      <a:pt x="23178" y="13532"/>
                    </a:lnTo>
                    <a:lnTo>
                      <a:pt x="22927" y="13571"/>
                    </a:lnTo>
                    <a:lnTo>
                      <a:pt x="22676" y="13590"/>
                    </a:lnTo>
                    <a:lnTo>
                      <a:pt x="22405" y="13590"/>
                    </a:lnTo>
                    <a:lnTo>
                      <a:pt x="22154" y="13552"/>
                    </a:lnTo>
                    <a:lnTo>
                      <a:pt x="21903" y="13494"/>
                    </a:lnTo>
                    <a:lnTo>
                      <a:pt x="21671" y="13416"/>
                    </a:lnTo>
                    <a:lnTo>
                      <a:pt x="21439" y="13320"/>
                    </a:lnTo>
                    <a:lnTo>
                      <a:pt x="21245" y="13204"/>
                    </a:lnTo>
                    <a:lnTo>
                      <a:pt x="21091" y="13049"/>
                    </a:lnTo>
                    <a:lnTo>
                      <a:pt x="20955" y="12894"/>
                    </a:lnTo>
                    <a:lnTo>
                      <a:pt x="20820" y="12720"/>
                    </a:lnTo>
                    <a:lnTo>
                      <a:pt x="20723" y="12527"/>
                    </a:lnTo>
                    <a:lnTo>
                      <a:pt x="20627" y="12314"/>
                    </a:lnTo>
                    <a:lnTo>
                      <a:pt x="20549" y="12102"/>
                    </a:lnTo>
                    <a:lnTo>
                      <a:pt x="20491" y="11870"/>
                    </a:lnTo>
                    <a:lnTo>
                      <a:pt x="20414" y="11406"/>
                    </a:lnTo>
                    <a:lnTo>
                      <a:pt x="20356" y="10942"/>
                    </a:lnTo>
                    <a:lnTo>
                      <a:pt x="20298" y="10091"/>
                    </a:lnTo>
                    <a:lnTo>
                      <a:pt x="20240" y="9163"/>
                    </a:lnTo>
                    <a:lnTo>
                      <a:pt x="20202" y="8680"/>
                    </a:lnTo>
                    <a:lnTo>
                      <a:pt x="20144" y="8216"/>
                    </a:lnTo>
                    <a:lnTo>
                      <a:pt x="20086" y="7752"/>
                    </a:lnTo>
                    <a:lnTo>
                      <a:pt x="19989" y="7288"/>
                    </a:lnTo>
                    <a:lnTo>
                      <a:pt x="19854" y="6844"/>
                    </a:lnTo>
                    <a:lnTo>
                      <a:pt x="19776" y="6631"/>
                    </a:lnTo>
                    <a:lnTo>
                      <a:pt x="19699" y="6418"/>
                    </a:lnTo>
                    <a:lnTo>
                      <a:pt x="19583" y="6206"/>
                    </a:lnTo>
                    <a:lnTo>
                      <a:pt x="19467" y="6032"/>
                    </a:lnTo>
                    <a:lnTo>
                      <a:pt x="19332" y="5838"/>
                    </a:lnTo>
                    <a:lnTo>
                      <a:pt x="19177" y="5664"/>
                    </a:lnTo>
                    <a:lnTo>
                      <a:pt x="19003" y="5510"/>
                    </a:lnTo>
                    <a:lnTo>
                      <a:pt x="18829" y="5355"/>
                    </a:lnTo>
                    <a:lnTo>
                      <a:pt x="18636" y="5220"/>
                    </a:lnTo>
                    <a:lnTo>
                      <a:pt x="18442" y="5104"/>
                    </a:lnTo>
                    <a:lnTo>
                      <a:pt x="18230" y="4988"/>
                    </a:lnTo>
                    <a:lnTo>
                      <a:pt x="18017" y="4911"/>
                    </a:lnTo>
                    <a:lnTo>
                      <a:pt x="17785" y="4853"/>
                    </a:lnTo>
                    <a:lnTo>
                      <a:pt x="17572" y="4814"/>
                    </a:lnTo>
                    <a:lnTo>
                      <a:pt x="17341" y="4795"/>
                    </a:lnTo>
                    <a:lnTo>
                      <a:pt x="17109" y="4795"/>
                    </a:lnTo>
                    <a:lnTo>
                      <a:pt x="16877" y="4833"/>
                    </a:lnTo>
                    <a:lnTo>
                      <a:pt x="16664" y="4911"/>
                    </a:lnTo>
                    <a:lnTo>
                      <a:pt x="16413" y="5007"/>
                    </a:lnTo>
                    <a:lnTo>
                      <a:pt x="16219" y="5142"/>
                    </a:lnTo>
                    <a:lnTo>
                      <a:pt x="16045" y="5316"/>
                    </a:lnTo>
                    <a:lnTo>
                      <a:pt x="15891" y="5510"/>
                    </a:lnTo>
                    <a:lnTo>
                      <a:pt x="15775" y="5722"/>
                    </a:lnTo>
                    <a:lnTo>
                      <a:pt x="15659" y="5935"/>
                    </a:lnTo>
                    <a:lnTo>
                      <a:pt x="15581" y="6186"/>
                    </a:lnTo>
                    <a:lnTo>
                      <a:pt x="15523" y="6438"/>
                    </a:lnTo>
                    <a:lnTo>
                      <a:pt x="15465" y="6689"/>
                    </a:lnTo>
                    <a:lnTo>
                      <a:pt x="15427" y="6960"/>
                    </a:lnTo>
                    <a:lnTo>
                      <a:pt x="15369" y="7501"/>
                    </a:lnTo>
                    <a:lnTo>
                      <a:pt x="15330" y="8004"/>
                    </a:lnTo>
                    <a:lnTo>
                      <a:pt x="15272" y="8467"/>
                    </a:lnTo>
                    <a:lnTo>
                      <a:pt x="15195" y="8796"/>
                    </a:lnTo>
                    <a:lnTo>
                      <a:pt x="15059" y="9144"/>
                    </a:lnTo>
                    <a:lnTo>
                      <a:pt x="14885" y="9511"/>
                    </a:lnTo>
                    <a:lnTo>
                      <a:pt x="14692" y="9840"/>
                    </a:lnTo>
                    <a:lnTo>
                      <a:pt x="14576" y="10014"/>
                    </a:lnTo>
                    <a:lnTo>
                      <a:pt x="14441" y="10169"/>
                    </a:lnTo>
                    <a:lnTo>
                      <a:pt x="14325" y="10304"/>
                    </a:lnTo>
                    <a:lnTo>
                      <a:pt x="14190" y="10439"/>
                    </a:lnTo>
                    <a:lnTo>
                      <a:pt x="14035" y="10555"/>
                    </a:lnTo>
                    <a:lnTo>
                      <a:pt x="13880" y="10652"/>
                    </a:lnTo>
                    <a:lnTo>
                      <a:pt x="13726" y="10749"/>
                    </a:lnTo>
                    <a:lnTo>
                      <a:pt x="13571" y="10807"/>
                    </a:lnTo>
                    <a:lnTo>
                      <a:pt x="13416" y="10845"/>
                    </a:lnTo>
                    <a:lnTo>
                      <a:pt x="13281" y="10845"/>
                    </a:lnTo>
                    <a:lnTo>
                      <a:pt x="13146" y="10826"/>
                    </a:lnTo>
                    <a:lnTo>
                      <a:pt x="13030" y="10768"/>
                    </a:lnTo>
                    <a:lnTo>
                      <a:pt x="12914" y="10710"/>
                    </a:lnTo>
                    <a:lnTo>
                      <a:pt x="12817" y="10633"/>
                    </a:lnTo>
                    <a:lnTo>
                      <a:pt x="12720" y="10517"/>
                    </a:lnTo>
                    <a:lnTo>
                      <a:pt x="12624" y="10420"/>
                    </a:lnTo>
                    <a:lnTo>
                      <a:pt x="12469" y="10169"/>
                    </a:lnTo>
                    <a:lnTo>
                      <a:pt x="12334" y="9898"/>
                    </a:lnTo>
                    <a:lnTo>
                      <a:pt x="12218" y="9627"/>
                    </a:lnTo>
                    <a:lnTo>
                      <a:pt x="12121" y="9376"/>
                    </a:lnTo>
                    <a:lnTo>
                      <a:pt x="12024" y="9086"/>
                    </a:lnTo>
                    <a:lnTo>
                      <a:pt x="11947" y="8796"/>
                    </a:lnTo>
                    <a:lnTo>
                      <a:pt x="11889" y="8487"/>
                    </a:lnTo>
                    <a:lnTo>
                      <a:pt x="11831" y="8197"/>
                    </a:lnTo>
                    <a:lnTo>
                      <a:pt x="11812" y="8004"/>
                    </a:lnTo>
                    <a:lnTo>
                      <a:pt x="11831" y="7830"/>
                    </a:lnTo>
                    <a:lnTo>
                      <a:pt x="11850" y="7656"/>
                    </a:lnTo>
                    <a:lnTo>
                      <a:pt x="11889" y="7482"/>
                    </a:lnTo>
                    <a:lnTo>
                      <a:pt x="11966" y="7153"/>
                    </a:lnTo>
                    <a:lnTo>
                      <a:pt x="12063" y="6805"/>
                    </a:lnTo>
                    <a:lnTo>
                      <a:pt x="12082" y="6650"/>
                    </a:lnTo>
                    <a:lnTo>
                      <a:pt x="12102" y="6496"/>
                    </a:lnTo>
                    <a:lnTo>
                      <a:pt x="12102" y="6360"/>
                    </a:lnTo>
                    <a:lnTo>
                      <a:pt x="12102" y="6225"/>
                    </a:lnTo>
                    <a:lnTo>
                      <a:pt x="12063" y="6109"/>
                    </a:lnTo>
                    <a:lnTo>
                      <a:pt x="12024" y="5993"/>
                    </a:lnTo>
                    <a:lnTo>
                      <a:pt x="11986" y="5877"/>
                    </a:lnTo>
                    <a:lnTo>
                      <a:pt x="11908" y="5780"/>
                    </a:lnTo>
                    <a:lnTo>
                      <a:pt x="11850" y="5684"/>
                    </a:lnTo>
                    <a:lnTo>
                      <a:pt x="11754" y="5587"/>
                    </a:lnTo>
                    <a:lnTo>
                      <a:pt x="11657" y="5510"/>
                    </a:lnTo>
                    <a:lnTo>
                      <a:pt x="11561" y="5432"/>
                    </a:lnTo>
                    <a:lnTo>
                      <a:pt x="11309" y="5297"/>
                    </a:lnTo>
                    <a:lnTo>
                      <a:pt x="11019" y="5181"/>
                    </a:lnTo>
                    <a:lnTo>
                      <a:pt x="10845" y="5142"/>
                    </a:lnTo>
                    <a:lnTo>
                      <a:pt x="10691" y="5123"/>
                    </a:lnTo>
                    <a:lnTo>
                      <a:pt x="10517" y="5104"/>
                    </a:lnTo>
                    <a:lnTo>
                      <a:pt x="10381" y="5123"/>
                    </a:lnTo>
                    <a:lnTo>
                      <a:pt x="10227" y="5142"/>
                    </a:lnTo>
                    <a:lnTo>
                      <a:pt x="10091" y="5181"/>
                    </a:lnTo>
                    <a:lnTo>
                      <a:pt x="9956" y="5220"/>
                    </a:lnTo>
                    <a:lnTo>
                      <a:pt x="9840" y="5297"/>
                    </a:lnTo>
                    <a:lnTo>
                      <a:pt x="9724" y="5374"/>
                    </a:lnTo>
                    <a:lnTo>
                      <a:pt x="9608" y="5452"/>
                    </a:lnTo>
                    <a:lnTo>
                      <a:pt x="9395" y="5664"/>
                    </a:lnTo>
                    <a:lnTo>
                      <a:pt x="9183" y="5896"/>
                    </a:lnTo>
                    <a:lnTo>
                      <a:pt x="9009" y="6148"/>
                    </a:lnTo>
                    <a:lnTo>
                      <a:pt x="8835" y="6438"/>
                    </a:lnTo>
                    <a:lnTo>
                      <a:pt x="8661" y="6728"/>
                    </a:lnTo>
                    <a:lnTo>
                      <a:pt x="8332" y="7308"/>
                    </a:lnTo>
                    <a:lnTo>
                      <a:pt x="8178" y="7578"/>
                    </a:lnTo>
                    <a:lnTo>
                      <a:pt x="8004" y="7849"/>
                    </a:lnTo>
                    <a:lnTo>
                      <a:pt x="7830" y="8081"/>
                    </a:lnTo>
                    <a:lnTo>
                      <a:pt x="7636" y="8274"/>
                    </a:lnTo>
                    <a:lnTo>
                      <a:pt x="7443" y="8429"/>
                    </a:lnTo>
                    <a:lnTo>
                      <a:pt x="7211" y="8564"/>
                    </a:lnTo>
                    <a:lnTo>
                      <a:pt x="6960" y="8680"/>
                    </a:lnTo>
                    <a:lnTo>
                      <a:pt x="6689" y="8796"/>
                    </a:lnTo>
                    <a:lnTo>
                      <a:pt x="6399" y="8873"/>
                    </a:lnTo>
                    <a:lnTo>
                      <a:pt x="6109" y="8951"/>
                    </a:lnTo>
                    <a:lnTo>
                      <a:pt x="5839" y="8989"/>
                    </a:lnTo>
                    <a:lnTo>
                      <a:pt x="5607" y="8989"/>
                    </a:lnTo>
                    <a:lnTo>
                      <a:pt x="5375" y="8970"/>
                    </a:lnTo>
                    <a:lnTo>
                      <a:pt x="5297" y="8951"/>
                    </a:lnTo>
                    <a:lnTo>
                      <a:pt x="5259" y="8912"/>
                    </a:lnTo>
                    <a:lnTo>
                      <a:pt x="5220" y="8873"/>
                    </a:lnTo>
                    <a:lnTo>
                      <a:pt x="5181" y="8796"/>
                    </a:lnTo>
                    <a:lnTo>
                      <a:pt x="5143" y="8583"/>
                    </a:lnTo>
                    <a:lnTo>
                      <a:pt x="5123" y="8371"/>
                    </a:lnTo>
                    <a:lnTo>
                      <a:pt x="5104" y="8139"/>
                    </a:lnTo>
                    <a:lnTo>
                      <a:pt x="5104" y="7888"/>
                    </a:lnTo>
                    <a:lnTo>
                      <a:pt x="5123" y="7617"/>
                    </a:lnTo>
                    <a:lnTo>
                      <a:pt x="5143" y="7366"/>
                    </a:lnTo>
                    <a:lnTo>
                      <a:pt x="5201" y="7114"/>
                    </a:lnTo>
                    <a:lnTo>
                      <a:pt x="5259" y="6902"/>
                    </a:lnTo>
                    <a:lnTo>
                      <a:pt x="5336" y="6708"/>
                    </a:lnTo>
                    <a:lnTo>
                      <a:pt x="5471" y="6534"/>
                    </a:lnTo>
                    <a:lnTo>
                      <a:pt x="5626" y="6322"/>
                    </a:lnTo>
                    <a:lnTo>
                      <a:pt x="6032" y="5896"/>
                    </a:lnTo>
                    <a:lnTo>
                      <a:pt x="6457" y="5452"/>
                    </a:lnTo>
                    <a:lnTo>
                      <a:pt x="6670" y="5220"/>
                    </a:lnTo>
                    <a:lnTo>
                      <a:pt x="6882" y="4969"/>
                    </a:lnTo>
                    <a:lnTo>
                      <a:pt x="7076" y="4737"/>
                    </a:lnTo>
                    <a:lnTo>
                      <a:pt x="7230" y="4485"/>
                    </a:lnTo>
                    <a:lnTo>
                      <a:pt x="7346" y="4234"/>
                    </a:lnTo>
                    <a:lnTo>
                      <a:pt x="7385" y="4099"/>
                    </a:lnTo>
                    <a:lnTo>
                      <a:pt x="7424" y="3983"/>
                    </a:lnTo>
                    <a:lnTo>
                      <a:pt x="7443" y="3847"/>
                    </a:lnTo>
                    <a:lnTo>
                      <a:pt x="7443" y="3731"/>
                    </a:lnTo>
                    <a:lnTo>
                      <a:pt x="7424" y="3596"/>
                    </a:lnTo>
                    <a:lnTo>
                      <a:pt x="7404" y="3461"/>
                    </a:lnTo>
                    <a:lnTo>
                      <a:pt x="7346" y="3345"/>
                    </a:lnTo>
                    <a:lnTo>
                      <a:pt x="7288" y="3209"/>
                    </a:lnTo>
                    <a:lnTo>
                      <a:pt x="7211" y="3093"/>
                    </a:lnTo>
                    <a:lnTo>
                      <a:pt x="7114" y="2958"/>
                    </a:lnTo>
                    <a:lnTo>
                      <a:pt x="7018" y="2861"/>
                    </a:lnTo>
                    <a:lnTo>
                      <a:pt x="6902" y="2784"/>
                    </a:lnTo>
                    <a:lnTo>
                      <a:pt x="6805" y="2707"/>
                    </a:lnTo>
                    <a:lnTo>
                      <a:pt x="6689" y="2649"/>
                    </a:lnTo>
                    <a:lnTo>
                      <a:pt x="6554" y="2610"/>
                    </a:lnTo>
                    <a:lnTo>
                      <a:pt x="6438" y="2571"/>
                    </a:lnTo>
                    <a:lnTo>
                      <a:pt x="6167" y="2513"/>
                    </a:lnTo>
                    <a:lnTo>
                      <a:pt x="5877" y="2513"/>
                    </a:lnTo>
                    <a:lnTo>
                      <a:pt x="5587" y="2533"/>
                    </a:lnTo>
                    <a:lnTo>
                      <a:pt x="5297" y="2591"/>
                    </a:lnTo>
                    <a:lnTo>
                      <a:pt x="4988" y="2668"/>
                    </a:lnTo>
                    <a:lnTo>
                      <a:pt x="4679" y="2745"/>
                    </a:lnTo>
                    <a:lnTo>
                      <a:pt x="4369" y="2842"/>
                    </a:lnTo>
                    <a:lnTo>
                      <a:pt x="3789" y="3074"/>
                    </a:lnTo>
                    <a:lnTo>
                      <a:pt x="3248" y="3287"/>
                    </a:lnTo>
                    <a:lnTo>
                      <a:pt x="2804" y="3441"/>
                    </a:lnTo>
                    <a:lnTo>
                      <a:pt x="2552" y="3499"/>
                    </a:lnTo>
                    <a:lnTo>
                      <a:pt x="2224" y="3557"/>
                    </a:lnTo>
                    <a:lnTo>
                      <a:pt x="1856" y="3596"/>
                    </a:lnTo>
                    <a:lnTo>
                      <a:pt x="1682" y="3596"/>
                    </a:lnTo>
                    <a:lnTo>
                      <a:pt x="1508" y="3577"/>
                    </a:lnTo>
                    <a:lnTo>
                      <a:pt x="1354" y="3557"/>
                    </a:lnTo>
                    <a:lnTo>
                      <a:pt x="1238" y="3519"/>
                    </a:lnTo>
                    <a:lnTo>
                      <a:pt x="1122" y="3461"/>
                    </a:lnTo>
                    <a:lnTo>
                      <a:pt x="1064" y="3383"/>
                    </a:lnTo>
                    <a:lnTo>
                      <a:pt x="1025" y="3325"/>
                    </a:lnTo>
                    <a:lnTo>
                      <a:pt x="1025" y="3287"/>
                    </a:lnTo>
                    <a:lnTo>
                      <a:pt x="1044" y="3151"/>
                    </a:lnTo>
                    <a:lnTo>
                      <a:pt x="1102" y="3016"/>
                    </a:lnTo>
                    <a:lnTo>
                      <a:pt x="1218" y="2842"/>
                    </a:lnTo>
                    <a:lnTo>
                      <a:pt x="1450" y="2571"/>
                    </a:lnTo>
                    <a:lnTo>
                      <a:pt x="1721" y="2339"/>
                    </a:lnTo>
                    <a:lnTo>
                      <a:pt x="1972" y="2107"/>
                    </a:lnTo>
                    <a:lnTo>
                      <a:pt x="2243" y="1895"/>
                    </a:lnTo>
                    <a:lnTo>
                      <a:pt x="2804" y="1450"/>
                    </a:lnTo>
                    <a:lnTo>
                      <a:pt x="3055" y="1218"/>
                    </a:lnTo>
                    <a:lnTo>
                      <a:pt x="3306" y="967"/>
                    </a:lnTo>
                    <a:lnTo>
                      <a:pt x="3364" y="890"/>
                    </a:lnTo>
                    <a:lnTo>
                      <a:pt x="3403" y="793"/>
                    </a:lnTo>
                    <a:lnTo>
                      <a:pt x="3422" y="696"/>
                    </a:lnTo>
                    <a:lnTo>
                      <a:pt x="3422" y="600"/>
                    </a:lnTo>
                    <a:lnTo>
                      <a:pt x="3403" y="522"/>
                    </a:lnTo>
                    <a:lnTo>
                      <a:pt x="3364" y="426"/>
                    </a:lnTo>
                    <a:lnTo>
                      <a:pt x="3325" y="348"/>
                    </a:lnTo>
                    <a:lnTo>
                      <a:pt x="3267" y="290"/>
                    </a:lnTo>
                    <a:lnTo>
                      <a:pt x="3190" y="232"/>
                    </a:lnTo>
                    <a:lnTo>
                      <a:pt x="3113" y="194"/>
                    </a:lnTo>
                    <a:lnTo>
                      <a:pt x="3035" y="155"/>
                    </a:lnTo>
                    <a:lnTo>
                      <a:pt x="2842" y="155"/>
                    </a:lnTo>
                    <a:lnTo>
                      <a:pt x="2765" y="174"/>
                    </a:lnTo>
                    <a:lnTo>
                      <a:pt x="2688" y="232"/>
                    </a:lnTo>
                    <a:lnTo>
                      <a:pt x="2591" y="310"/>
                    </a:lnTo>
                    <a:lnTo>
                      <a:pt x="2436" y="464"/>
                    </a:lnTo>
                    <a:lnTo>
                      <a:pt x="2243" y="638"/>
                    </a:lnTo>
                    <a:lnTo>
                      <a:pt x="1760" y="1025"/>
                    </a:lnTo>
                    <a:lnTo>
                      <a:pt x="1238" y="1450"/>
                    </a:lnTo>
                    <a:lnTo>
                      <a:pt x="986" y="1663"/>
                    </a:lnTo>
                    <a:lnTo>
                      <a:pt x="735" y="1895"/>
                    </a:lnTo>
                    <a:lnTo>
                      <a:pt x="522" y="2146"/>
                    </a:lnTo>
                    <a:lnTo>
                      <a:pt x="329" y="2378"/>
                    </a:lnTo>
                    <a:lnTo>
                      <a:pt x="174" y="2629"/>
                    </a:lnTo>
                    <a:lnTo>
                      <a:pt x="117" y="2765"/>
                    </a:lnTo>
                    <a:lnTo>
                      <a:pt x="59" y="2900"/>
                    </a:lnTo>
                    <a:lnTo>
                      <a:pt x="20" y="3016"/>
                    </a:lnTo>
                    <a:lnTo>
                      <a:pt x="1" y="3151"/>
                    </a:lnTo>
                    <a:lnTo>
                      <a:pt x="1" y="3287"/>
                    </a:lnTo>
                    <a:lnTo>
                      <a:pt x="20" y="3422"/>
                    </a:lnTo>
                    <a:lnTo>
                      <a:pt x="39" y="3538"/>
                    </a:lnTo>
                    <a:lnTo>
                      <a:pt x="97" y="3673"/>
                    </a:lnTo>
                    <a:lnTo>
                      <a:pt x="174" y="3809"/>
                    </a:lnTo>
                    <a:lnTo>
                      <a:pt x="252" y="3944"/>
                    </a:lnTo>
                    <a:lnTo>
                      <a:pt x="368" y="4060"/>
                    </a:lnTo>
                    <a:lnTo>
                      <a:pt x="484" y="4176"/>
                    </a:lnTo>
                    <a:lnTo>
                      <a:pt x="600" y="4292"/>
                    </a:lnTo>
                    <a:lnTo>
                      <a:pt x="735" y="4369"/>
                    </a:lnTo>
                    <a:lnTo>
                      <a:pt x="851" y="4447"/>
                    </a:lnTo>
                    <a:lnTo>
                      <a:pt x="986" y="4505"/>
                    </a:lnTo>
                    <a:lnTo>
                      <a:pt x="1122" y="4543"/>
                    </a:lnTo>
                    <a:lnTo>
                      <a:pt x="1276" y="4582"/>
                    </a:lnTo>
                    <a:lnTo>
                      <a:pt x="1566" y="4621"/>
                    </a:lnTo>
                    <a:lnTo>
                      <a:pt x="1856" y="4640"/>
                    </a:lnTo>
                    <a:lnTo>
                      <a:pt x="2166" y="4601"/>
                    </a:lnTo>
                    <a:lnTo>
                      <a:pt x="2494" y="4563"/>
                    </a:lnTo>
                    <a:lnTo>
                      <a:pt x="2804" y="4485"/>
                    </a:lnTo>
                    <a:lnTo>
                      <a:pt x="3113" y="4389"/>
                    </a:lnTo>
                    <a:lnTo>
                      <a:pt x="3731" y="4176"/>
                    </a:lnTo>
                    <a:lnTo>
                      <a:pt x="4331" y="3944"/>
                    </a:lnTo>
                    <a:lnTo>
                      <a:pt x="4853" y="3770"/>
                    </a:lnTo>
                    <a:lnTo>
                      <a:pt x="5123" y="3693"/>
                    </a:lnTo>
                    <a:lnTo>
                      <a:pt x="5433" y="3615"/>
                    </a:lnTo>
                    <a:lnTo>
                      <a:pt x="5761" y="3557"/>
                    </a:lnTo>
                    <a:lnTo>
                      <a:pt x="6051" y="3557"/>
                    </a:lnTo>
                    <a:lnTo>
                      <a:pt x="6186" y="3577"/>
                    </a:lnTo>
                    <a:lnTo>
                      <a:pt x="6283" y="3596"/>
                    </a:lnTo>
                    <a:lnTo>
                      <a:pt x="6360" y="3654"/>
                    </a:lnTo>
                    <a:lnTo>
                      <a:pt x="6399" y="3731"/>
                    </a:lnTo>
                    <a:lnTo>
                      <a:pt x="6399" y="3847"/>
                    </a:lnTo>
                    <a:lnTo>
                      <a:pt x="6380" y="3963"/>
                    </a:lnTo>
                    <a:lnTo>
                      <a:pt x="6283" y="4118"/>
                    </a:lnTo>
                    <a:lnTo>
                      <a:pt x="6148" y="4311"/>
                    </a:lnTo>
                    <a:lnTo>
                      <a:pt x="5935" y="4582"/>
                    </a:lnTo>
                    <a:lnTo>
                      <a:pt x="5684" y="4853"/>
                    </a:lnTo>
                    <a:lnTo>
                      <a:pt x="5181" y="5355"/>
                    </a:lnTo>
                    <a:lnTo>
                      <a:pt x="4949" y="5626"/>
                    </a:lnTo>
                    <a:lnTo>
                      <a:pt x="4717" y="5896"/>
                    </a:lnTo>
                    <a:lnTo>
                      <a:pt x="4524" y="6186"/>
                    </a:lnTo>
                    <a:lnTo>
                      <a:pt x="4369" y="6496"/>
                    </a:lnTo>
                    <a:lnTo>
                      <a:pt x="4273" y="6708"/>
                    </a:lnTo>
                    <a:lnTo>
                      <a:pt x="4234" y="6940"/>
                    </a:lnTo>
                    <a:lnTo>
                      <a:pt x="4195" y="7172"/>
                    </a:lnTo>
                    <a:lnTo>
                      <a:pt x="4195" y="7385"/>
                    </a:lnTo>
                    <a:lnTo>
                      <a:pt x="4176" y="7849"/>
                    </a:lnTo>
                    <a:lnTo>
                      <a:pt x="4195" y="8313"/>
                    </a:lnTo>
                    <a:lnTo>
                      <a:pt x="4176" y="8525"/>
                    </a:lnTo>
                    <a:lnTo>
                      <a:pt x="4195" y="8719"/>
                    </a:lnTo>
                    <a:lnTo>
                      <a:pt x="4215" y="8931"/>
                    </a:lnTo>
                    <a:lnTo>
                      <a:pt x="4253" y="9125"/>
                    </a:lnTo>
                    <a:lnTo>
                      <a:pt x="4331" y="9299"/>
                    </a:lnTo>
                    <a:lnTo>
                      <a:pt x="4427" y="9473"/>
                    </a:lnTo>
                    <a:lnTo>
                      <a:pt x="4543" y="9627"/>
                    </a:lnTo>
                    <a:lnTo>
                      <a:pt x="4717" y="9763"/>
                    </a:lnTo>
                    <a:lnTo>
                      <a:pt x="4853" y="9840"/>
                    </a:lnTo>
                    <a:lnTo>
                      <a:pt x="4988" y="9898"/>
                    </a:lnTo>
                    <a:lnTo>
                      <a:pt x="5143" y="9937"/>
                    </a:lnTo>
                    <a:lnTo>
                      <a:pt x="5297" y="9956"/>
                    </a:lnTo>
                    <a:lnTo>
                      <a:pt x="5452" y="9975"/>
                    </a:lnTo>
                    <a:lnTo>
                      <a:pt x="5626" y="9975"/>
                    </a:lnTo>
                    <a:lnTo>
                      <a:pt x="5954" y="9956"/>
                    </a:lnTo>
                    <a:lnTo>
                      <a:pt x="6283" y="9879"/>
                    </a:lnTo>
                    <a:lnTo>
                      <a:pt x="6612" y="9801"/>
                    </a:lnTo>
                    <a:lnTo>
                      <a:pt x="6902" y="9705"/>
                    </a:lnTo>
                    <a:lnTo>
                      <a:pt x="7192" y="9608"/>
                    </a:lnTo>
                    <a:lnTo>
                      <a:pt x="7385" y="9531"/>
                    </a:lnTo>
                    <a:lnTo>
                      <a:pt x="7559" y="9453"/>
                    </a:lnTo>
                    <a:lnTo>
                      <a:pt x="7733" y="9357"/>
                    </a:lnTo>
                    <a:lnTo>
                      <a:pt x="7868" y="9260"/>
                    </a:lnTo>
                    <a:lnTo>
                      <a:pt x="8139" y="9047"/>
                    </a:lnTo>
                    <a:lnTo>
                      <a:pt x="8371" y="8815"/>
                    </a:lnTo>
                    <a:lnTo>
                      <a:pt x="8564" y="8564"/>
                    </a:lnTo>
                    <a:lnTo>
                      <a:pt x="8777" y="8274"/>
                    </a:lnTo>
                    <a:lnTo>
                      <a:pt x="9163" y="7636"/>
                    </a:lnTo>
                    <a:lnTo>
                      <a:pt x="9550" y="7095"/>
                    </a:lnTo>
                    <a:lnTo>
                      <a:pt x="9937" y="6554"/>
                    </a:lnTo>
                    <a:lnTo>
                      <a:pt x="10091" y="6341"/>
                    </a:lnTo>
                    <a:lnTo>
                      <a:pt x="10188" y="6244"/>
                    </a:lnTo>
                    <a:lnTo>
                      <a:pt x="10285" y="6167"/>
                    </a:lnTo>
                    <a:lnTo>
                      <a:pt x="10381" y="6109"/>
                    </a:lnTo>
                    <a:lnTo>
                      <a:pt x="10497" y="6090"/>
                    </a:lnTo>
                    <a:lnTo>
                      <a:pt x="10633" y="6090"/>
                    </a:lnTo>
                    <a:lnTo>
                      <a:pt x="10807" y="6128"/>
                    </a:lnTo>
                    <a:lnTo>
                      <a:pt x="10923" y="6186"/>
                    </a:lnTo>
                    <a:lnTo>
                      <a:pt x="11019" y="6225"/>
                    </a:lnTo>
                    <a:lnTo>
                      <a:pt x="11077" y="6283"/>
                    </a:lnTo>
                    <a:lnTo>
                      <a:pt x="11116" y="6360"/>
                    </a:lnTo>
                    <a:lnTo>
                      <a:pt x="11135" y="6438"/>
                    </a:lnTo>
                    <a:lnTo>
                      <a:pt x="11116" y="6534"/>
                    </a:lnTo>
                    <a:lnTo>
                      <a:pt x="11058" y="6766"/>
                    </a:lnTo>
                    <a:lnTo>
                      <a:pt x="10981" y="7076"/>
                    </a:lnTo>
                    <a:lnTo>
                      <a:pt x="10923" y="7366"/>
                    </a:lnTo>
                    <a:lnTo>
                      <a:pt x="10884" y="7656"/>
                    </a:lnTo>
                    <a:lnTo>
                      <a:pt x="10884" y="7946"/>
                    </a:lnTo>
                    <a:lnTo>
                      <a:pt x="10884" y="8235"/>
                    </a:lnTo>
                    <a:lnTo>
                      <a:pt x="10923" y="8525"/>
                    </a:lnTo>
                    <a:lnTo>
                      <a:pt x="10981" y="8815"/>
                    </a:lnTo>
                    <a:lnTo>
                      <a:pt x="11039" y="9144"/>
                    </a:lnTo>
                    <a:lnTo>
                      <a:pt x="11193" y="9608"/>
                    </a:lnTo>
                    <a:lnTo>
                      <a:pt x="11271" y="9859"/>
                    </a:lnTo>
                    <a:lnTo>
                      <a:pt x="11367" y="10111"/>
                    </a:lnTo>
                    <a:lnTo>
                      <a:pt x="11483" y="10362"/>
                    </a:lnTo>
                    <a:lnTo>
                      <a:pt x="11619" y="10594"/>
                    </a:lnTo>
                    <a:lnTo>
                      <a:pt x="11754" y="10826"/>
                    </a:lnTo>
                    <a:lnTo>
                      <a:pt x="11908" y="11039"/>
                    </a:lnTo>
                    <a:lnTo>
                      <a:pt x="12082" y="11251"/>
                    </a:lnTo>
                    <a:lnTo>
                      <a:pt x="12256" y="11425"/>
                    </a:lnTo>
                    <a:lnTo>
                      <a:pt x="12469" y="11580"/>
                    </a:lnTo>
                    <a:lnTo>
                      <a:pt x="12682" y="11696"/>
                    </a:lnTo>
                    <a:lnTo>
                      <a:pt x="12914" y="11773"/>
                    </a:lnTo>
                    <a:lnTo>
                      <a:pt x="13165" y="11812"/>
                    </a:lnTo>
                    <a:lnTo>
                      <a:pt x="13281" y="11831"/>
                    </a:lnTo>
                    <a:lnTo>
                      <a:pt x="13416" y="11812"/>
                    </a:lnTo>
                    <a:lnTo>
                      <a:pt x="13571" y="11812"/>
                    </a:lnTo>
                    <a:lnTo>
                      <a:pt x="13706" y="11773"/>
                    </a:lnTo>
                    <a:lnTo>
                      <a:pt x="14035" y="11676"/>
                    </a:lnTo>
                    <a:lnTo>
                      <a:pt x="14325" y="11541"/>
                    </a:lnTo>
                    <a:lnTo>
                      <a:pt x="14595" y="11367"/>
                    </a:lnTo>
                    <a:lnTo>
                      <a:pt x="14847" y="11174"/>
                    </a:lnTo>
                    <a:lnTo>
                      <a:pt x="15079" y="10942"/>
                    </a:lnTo>
                    <a:lnTo>
                      <a:pt x="15272" y="10691"/>
                    </a:lnTo>
                    <a:lnTo>
                      <a:pt x="15465" y="10439"/>
                    </a:lnTo>
                    <a:lnTo>
                      <a:pt x="15620" y="10149"/>
                    </a:lnTo>
                    <a:lnTo>
                      <a:pt x="15775" y="9859"/>
                    </a:lnTo>
                    <a:lnTo>
                      <a:pt x="15891" y="9550"/>
                    </a:lnTo>
                    <a:lnTo>
                      <a:pt x="16007" y="9241"/>
                    </a:lnTo>
                    <a:lnTo>
                      <a:pt x="16103" y="8931"/>
                    </a:lnTo>
                    <a:lnTo>
                      <a:pt x="16181" y="8603"/>
                    </a:lnTo>
                    <a:lnTo>
                      <a:pt x="16239" y="8293"/>
                    </a:lnTo>
                    <a:lnTo>
                      <a:pt x="16335" y="7675"/>
                    </a:lnTo>
                    <a:lnTo>
                      <a:pt x="16374" y="7192"/>
                    </a:lnTo>
                    <a:lnTo>
                      <a:pt x="16413" y="6902"/>
                    </a:lnTo>
                    <a:lnTo>
                      <a:pt x="16451" y="6612"/>
                    </a:lnTo>
                    <a:lnTo>
                      <a:pt x="16548" y="6360"/>
                    </a:lnTo>
                    <a:lnTo>
                      <a:pt x="16587" y="6225"/>
                    </a:lnTo>
                    <a:lnTo>
                      <a:pt x="16645" y="6109"/>
                    </a:lnTo>
                    <a:lnTo>
                      <a:pt x="16722" y="6012"/>
                    </a:lnTo>
                    <a:lnTo>
                      <a:pt x="16799" y="5935"/>
                    </a:lnTo>
                    <a:lnTo>
                      <a:pt x="16896" y="5858"/>
                    </a:lnTo>
                    <a:lnTo>
                      <a:pt x="17012" y="5800"/>
                    </a:lnTo>
                    <a:lnTo>
                      <a:pt x="17147" y="5780"/>
                    </a:lnTo>
                    <a:lnTo>
                      <a:pt x="17263" y="5761"/>
                    </a:lnTo>
                    <a:lnTo>
                      <a:pt x="17514" y="5761"/>
                    </a:lnTo>
                    <a:lnTo>
                      <a:pt x="17650" y="5800"/>
                    </a:lnTo>
                    <a:lnTo>
                      <a:pt x="17785" y="5838"/>
                    </a:lnTo>
                    <a:lnTo>
                      <a:pt x="18017" y="5954"/>
                    </a:lnTo>
                    <a:lnTo>
                      <a:pt x="18249" y="6109"/>
                    </a:lnTo>
                    <a:lnTo>
                      <a:pt x="18462" y="6302"/>
                    </a:lnTo>
                    <a:lnTo>
                      <a:pt x="18636" y="6496"/>
                    </a:lnTo>
                    <a:lnTo>
                      <a:pt x="18771" y="6708"/>
                    </a:lnTo>
                    <a:lnTo>
                      <a:pt x="18868" y="6921"/>
                    </a:lnTo>
                    <a:lnTo>
                      <a:pt x="18964" y="7153"/>
                    </a:lnTo>
                    <a:lnTo>
                      <a:pt x="19042" y="7385"/>
                    </a:lnTo>
                    <a:lnTo>
                      <a:pt x="19100" y="7617"/>
                    </a:lnTo>
                    <a:lnTo>
                      <a:pt x="19196" y="8100"/>
                    </a:lnTo>
                    <a:lnTo>
                      <a:pt x="19254" y="8603"/>
                    </a:lnTo>
                    <a:lnTo>
                      <a:pt x="19274" y="9105"/>
                    </a:lnTo>
                    <a:lnTo>
                      <a:pt x="19312" y="9608"/>
                    </a:lnTo>
                    <a:lnTo>
                      <a:pt x="19332" y="10091"/>
                    </a:lnTo>
                    <a:lnTo>
                      <a:pt x="19351" y="10575"/>
                    </a:lnTo>
                    <a:lnTo>
                      <a:pt x="19409" y="11019"/>
                    </a:lnTo>
                    <a:lnTo>
                      <a:pt x="19467" y="11464"/>
                    </a:lnTo>
                    <a:lnTo>
                      <a:pt x="19544" y="11908"/>
                    </a:lnTo>
                    <a:lnTo>
                      <a:pt x="19641" y="12353"/>
                    </a:lnTo>
                    <a:lnTo>
                      <a:pt x="19718" y="12566"/>
                    </a:lnTo>
                    <a:lnTo>
                      <a:pt x="19796" y="12759"/>
                    </a:lnTo>
                    <a:lnTo>
                      <a:pt x="19873" y="12972"/>
                    </a:lnTo>
                    <a:lnTo>
                      <a:pt x="19989" y="13165"/>
                    </a:lnTo>
                    <a:lnTo>
                      <a:pt x="20105" y="13358"/>
                    </a:lnTo>
                    <a:lnTo>
                      <a:pt x="20221" y="13532"/>
                    </a:lnTo>
                    <a:lnTo>
                      <a:pt x="20375" y="13706"/>
                    </a:lnTo>
                    <a:lnTo>
                      <a:pt x="20530" y="13861"/>
                    </a:lnTo>
                    <a:lnTo>
                      <a:pt x="20743" y="14016"/>
                    </a:lnTo>
                    <a:lnTo>
                      <a:pt x="20955" y="14151"/>
                    </a:lnTo>
                    <a:lnTo>
                      <a:pt x="21168" y="14267"/>
                    </a:lnTo>
                    <a:lnTo>
                      <a:pt x="21419" y="14344"/>
                    </a:lnTo>
                    <a:lnTo>
                      <a:pt x="21671" y="14421"/>
                    </a:lnTo>
                    <a:lnTo>
                      <a:pt x="21922" y="14460"/>
                    </a:lnTo>
                    <a:lnTo>
                      <a:pt x="22193" y="14499"/>
                    </a:lnTo>
                    <a:lnTo>
                      <a:pt x="22463" y="14518"/>
                    </a:lnTo>
                    <a:lnTo>
                      <a:pt x="22734" y="14518"/>
                    </a:lnTo>
                    <a:lnTo>
                      <a:pt x="23005" y="14499"/>
                    </a:lnTo>
                    <a:lnTo>
                      <a:pt x="23275" y="14460"/>
                    </a:lnTo>
                    <a:lnTo>
                      <a:pt x="23526" y="14402"/>
                    </a:lnTo>
                    <a:lnTo>
                      <a:pt x="23778" y="14344"/>
                    </a:lnTo>
                    <a:lnTo>
                      <a:pt x="24029" y="14267"/>
                    </a:lnTo>
                    <a:lnTo>
                      <a:pt x="24261" y="14189"/>
                    </a:lnTo>
                    <a:lnTo>
                      <a:pt x="24493" y="14093"/>
                    </a:lnTo>
                    <a:lnTo>
                      <a:pt x="24725" y="13958"/>
                    </a:lnTo>
                    <a:lnTo>
                      <a:pt x="24957" y="13822"/>
                    </a:lnTo>
                    <a:lnTo>
                      <a:pt x="25150" y="13648"/>
                    </a:lnTo>
                    <a:lnTo>
                      <a:pt x="25324" y="13474"/>
                    </a:lnTo>
                    <a:lnTo>
                      <a:pt x="25460" y="13300"/>
                    </a:lnTo>
                    <a:lnTo>
                      <a:pt x="25595" y="13088"/>
                    </a:lnTo>
                    <a:lnTo>
                      <a:pt x="25692" y="12875"/>
                    </a:lnTo>
                    <a:lnTo>
                      <a:pt x="25788" y="12662"/>
                    </a:lnTo>
                    <a:lnTo>
                      <a:pt x="25866" y="12430"/>
                    </a:lnTo>
                    <a:lnTo>
                      <a:pt x="25924" y="12179"/>
                    </a:lnTo>
                    <a:lnTo>
                      <a:pt x="25982" y="11947"/>
                    </a:lnTo>
                    <a:lnTo>
                      <a:pt x="26001" y="11676"/>
                    </a:lnTo>
                    <a:lnTo>
                      <a:pt x="26039" y="11154"/>
                    </a:lnTo>
                    <a:lnTo>
                      <a:pt x="26059" y="10594"/>
                    </a:lnTo>
                    <a:lnTo>
                      <a:pt x="26020" y="9492"/>
                    </a:lnTo>
                    <a:lnTo>
                      <a:pt x="26020" y="8931"/>
                    </a:lnTo>
                    <a:lnTo>
                      <a:pt x="26020" y="8390"/>
                    </a:lnTo>
                    <a:lnTo>
                      <a:pt x="26039" y="7868"/>
                    </a:lnTo>
                    <a:lnTo>
                      <a:pt x="26078" y="7617"/>
                    </a:lnTo>
                    <a:lnTo>
                      <a:pt x="26117" y="7366"/>
                    </a:lnTo>
                    <a:lnTo>
                      <a:pt x="26155" y="7134"/>
                    </a:lnTo>
                    <a:lnTo>
                      <a:pt x="26233" y="6902"/>
                    </a:lnTo>
                    <a:lnTo>
                      <a:pt x="26310" y="6689"/>
                    </a:lnTo>
                    <a:lnTo>
                      <a:pt x="26407" y="6476"/>
                    </a:lnTo>
                    <a:lnTo>
                      <a:pt x="26484" y="6360"/>
                    </a:lnTo>
                    <a:lnTo>
                      <a:pt x="26561" y="6244"/>
                    </a:lnTo>
                    <a:lnTo>
                      <a:pt x="26639" y="6148"/>
                    </a:lnTo>
                    <a:lnTo>
                      <a:pt x="26735" y="6051"/>
                    </a:lnTo>
                    <a:lnTo>
                      <a:pt x="26851" y="5974"/>
                    </a:lnTo>
                    <a:lnTo>
                      <a:pt x="26948" y="5916"/>
                    </a:lnTo>
                    <a:lnTo>
                      <a:pt x="27064" y="5877"/>
                    </a:lnTo>
                    <a:lnTo>
                      <a:pt x="27199" y="5819"/>
                    </a:lnTo>
                    <a:lnTo>
                      <a:pt x="27451" y="5780"/>
                    </a:lnTo>
                    <a:lnTo>
                      <a:pt x="27721" y="5761"/>
                    </a:lnTo>
                    <a:lnTo>
                      <a:pt x="27992" y="5780"/>
                    </a:lnTo>
                    <a:lnTo>
                      <a:pt x="28282" y="5838"/>
                    </a:lnTo>
                    <a:lnTo>
                      <a:pt x="28553" y="5916"/>
                    </a:lnTo>
                    <a:lnTo>
                      <a:pt x="28823" y="6012"/>
                    </a:lnTo>
                    <a:lnTo>
                      <a:pt x="29094" y="6148"/>
                    </a:lnTo>
                    <a:lnTo>
                      <a:pt x="29345" y="6283"/>
                    </a:lnTo>
                    <a:lnTo>
                      <a:pt x="29596" y="6438"/>
                    </a:lnTo>
                    <a:lnTo>
                      <a:pt x="29809" y="6592"/>
                    </a:lnTo>
                    <a:lnTo>
                      <a:pt x="29983" y="6766"/>
                    </a:lnTo>
                    <a:lnTo>
                      <a:pt x="30157" y="6960"/>
                    </a:lnTo>
                    <a:lnTo>
                      <a:pt x="30312" y="7172"/>
                    </a:lnTo>
                    <a:lnTo>
                      <a:pt x="30447" y="7424"/>
                    </a:lnTo>
                    <a:lnTo>
                      <a:pt x="30582" y="7675"/>
                    </a:lnTo>
                    <a:lnTo>
                      <a:pt x="30698" y="7926"/>
                    </a:lnTo>
                    <a:lnTo>
                      <a:pt x="30795" y="8197"/>
                    </a:lnTo>
                    <a:lnTo>
                      <a:pt x="30872" y="8467"/>
                    </a:lnTo>
                    <a:lnTo>
                      <a:pt x="31008" y="9028"/>
                    </a:lnTo>
                    <a:lnTo>
                      <a:pt x="31124" y="9589"/>
                    </a:lnTo>
                    <a:lnTo>
                      <a:pt x="31201" y="10169"/>
                    </a:lnTo>
                    <a:lnTo>
                      <a:pt x="31356" y="11270"/>
                    </a:lnTo>
                    <a:lnTo>
                      <a:pt x="31433" y="11773"/>
                    </a:lnTo>
                    <a:lnTo>
                      <a:pt x="31530" y="12295"/>
                    </a:lnTo>
                    <a:lnTo>
                      <a:pt x="31646" y="12817"/>
                    </a:lnTo>
                    <a:lnTo>
                      <a:pt x="31781" y="13339"/>
                    </a:lnTo>
                    <a:lnTo>
                      <a:pt x="31955" y="13822"/>
                    </a:lnTo>
                    <a:lnTo>
                      <a:pt x="32051" y="14073"/>
                    </a:lnTo>
                    <a:lnTo>
                      <a:pt x="32167" y="14305"/>
                    </a:lnTo>
                    <a:lnTo>
                      <a:pt x="32303" y="14537"/>
                    </a:lnTo>
                    <a:lnTo>
                      <a:pt x="32438" y="14750"/>
                    </a:lnTo>
                    <a:lnTo>
                      <a:pt x="32593" y="14963"/>
                    </a:lnTo>
                    <a:lnTo>
                      <a:pt x="32767" y="15175"/>
                    </a:lnTo>
                    <a:lnTo>
                      <a:pt x="32999" y="15388"/>
                    </a:lnTo>
                    <a:lnTo>
                      <a:pt x="33231" y="15581"/>
                    </a:lnTo>
                    <a:lnTo>
                      <a:pt x="33482" y="15755"/>
                    </a:lnTo>
                    <a:lnTo>
                      <a:pt x="33753" y="15910"/>
                    </a:lnTo>
                    <a:lnTo>
                      <a:pt x="34043" y="16045"/>
                    </a:lnTo>
                    <a:lnTo>
                      <a:pt x="34333" y="16161"/>
                    </a:lnTo>
                    <a:lnTo>
                      <a:pt x="34622" y="16258"/>
                    </a:lnTo>
                    <a:lnTo>
                      <a:pt x="34932" y="16335"/>
                    </a:lnTo>
                    <a:lnTo>
                      <a:pt x="35241" y="16374"/>
                    </a:lnTo>
                    <a:lnTo>
                      <a:pt x="35570" y="16413"/>
                    </a:lnTo>
                    <a:lnTo>
                      <a:pt x="35879" y="16432"/>
                    </a:lnTo>
                    <a:lnTo>
                      <a:pt x="36517" y="16432"/>
                    </a:lnTo>
                    <a:lnTo>
                      <a:pt x="36826" y="16393"/>
                    </a:lnTo>
                    <a:lnTo>
                      <a:pt x="37116" y="16335"/>
                    </a:lnTo>
                    <a:lnTo>
                      <a:pt x="37406" y="16277"/>
                    </a:lnTo>
                    <a:lnTo>
                      <a:pt x="37715" y="16200"/>
                    </a:lnTo>
                    <a:lnTo>
                      <a:pt x="38005" y="16084"/>
                    </a:lnTo>
                    <a:lnTo>
                      <a:pt x="38257" y="15968"/>
                    </a:lnTo>
                    <a:lnTo>
                      <a:pt x="38489" y="15813"/>
                    </a:lnTo>
                    <a:lnTo>
                      <a:pt x="38701" y="15659"/>
                    </a:lnTo>
                    <a:lnTo>
                      <a:pt x="38875" y="15485"/>
                    </a:lnTo>
                    <a:lnTo>
                      <a:pt x="39049" y="15311"/>
                    </a:lnTo>
                    <a:lnTo>
                      <a:pt x="39204" y="15117"/>
                    </a:lnTo>
                    <a:lnTo>
                      <a:pt x="39339" y="14905"/>
                    </a:lnTo>
                    <a:lnTo>
                      <a:pt x="39455" y="14673"/>
                    </a:lnTo>
                    <a:lnTo>
                      <a:pt x="39552" y="14441"/>
                    </a:lnTo>
                    <a:lnTo>
                      <a:pt x="39649" y="14209"/>
                    </a:lnTo>
                    <a:lnTo>
                      <a:pt x="39726" y="13958"/>
                    </a:lnTo>
                    <a:lnTo>
                      <a:pt x="39784" y="13706"/>
                    </a:lnTo>
                    <a:lnTo>
                      <a:pt x="39900" y="13165"/>
                    </a:lnTo>
                    <a:lnTo>
                      <a:pt x="39958" y="12624"/>
                    </a:lnTo>
                    <a:lnTo>
                      <a:pt x="40016" y="12063"/>
                    </a:lnTo>
                    <a:lnTo>
                      <a:pt x="40093" y="10923"/>
                    </a:lnTo>
                    <a:lnTo>
                      <a:pt x="40132" y="10362"/>
                    </a:lnTo>
                    <a:lnTo>
                      <a:pt x="40190" y="9840"/>
                    </a:lnTo>
                    <a:lnTo>
                      <a:pt x="40287" y="9318"/>
                    </a:lnTo>
                    <a:lnTo>
                      <a:pt x="40345" y="9067"/>
                    </a:lnTo>
                    <a:lnTo>
                      <a:pt x="40402" y="8835"/>
                    </a:lnTo>
                    <a:lnTo>
                      <a:pt x="40499" y="8564"/>
                    </a:lnTo>
                    <a:lnTo>
                      <a:pt x="40634" y="8293"/>
                    </a:lnTo>
                    <a:lnTo>
                      <a:pt x="40789" y="8081"/>
                    </a:lnTo>
                    <a:lnTo>
                      <a:pt x="40944" y="7868"/>
                    </a:lnTo>
                    <a:lnTo>
                      <a:pt x="41137" y="7694"/>
                    </a:lnTo>
                    <a:lnTo>
                      <a:pt x="41350" y="7559"/>
                    </a:lnTo>
                    <a:lnTo>
                      <a:pt x="41582" y="7443"/>
                    </a:lnTo>
                    <a:lnTo>
                      <a:pt x="41814" y="7346"/>
                    </a:lnTo>
                    <a:lnTo>
                      <a:pt x="42046" y="7288"/>
                    </a:lnTo>
                    <a:lnTo>
                      <a:pt x="42297" y="7269"/>
                    </a:lnTo>
                    <a:lnTo>
                      <a:pt x="42568" y="7269"/>
                    </a:lnTo>
                    <a:lnTo>
                      <a:pt x="42819" y="7288"/>
                    </a:lnTo>
                    <a:lnTo>
                      <a:pt x="43090" y="7346"/>
                    </a:lnTo>
                    <a:lnTo>
                      <a:pt x="43341" y="7424"/>
                    </a:lnTo>
                    <a:lnTo>
                      <a:pt x="43611" y="7540"/>
                    </a:lnTo>
                    <a:lnTo>
                      <a:pt x="43863" y="7694"/>
                    </a:lnTo>
                    <a:lnTo>
                      <a:pt x="44133" y="7868"/>
                    </a:lnTo>
                    <a:lnTo>
                      <a:pt x="44404" y="8081"/>
                    </a:lnTo>
                    <a:lnTo>
                      <a:pt x="44655" y="8293"/>
                    </a:lnTo>
                    <a:lnTo>
                      <a:pt x="44887" y="8525"/>
                    </a:lnTo>
                    <a:lnTo>
                      <a:pt x="45139" y="8757"/>
                    </a:lnTo>
                    <a:lnTo>
                      <a:pt x="45351" y="9009"/>
                    </a:lnTo>
                    <a:lnTo>
                      <a:pt x="45796" y="9531"/>
                    </a:lnTo>
                    <a:lnTo>
                      <a:pt x="46221" y="10072"/>
                    </a:lnTo>
                    <a:lnTo>
                      <a:pt x="46627" y="10613"/>
                    </a:lnTo>
                    <a:lnTo>
                      <a:pt x="47033" y="11154"/>
                    </a:lnTo>
                    <a:lnTo>
                      <a:pt x="47420" y="11676"/>
                    </a:lnTo>
                    <a:lnTo>
                      <a:pt x="47826" y="12160"/>
                    </a:lnTo>
                    <a:lnTo>
                      <a:pt x="48232" y="12643"/>
                    </a:lnTo>
                    <a:lnTo>
                      <a:pt x="48676" y="13126"/>
                    </a:lnTo>
                    <a:lnTo>
                      <a:pt x="49140" y="13571"/>
                    </a:lnTo>
                    <a:lnTo>
                      <a:pt x="49372" y="13784"/>
                    </a:lnTo>
                    <a:lnTo>
                      <a:pt x="49623" y="13977"/>
                    </a:lnTo>
                    <a:lnTo>
                      <a:pt x="49875" y="14170"/>
                    </a:lnTo>
                    <a:lnTo>
                      <a:pt x="50145" y="14325"/>
                    </a:lnTo>
                    <a:lnTo>
                      <a:pt x="50416" y="14499"/>
                    </a:lnTo>
                    <a:lnTo>
                      <a:pt x="50706" y="14634"/>
                    </a:lnTo>
                    <a:lnTo>
                      <a:pt x="50996" y="14750"/>
                    </a:lnTo>
                    <a:lnTo>
                      <a:pt x="51286" y="14866"/>
                    </a:lnTo>
                    <a:lnTo>
                      <a:pt x="51615" y="14943"/>
                    </a:lnTo>
                    <a:lnTo>
                      <a:pt x="51943" y="15001"/>
                    </a:lnTo>
                    <a:lnTo>
                      <a:pt x="52272" y="15040"/>
                    </a:lnTo>
                    <a:lnTo>
                      <a:pt x="52620" y="15040"/>
                    </a:lnTo>
                    <a:lnTo>
                      <a:pt x="52948" y="15021"/>
                    </a:lnTo>
                    <a:lnTo>
                      <a:pt x="53277" y="14963"/>
                    </a:lnTo>
                    <a:lnTo>
                      <a:pt x="53606" y="14885"/>
                    </a:lnTo>
                    <a:lnTo>
                      <a:pt x="53934" y="14789"/>
                    </a:lnTo>
                    <a:lnTo>
                      <a:pt x="54244" y="14673"/>
                    </a:lnTo>
                    <a:lnTo>
                      <a:pt x="54534" y="14537"/>
                    </a:lnTo>
                    <a:lnTo>
                      <a:pt x="54823" y="14363"/>
                    </a:lnTo>
                    <a:lnTo>
                      <a:pt x="55094" y="14170"/>
                    </a:lnTo>
                    <a:lnTo>
                      <a:pt x="55365" y="13958"/>
                    </a:lnTo>
                    <a:lnTo>
                      <a:pt x="55597" y="13726"/>
                    </a:lnTo>
                    <a:lnTo>
                      <a:pt x="55829" y="13474"/>
                    </a:lnTo>
                    <a:lnTo>
                      <a:pt x="56022" y="13204"/>
                    </a:lnTo>
                    <a:lnTo>
                      <a:pt x="56215" y="12894"/>
                    </a:lnTo>
                    <a:lnTo>
                      <a:pt x="56389" y="12585"/>
                    </a:lnTo>
                    <a:lnTo>
                      <a:pt x="56525" y="12237"/>
                    </a:lnTo>
                    <a:lnTo>
                      <a:pt x="56660" y="11908"/>
                    </a:lnTo>
                    <a:lnTo>
                      <a:pt x="56892" y="11212"/>
                    </a:lnTo>
                    <a:lnTo>
                      <a:pt x="57105" y="10517"/>
                    </a:lnTo>
                    <a:lnTo>
                      <a:pt x="57317" y="9782"/>
                    </a:lnTo>
                    <a:lnTo>
                      <a:pt x="57433" y="9395"/>
                    </a:lnTo>
                    <a:lnTo>
                      <a:pt x="57569" y="8989"/>
                    </a:lnTo>
                    <a:lnTo>
                      <a:pt x="57742" y="8622"/>
                    </a:lnTo>
                    <a:lnTo>
                      <a:pt x="57820" y="8448"/>
                    </a:lnTo>
                    <a:lnTo>
                      <a:pt x="57936" y="8274"/>
                    </a:lnTo>
                    <a:lnTo>
                      <a:pt x="58052" y="8119"/>
                    </a:lnTo>
                    <a:lnTo>
                      <a:pt x="58168" y="7965"/>
                    </a:lnTo>
                    <a:lnTo>
                      <a:pt x="58322" y="7849"/>
                    </a:lnTo>
                    <a:lnTo>
                      <a:pt x="58477" y="7733"/>
                    </a:lnTo>
                    <a:lnTo>
                      <a:pt x="58651" y="7656"/>
                    </a:lnTo>
                    <a:lnTo>
                      <a:pt x="58844" y="7598"/>
                    </a:lnTo>
                    <a:lnTo>
                      <a:pt x="59038" y="7559"/>
                    </a:lnTo>
                    <a:lnTo>
                      <a:pt x="59250" y="7559"/>
                    </a:lnTo>
                    <a:lnTo>
                      <a:pt x="59444" y="7598"/>
                    </a:lnTo>
                    <a:lnTo>
                      <a:pt x="59637" y="7656"/>
                    </a:lnTo>
                    <a:lnTo>
                      <a:pt x="59830" y="7733"/>
                    </a:lnTo>
                    <a:lnTo>
                      <a:pt x="60024" y="7830"/>
                    </a:lnTo>
                    <a:lnTo>
                      <a:pt x="60217" y="7946"/>
                    </a:lnTo>
                    <a:lnTo>
                      <a:pt x="60391" y="8081"/>
                    </a:lnTo>
                    <a:lnTo>
                      <a:pt x="60565" y="8216"/>
                    </a:lnTo>
                    <a:lnTo>
                      <a:pt x="60739" y="8351"/>
                    </a:lnTo>
                    <a:lnTo>
                      <a:pt x="61029" y="8661"/>
                    </a:lnTo>
                    <a:lnTo>
                      <a:pt x="61261" y="8951"/>
                    </a:lnTo>
                    <a:lnTo>
                      <a:pt x="61686" y="9550"/>
                    </a:lnTo>
                    <a:lnTo>
                      <a:pt x="62092" y="10169"/>
                    </a:lnTo>
                    <a:lnTo>
                      <a:pt x="62285" y="10459"/>
                    </a:lnTo>
                    <a:lnTo>
                      <a:pt x="62517" y="10749"/>
                    </a:lnTo>
                    <a:lnTo>
                      <a:pt x="62749" y="11019"/>
                    </a:lnTo>
                    <a:lnTo>
                      <a:pt x="63001" y="11290"/>
                    </a:lnTo>
                    <a:lnTo>
                      <a:pt x="63252" y="11502"/>
                    </a:lnTo>
                    <a:lnTo>
                      <a:pt x="63522" y="11676"/>
                    </a:lnTo>
                    <a:lnTo>
                      <a:pt x="63793" y="11831"/>
                    </a:lnTo>
                    <a:lnTo>
                      <a:pt x="64064" y="11928"/>
                    </a:lnTo>
                    <a:lnTo>
                      <a:pt x="64334" y="12005"/>
                    </a:lnTo>
                    <a:lnTo>
                      <a:pt x="64624" y="12044"/>
                    </a:lnTo>
                    <a:lnTo>
                      <a:pt x="64895" y="12024"/>
                    </a:lnTo>
                    <a:lnTo>
                      <a:pt x="65166" y="11986"/>
                    </a:lnTo>
                    <a:lnTo>
                      <a:pt x="65417" y="11928"/>
                    </a:lnTo>
                    <a:lnTo>
                      <a:pt x="65668" y="11812"/>
                    </a:lnTo>
                    <a:lnTo>
                      <a:pt x="65920" y="11676"/>
                    </a:lnTo>
                    <a:lnTo>
                      <a:pt x="66132" y="11483"/>
                    </a:lnTo>
                    <a:lnTo>
                      <a:pt x="66345" y="11290"/>
                    </a:lnTo>
                    <a:lnTo>
                      <a:pt x="66519" y="11039"/>
                    </a:lnTo>
                    <a:lnTo>
                      <a:pt x="66673" y="10768"/>
                    </a:lnTo>
                    <a:lnTo>
                      <a:pt x="66809" y="10459"/>
                    </a:lnTo>
                    <a:lnTo>
                      <a:pt x="66867" y="10265"/>
                    </a:lnTo>
                    <a:lnTo>
                      <a:pt x="66925" y="10033"/>
                    </a:lnTo>
                    <a:lnTo>
                      <a:pt x="67041" y="9453"/>
                    </a:lnTo>
                    <a:lnTo>
                      <a:pt x="67176" y="8796"/>
                    </a:lnTo>
                    <a:lnTo>
                      <a:pt x="67253" y="8467"/>
                    </a:lnTo>
                    <a:lnTo>
                      <a:pt x="67350" y="8139"/>
                    </a:lnTo>
                    <a:lnTo>
                      <a:pt x="67466" y="7810"/>
                    </a:lnTo>
                    <a:lnTo>
                      <a:pt x="67601" y="7520"/>
                    </a:lnTo>
                    <a:lnTo>
                      <a:pt x="67737" y="7269"/>
                    </a:lnTo>
                    <a:lnTo>
                      <a:pt x="67833" y="7153"/>
                    </a:lnTo>
                    <a:lnTo>
                      <a:pt x="67911" y="7056"/>
                    </a:lnTo>
                    <a:lnTo>
                      <a:pt x="68007" y="6979"/>
                    </a:lnTo>
                    <a:lnTo>
                      <a:pt x="68104" y="6902"/>
                    </a:lnTo>
                    <a:lnTo>
                      <a:pt x="68220" y="6844"/>
                    </a:lnTo>
                    <a:lnTo>
                      <a:pt x="68336" y="6805"/>
                    </a:lnTo>
                    <a:lnTo>
                      <a:pt x="68452" y="6786"/>
                    </a:lnTo>
                    <a:lnTo>
                      <a:pt x="68587" y="6786"/>
                    </a:lnTo>
                    <a:lnTo>
                      <a:pt x="68723" y="6805"/>
                    </a:lnTo>
                    <a:lnTo>
                      <a:pt x="68877" y="6863"/>
                    </a:lnTo>
                    <a:lnTo>
                      <a:pt x="69013" y="6921"/>
                    </a:lnTo>
                    <a:lnTo>
                      <a:pt x="69148" y="7018"/>
                    </a:lnTo>
                    <a:lnTo>
                      <a:pt x="69264" y="7134"/>
                    </a:lnTo>
                    <a:lnTo>
                      <a:pt x="69380" y="7250"/>
                    </a:lnTo>
                    <a:lnTo>
                      <a:pt x="69476" y="7404"/>
                    </a:lnTo>
                    <a:lnTo>
                      <a:pt x="69573" y="7559"/>
                    </a:lnTo>
                    <a:lnTo>
                      <a:pt x="69747" y="7907"/>
                    </a:lnTo>
                    <a:lnTo>
                      <a:pt x="69882" y="8293"/>
                    </a:lnTo>
                    <a:lnTo>
                      <a:pt x="69998" y="8641"/>
                    </a:lnTo>
                    <a:lnTo>
                      <a:pt x="70192" y="9279"/>
                    </a:lnTo>
                    <a:lnTo>
                      <a:pt x="70443" y="10111"/>
                    </a:lnTo>
                    <a:lnTo>
                      <a:pt x="70714" y="10961"/>
                    </a:lnTo>
                    <a:lnTo>
                      <a:pt x="70849" y="11386"/>
                    </a:lnTo>
                    <a:lnTo>
                      <a:pt x="71023" y="11812"/>
                    </a:lnTo>
                    <a:lnTo>
                      <a:pt x="71197" y="12218"/>
                    </a:lnTo>
                    <a:lnTo>
                      <a:pt x="71390" y="12604"/>
                    </a:lnTo>
                    <a:lnTo>
                      <a:pt x="71545" y="12894"/>
                    </a:lnTo>
                    <a:lnTo>
                      <a:pt x="71738" y="13184"/>
                    </a:lnTo>
                    <a:lnTo>
                      <a:pt x="71970" y="13436"/>
                    </a:lnTo>
                    <a:lnTo>
                      <a:pt x="72202" y="13668"/>
                    </a:lnTo>
                    <a:lnTo>
                      <a:pt x="72337" y="13764"/>
                    </a:lnTo>
                    <a:lnTo>
                      <a:pt x="72492" y="13842"/>
                    </a:lnTo>
                    <a:lnTo>
                      <a:pt x="72627" y="13919"/>
                    </a:lnTo>
                    <a:lnTo>
                      <a:pt x="72782" y="13977"/>
                    </a:lnTo>
                    <a:lnTo>
                      <a:pt x="72937" y="14016"/>
                    </a:lnTo>
                    <a:lnTo>
                      <a:pt x="73111" y="14054"/>
                    </a:lnTo>
                    <a:lnTo>
                      <a:pt x="73459" y="14054"/>
                    </a:lnTo>
                    <a:lnTo>
                      <a:pt x="73710" y="14016"/>
                    </a:lnTo>
                    <a:lnTo>
                      <a:pt x="73961" y="13958"/>
                    </a:lnTo>
                    <a:lnTo>
                      <a:pt x="74213" y="13861"/>
                    </a:lnTo>
                    <a:lnTo>
                      <a:pt x="74464" y="13745"/>
                    </a:lnTo>
                    <a:lnTo>
                      <a:pt x="74696" y="13610"/>
                    </a:lnTo>
                    <a:lnTo>
                      <a:pt x="74928" y="13455"/>
                    </a:lnTo>
                    <a:lnTo>
                      <a:pt x="75160" y="13281"/>
                    </a:lnTo>
                    <a:lnTo>
                      <a:pt x="75372" y="13107"/>
                    </a:lnTo>
                    <a:lnTo>
                      <a:pt x="75585" y="12914"/>
                    </a:lnTo>
                    <a:lnTo>
                      <a:pt x="75798" y="12701"/>
                    </a:lnTo>
                    <a:lnTo>
                      <a:pt x="75972" y="12488"/>
                    </a:lnTo>
                    <a:lnTo>
                      <a:pt x="76165" y="12276"/>
                    </a:lnTo>
                    <a:lnTo>
                      <a:pt x="76474" y="11850"/>
                    </a:lnTo>
                    <a:lnTo>
                      <a:pt x="76745" y="11425"/>
                    </a:lnTo>
                    <a:lnTo>
                      <a:pt x="76938" y="11077"/>
                    </a:lnTo>
                    <a:lnTo>
                      <a:pt x="77093" y="10729"/>
                    </a:lnTo>
                    <a:lnTo>
                      <a:pt x="77228" y="10381"/>
                    </a:lnTo>
                    <a:lnTo>
                      <a:pt x="77325" y="10033"/>
                    </a:lnTo>
                    <a:lnTo>
                      <a:pt x="77402" y="9685"/>
                    </a:lnTo>
                    <a:lnTo>
                      <a:pt x="77441" y="9318"/>
                    </a:lnTo>
                    <a:lnTo>
                      <a:pt x="77422" y="8951"/>
                    </a:lnTo>
                    <a:lnTo>
                      <a:pt x="77364" y="8564"/>
                    </a:lnTo>
                    <a:lnTo>
                      <a:pt x="77228" y="7907"/>
                    </a:lnTo>
                    <a:lnTo>
                      <a:pt x="77151" y="7482"/>
                    </a:lnTo>
                    <a:lnTo>
                      <a:pt x="77132" y="7269"/>
                    </a:lnTo>
                    <a:lnTo>
                      <a:pt x="77112" y="7056"/>
                    </a:lnTo>
                    <a:lnTo>
                      <a:pt x="77112" y="6844"/>
                    </a:lnTo>
                    <a:lnTo>
                      <a:pt x="77151" y="6670"/>
                    </a:lnTo>
                    <a:lnTo>
                      <a:pt x="77190" y="6515"/>
                    </a:lnTo>
                    <a:lnTo>
                      <a:pt x="77267" y="6399"/>
                    </a:lnTo>
                    <a:lnTo>
                      <a:pt x="77325" y="6360"/>
                    </a:lnTo>
                    <a:lnTo>
                      <a:pt x="77364" y="6322"/>
                    </a:lnTo>
                    <a:lnTo>
                      <a:pt x="77441" y="6302"/>
                    </a:lnTo>
                    <a:lnTo>
                      <a:pt x="77596" y="6302"/>
                    </a:lnTo>
                    <a:lnTo>
                      <a:pt x="77692" y="6322"/>
                    </a:lnTo>
                    <a:lnTo>
                      <a:pt x="77924" y="6418"/>
                    </a:lnTo>
                    <a:lnTo>
                      <a:pt x="78156" y="6554"/>
                    </a:lnTo>
                    <a:lnTo>
                      <a:pt x="78369" y="6728"/>
                    </a:lnTo>
                    <a:lnTo>
                      <a:pt x="78581" y="6902"/>
                    </a:lnTo>
                    <a:lnTo>
                      <a:pt x="78775" y="7134"/>
                    </a:lnTo>
                    <a:lnTo>
                      <a:pt x="78968" y="7366"/>
                    </a:lnTo>
                    <a:lnTo>
                      <a:pt x="79142" y="7617"/>
                    </a:lnTo>
                    <a:lnTo>
                      <a:pt x="79316" y="7868"/>
                    </a:lnTo>
                    <a:lnTo>
                      <a:pt x="79471" y="8139"/>
                    </a:lnTo>
                    <a:lnTo>
                      <a:pt x="79741" y="8699"/>
                    </a:lnTo>
                    <a:lnTo>
                      <a:pt x="80012" y="9279"/>
                    </a:lnTo>
                    <a:lnTo>
                      <a:pt x="80476" y="10304"/>
                    </a:lnTo>
                    <a:lnTo>
                      <a:pt x="80727" y="10845"/>
                    </a:lnTo>
                    <a:lnTo>
                      <a:pt x="81017" y="11386"/>
                    </a:lnTo>
                    <a:lnTo>
                      <a:pt x="81326" y="11928"/>
                    </a:lnTo>
                    <a:lnTo>
                      <a:pt x="81655" y="12450"/>
                    </a:lnTo>
                    <a:lnTo>
                      <a:pt x="82022" y="12972"/>
                    </a:lnTo>
                    <a:lnTo>
                      <a:pt x="82216" y="13204"/>
                    </a:lnTo>
                    <a:lnTo>
                      <a:pt x="82428" y="13436"/>
                    </a:lnTo>
                    <a:lnTo>
                      <a:pt x="82641" y="13668"/>
                    </a:lnTo>
                    <a:lnTo>
                      <a:pt x="82854" y="13861"/>
                    </a:lnTo>
                    <a:lnTo>
                      <a:pt x="83086" y="14073"/>
                    </a:lnTo>
                    <a:lnTo>
                      <a:pt x="83318" y="14247"/>
                    </a:lnTo>
                    <a:lnTo>
                      <a:pt x="83472" y="14344"/>
                    </a:lnTo>
                    <a:lnTo>
                      <a:pt x="83627" y="14441"/>
                    </a:lnTo>
                    <a:lnTo>
                      <a:pt x="83762" y="14499"/>
                    </a:lnTo>
                    <a:lnTo>
                      <a:pt x="83917" y="14557"/>
                    </a:lnTo>
                    <a:lnTo>
                      <a:pt x="84052" y="14595"/>
                    </a:lnTo>
                    <a:lnTo>
                      <a:pt x="84168" y="14615"/>
                    </a:lnTo>
                    <a:lnTo>
                      <a:pt x="84303" y="14634"/>
                    </a:lnTo>
                    <a:lnTo>
                      <a:pt x="84419" y="14634"/>
                    </a:lnTo>
                    <a:lnTo>
                      <a:pt x="84555" y="14615"/>
                    </a:lnTo>
                    <a:lnTo>
                      <a:pt x="84671" y="14576"/>
                    </a:lnTo>
                    <a:lnTo>
                      <a:pt x="84767" y="14537"/>
                    </a:lnTo>
                    <a:lnTo>
                      <a:pt x="84883" y="14479"/>
                    </a:lnTo>
                    <a:lnTo>
                      <a:pt x="85077" y="14344"/>
                    </a:lnTo>
                    <a:lnTo>
                      <a:pt x="85270" y="14189"/>
                    </a:lnTo>
                    <a:lnTo>
                      <a:pt x="85444" y="13977"/>
                    </a:lnTo>
                    <a:lnTo>
                      <a:pt x="85599" y="13745"/>
                    </a:lnTo>
                    <a:lnTo>
                      <a:pt x="85734" y="13494"/>
                    </a:lnTo>
                    <a:lnTo>
                      <a:pt x="85850" y="13242"/>
                    </a:lnTo>
                    <a:lnTo>
                      <a:pt x="85966" y="12952"/>
                    </a:lnTo>
                    <a:lnTo>
                      <a:pt x="86063" y="12682"/>
                    </a:lnTo>
                    <a:lnTo>
                      <a:pt x="86140" y="12392"/>
                    </a:lnTo>
                    <a:lnTo>
                      <a:pt x="86198" y="12121"/>
                    </a:lnTo>
                    <a:lnTo>
                      <a:pt x="86256" y="11792"/>
                    </a:lnTo>
                    <a:lnTo>
                      <a:pt x="86295" y="11464"/>
                    </a:lnTo>
                    <a:lnTo>
                      <a:pt x="86314" y="11135"/>
                    </a:lnTo>
                    <a:lnTo>
                      <a:pt x="86295" y="10807"/>
                    </a:lnTo>
                    <a:lnTo>
                      <a:pt x="86275" y="10497"/>
                    </a:lnTo>
                    <a:lnTo>
                      <a:pt x="86237" y="10169"/>
                    </a:lnTo>
                    <a:lnTo>
                      <a:pt x="86121" y="9531"/>
                    </a:lnTo>
                    <a:lnTo>
                      <a:pt x="86024" y="8951"/>
                    </a:lnTo>
                    <a:lnTo>
                      <a:pt x="85966" y="8583"/>
                    </a:lnTo>
                    <a:lnTo>
                      <a:pt x="85947" y="8216"/>
                    </a:lnTo>
                    <a:lnTo>
                      <a:pt x="85947" y="8023"/>
                    </a:lnTo>
                    <a:lnTo>
                      <a:pt x="85947" y="7849"/>
                    </a:lnTo>
                    <a:lnTo>
                      <a:pt x="85985" y="7675"/>
                    </a:lnTo>
                    <a:lnTo>
                      <a:pt x="86024" y="7520"/>
                    </a:lnTo>
                    <a:lnTo>
                      <a:pt x="86082" y="7385"/>
                    </a:lnTo>
                    <a:lnTo>
                      <a:pt x="86140" y="7269"/>
                    </a:lnTo>
                    <a:lnTo>
                      <a:pt x="86237" y="7172"/>
                    </a:lnTo>
                    <a:lnTo>
                      <a:pt x="86372" y="7114"/>
                    </a:lnTo>
                    <a:lnTo>
                      <a:pt x="86488" y="7095"/>
                    </a:lnTo>
                    <a:lnTo>
                      <a:pt x="86623" y="7095"/>
                    </a:lnTo>
                    <a:lnTo>
                      <a:pt x="86758" y="7134"/>
                    </a:lnTo>
                    <a:lnTo>
                      <a:pt x="86894" y="7192"/>
                    </a:lnTo>
                    <a:lnTo>
                      <a:pt x="87029" y="7269"/>
                    </a:lnTo>
                    <a:lnTo>
                      <a:pt x="87184" y="7366"/>
                    </a:lnTo>
                    <a:lnTo>
                      <a:pt x="87474" y="7578"/>
                    </a:lnTo>
                    <a:lnTo>
                      <a:pt x="87764" y="7830"/>
                    </a:lnTo>
                    <a:lnTo>
                      <a:pt x="88015" y="8081"/>
                    </a:lnTo>
                    <a:lnTo>
                      <a:pt x="88382" y="8467"/>
                    </a:lnTo>
                    <a:lnTo>
                      <a:pt x="88614" y="8719"/>
                    </a:lnTo>
                    <a:lnTo>
                      <a:pt x="88846" y="8970"/>
                    </a:lnTo>
                    <a:lnTo>
                      <a:pt x="89078" y="9241"/>
                    </a:lnTo>
                    <a:lnTo>
                      <a:pt x="89310" y="9492"/>
                    </a:lnTo>
                    <a:lnTo>
                      <a:pt x="89561" y="9743"/>
                    </a:lnTo>
                    <a:lnTo>
                      <a:pt x="89832" y="9956"/>
                    </a:lnTo>
                    <a:lnTo>
                      <a:pt x="89967" y="10033"/>
                    </a:lnTo>
                    <a:lnTo>
                      <a:pt x="90122" y="10130"/>
                    </a:lnTo>
                    <a:lnTo>
                      <a:pt x="90277" y="10188"/>
                    </a:lnTo>
                    <a:lnTo>
                      <a:pt x="90431" y="10246"/>
                    </a:lnTo>
                    <a:lnTo>
                      <a:pt x="90605" y="10304"/>
                    </a:lnTo>
                    <a:lnTo>
                      <a:pt x="90779" y="10323"/>
                    </a:lnTo>
                    <a:lnTo>
                      <a:pt x="91089" y="10323"/>
                    </a:lnTo>
                    <a:lnTo>
                      <a:pt x="91224" y="10285"/>
                    </a:lnTo>
                    <a:lnTo>
                      <a:pt x="91340" y="10227"/>
                    </a:lnTo>
                    <a:lnTo>
                      <a:pt x="91456" y="10169"/>
                    </a:lnTo>
                    <a:lnTo>
                      <a:pt x="91572" y="10091"/>
                    </a:lnTo>
                    <a:lnTo>
                      <a:pt x="91669" y="9995"/>
                    </a:lnTo>
                    <a:lnTo>
                      <a:pt x="91746" y="9898"/>
                    </a:lnTo>
                    <a:lnTo>
                      <a:pt x="91823" y="9782"/>
                    </a:lnTo>
                    <a:lnTo>
                      <a:pt x="91901" y="9666"/>
                    </a:lnTo>
                    <a:lnTo>
                      <a:pt x="92017" y="9376"/>
                    </a:lnTo>
                    <a:lnTo>
                      <a:pt x="92094" y="9086"/>
                    </a:lnTo>
                    <a:lnTo>
                      <a:pt x="92152" y="8757"/>
                    </a:lnTo>
                    <a:lnTo>
                      <a:pt x="92190" y="8429"/>
                    </a:lnTo>
                    <a:lnTo>
                      <a:pt x="92229" y="8081"/>
                    </a:lnTo>
                    <a:lnTo>
                      <a:pt x="92229" y="7752"/>
                    </a:lnTo>
                    <a:lnTo>
                      <a:pt x="92210" y="7424"/>
                    </a:lnTo>
                    <a:lnTo>
                      <a:pt x="92190" y="7134"/>
                    </a:lnTo>
                    <a:lnTo>
                      <a:pt x="92132" y="6631"/>
                    </a:lnTo>
                    <a:lnTo>
                      <a:pt x="92075" y="6186"/>
                    </a:lnTo>
                    <a:lnTo>
                      <a:pt x="92067" y="6139"/>
                    </a:lnTo>
                    <a:lnTo>
                      <a:pt x="92067" y="6139"/>
                    </a:lnTo>
                    <a:lnTo>
                      <a:pt x="92229" y="6109"/>
                    </a:lnTo>
                    <a:lnTo>
                      <a:pt x="92577" y="6090"/>
                    </a:lnTo>
                    <a:lnTo>
                      <a:pt x="92944" y="6032"/>
                    </a:lnTo>
                    <a:lnTo>
                      <a:pt x="93292" y="5974"/>
                    </a:lnTo>
                    <a:lnTo>
                      <a:pt x="93660" y="5877"/>
                    </a:lnTo>
                    <a:lnTo>
                      <a:pt x="94027" y="5761"/>
                    </a:lnTo>
                    <a:lnTo>
                      <a:pt x="94356" y="5626"/>
                    </a:lnTo>
                    <a:lnTo>
                      <a:pt x="94665" y="5432"/>
                    </a:lnTo>
                    <a:lnTo>
                      <a:pt x="94820" y="5336"/>
                    </a:lnTo>
                    <a:lnTo>
                      <a:pt x="94955" y="5239"/>
                    </a:lnTo>
                    <a:lnTo>
                      <a:pt x="95090" y="5084"/>
                    </a:lnTo>
                    <a:lnTo>
                      <a:pt x="95225" y="4949"/>
                    </a:lnTo>
                    <a:lnTo>
                      <a:pt x="95322" y="4795"/>
                    </a:lnTo>
                    <a:lnTo>
                      <a:pt x="95419" y="4640"/>
                    </a:lnTo>
                    <a:lnTo>
                      <a:pt x="95496" y="4485"/>
                    </a:lnTo>
                    <a:lnTo>
                      <a:pt x="95554" y="4311"/>
                    </a:lnTo>
                    <a:lnTo>
                      <a:pt x="95593" y="4137"/>
                    </a:lnTo>
                    <a:lnTo>
                      <a:pt x="95631" y="3963"/>
                    </a:lnTo>
                    <a:lnTo>
                      <a:pt x="95631" y="3789"/>
                    </a:lnTo>
                    <a:lnTo>
                      <a:pt x="95631" y="3615"/>
                    </a:lnTo>
                    <a:lnTo>
                      <a:pt x="95631" y="3422"/>
                    </a:lnTo>
                    <a:lnTo>
                      <a:pt x="95612" y="3248"/>
                    </a:lnTo>
                    <a:lnTo>
                      <a:pt x="95515" y="2881"/>
                    </a:lnTo>
                    <a:lnTo>
                      <a:pt x="95399" y="2513"/>
                    </a:lnTo>
                    <a:lnTo>
                      <a:pt x="95245" y="2146"/>
                    </a:lnTo>
                    <a:lnTo>
                      <a:pt x="95051" y="1798"/>
                    </a:lnTo>
                    <a:lnTo>
                      <a:pt x="94839" y="1450"/>
                    </a:lnTo>
                    <a:lnTo>
                      <a:pt x="94607" y="1141"/>
                    </a:lnTo>
                    <a:lnTo>
                      <a:pt x="94375" y="832"/>
                    </a:lnTo>
                    <a:lnTo>
                      <a:pt x="94124" y="561"/>
                    </a:lnTo>
                    <a:lnTo>
                      <a:pt x="93872" y="329"/>
                    </a:lnTo>
                    <a:lnTo>
                      <a:pt x="93621" y="116"/>
                    </a:lnTo>
                    <a:lnTo>
                      <a:pt x="93524" y="58"/>
                    </a:lnTo>
                    <a:lnTo>
                      <a:pt x="93428" y="20"/>
                    </a:lnTo>
                    <a:lnTo>
                      <a:pt x="93331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39"/>
              <p:cNvSpPr/>
              <p:nvPr/>
            </p:nvSpPr>
            <p:spPr>
              <a:xfrm>
                <a:off x="950500" y="-3343850"/>
                <a:ext cx="2415925" cy="389550"/>
              </a:xfrm>
              <a:custGeom>
                <a:rect b="b" l="l" r="r" t="t"/>
                <a:pathLst>
                  <a:path extrusionOk="0" h="15582" w="96637">
                    <a:moveTo>
                      <a:pt x="1508" y="0"/>
                    </a:moveTo>
                    <a:lnTo>
                      <a:pt x="1431" y="20"/>
                    </a:lnTo>
                    <a:lnTo>
                      <a:pt x="1334" y="58"/>
                    </a:lnTo>
                    <a:lnTo>
                      <a:pt x="1276" y="116"/>
                    </a:lnTo>
                    <a:lnTo>
                      <a:pt x="1199" y="174"/>
                    </a:lnTo>
                    <a:lnTo>
                      <a:pt x="1160" y="252"/>
                    </a:lnTo>
                    <a:lnTo>
                      <a:pt x="1122" y="368"/>
                    </a:lnTo>
                    <a:lnTo>
                      <a:pt x="890" y="1296"/>
                    </a:lnTo>
                    <a:lnTo>
                      <a:pt x="638" y="2243"/>
                    </a:lnTo>
                    <a:lnTo>
                      <a:pt x="387" y="3209"/>
                    </a:lnTo>
                    <a:lnTo>
                      <a:pt x="291" y="3693"/>
                    </a:lnTo>
                    <a:lnTo>
                      <a:pt x="194" y="4176"/>
                    </a:lnTo>
                    <a:lnTo>
                      <a:pt x="117" y="4678"/>
                    </a:lnTo>
                    <a:lnTo>
                      <a:pt x="39" y="5162"/>
                    </a:lnTo>
                    <a:lnTo>
                      <a:pt x="20" y="5645"/>
                    </a:lnTo>
                    <a:lnTo>
                      <a:pt x="1" y="6128"/>
                    </a:lnTo>
                    <a:lnTo>
                      <a:pt x="20" y="6612"/>
                    </a:lnTo>
                    <a:lnTo>
                      <a:pt x="78" y="7095"/>
                    </a:lnTo>
                    <a:lnTo>
                      <a:pt x="155" y="7578"/>
                    </a:lnTo>
                    <a:lnTo>
                      <a:pt x="291" y="8042"/>
                    </a:lnTo>
                    <a:lnTo>
                      <a:pt x="368" y="8255"/>
                    </a:lnTo>
                    <a:lnTo>
                      <a:pt x="445" y="8467"/>
                    </a:lnTo>
                    <a:lnTo>
                      <a:pt x="638" y="8854"/>
                    </a:lnTo>
                    <a:lnTo>
                      <a:pt x="890" y="9221"/>
                    </a:lnTo>
                    <a:lnTo>
                      <a:pt x="1160" y="9569"/>
                    </a:lnTo>
                    <a:lnTo>
                      <a:pt x="1450" y="9879"/>
                    </a:lnTo>
                    <a:lnTo>
                      <a:pt x="1779" y="10169"/>
                    </a:lnTo>
                    <a:lnTo>
                      <a:pt x="2146" y="10420"/>
                    </a:lnTo>
                    <a:lnTo>
                      <a:pt x="2533" y="10652"/>
                    </a:lnTo>
                    <a:lnTo>
                      <a:pt x="3171" y="10961"/>
                    </a:lnTo>
                    <a:lnTo>
                      <a:pt x="3809" y="11270"/>
                    </a:lnTo>
                    <a:lnTo>
                      <a:pt x="4485" y="11541"/>
                    </a:lnTo>
                    <a:lnTo>
                      <a:pt x="5143" y="11812"/>
                    </a:lnTo>
                    <a:lnTo>
                      <a:pt x="5839" y="12044"/>
                    </a:lnTo>
                    <a:lnTo>
                      <a:pt x="6515" y="12276"/>
                    </a:lnTo>
                    <a:lnTo>
                      <a:pt x="7192" y="12488"/>
                    </a:lnTo>
                    <a:lnTo>
                      <a:pt x="7888" y="12682"/>
                    </a:lnTo>
                    <a:lnTo>
                      <a:pt x="8622" y="12894"/>
                    </a:lnTo>
                    <a:lnTo>
                      <a:pt x="9376" y="13088"/>
                    </a:lnTo>
                    <a:lnTo>
                      <a:pt x="10130" y="13262"/>
                    </a:lnTo>
                    <a:lnTo>
                      <a:pt x="10884" y="13436"/>
                    </a:lnTo>
                    <a:lnTo>
                      <a:pt x="11638" y="13590"/>
                    </a:lnTo>
                    <a:lnTo>
                      <a:pt x="12392" y="13725"/>
                    </a:lnTo>
                    <a:lnTo>
                      <a:pt x="13919" y="13996"/>
                    </a:lnTo>
                    <a:lnTo>
                      <a:pt x="15446" y="14209"/>
                    </a:lnTo>
                    <a:lnTo>
                      <a:pt x="16973" y="14402"/>
                    </a:lnTo>
                    <a:lnTo>
                      <a:pt x="18500" y="14557"/>
                    </a:lnTo>
                    <a:lnTo>
                      <a:pt x="20047" y="14692"/>
                    </a:lnTo>
                    <a:lnTo>
                      <a:pt x="23314" y="14943"/>
                    </a:lnTo>
                    <a:lnTo>
                      <a:pt x="26581" y="15175"/>
                    </a:lnTo>
                    <a:lnTo>
                      <a:pt x="29848" y="15349"/>
                    </a:lnTo>
                    <a:lnTo>
                      <a:pt x="31491" y="15427"/>
                    </a:lnTo>
                    <a:lnTo>
                      <a:pt x="33134" y="15504"/>
                    </a:lnTo>
                    <a:lnTo>
                      <a:pt x="34797" y="15543"/>
                    </a:lnTo>
                    <a:lnTo>
                      <a:pt x="36478" y="15581"/>
                    </a:lnTo>
                    <a:lnTo>
                      <a:pt x="39842" y="15581"/>
                    </a:lnTo>
                    <a:lnTo>
                      <a:pt x="41524" y="15562"/>
                    </a:lnTo>
                    <a:lnTo>
                      <a:pt x="43186" y="15543"/>
                    </a:lnTo>
                    <a:lnTo>
                      <a:pt x="46550" y="15465"/>
                    </a:lnTo>
                    <a:lnTo>
                      <a:pt x="53258" y="15253"/>
                    </a:lnTo>
                    <a:lnTo>
                      <a:pt x="56602" y="15156"/>
                    </a:lnTo>
                    <a:lnTo>
                      <a:pt x="59966" y="15079"/>
                    </a:lnTo>
                    <a:lnTo>
                      <a:pt x="61589" y="15059"/>
                    </a:lnTo>
                    <a:lnTo>
                      <a:pt x="63213" y="15001"/>
                    </a:lnTo>
                    <a:lnTo>
                      <a:pt x="64837" y="14943"/>
                    </a:lnTo>
                    <a:lnTo>
                      <a:pt x="66461" y="14847"/>
                    </a:lnTo>
                    <a:lnTo>
                      <a:pt x="68065" y="14750"/>
                    </a:lnTo>
                    <a:lnTo>
                      <a:pt x="69689" y="14615"/>
                    </a:lnTo>
                    <a:lnTo>
                      <a:pt x="71313" y="14479"/>
                    </a:lnTo>
                    <a:lnTo>
                      <a:pt x="72917" y="14305"/>
                    </a:lnTo>
                    <a:lnTo>
                      <a:pt x="73710" y="14228"/>
                    </a:lnTo>
                    <a:lnTo>
                      <a:pt x="74503" y="14151"/>
                    </a:lnTo>
                    <a:lnTo>
                      <a:pt x="76088" y="14054"/>
                    </a:lnTo>
                    <a:lnTo>
                      <a:pt x="77692" y="13957"/>
                    </a:lnTo>
                    <a:lnTo>
                      <a:pt x="79277" y="13899"/>
                    </a:lnTo>
                    <a:lnTo>
                      <a:pt x="80863" y="13822"/>
                    </a:lnTo>
                    <a:lnTo>
                      <a:pt x="82448" y="13725"/>
                    </a:lnTo>
                    <a:lnTo>
                      <a:pt x="84033" y="13590"/>
                    </a:lnTo>
                    <a:lnTo>
                      <a:pt x="84825" y="13513"/>
                    </a:lnTo>
                    <a:lnTo>
                      <a:pt x="85618" y="13416"/>
                    </a:lnTo>
                    <a:lnTo>
                      <a:pt x="86894" y="13242"/>
                    </a:lnTo>
                    <a:lnTo>
                      <a:pt x="87532" y="13126"/>
                    </a:lnTo>
                    <a:lnTo>
                      <a:pt x="88170" y="13010"/>
                    </a:lnTo>
                    <a:lnTo>
                      <a:pt x="88808" y="12856"/>
                    </a:lnTo>
                    <a:lnTo>
                      <a:pt x="89426" y="12682"/>
                    </a:lnTo>
                    <a:lnTo>
                      <a:pt x="90025" y="12450"/>
                    </a:lnTo>
                    <a:lnTo>
                      <a:pt x="90335" y="12334"/>
                    </a:lnTo>
                    <a:lnTo>
                      <a:pt x="90625" y="12198"/>
                    </a:lnTo>
                    <a:lnTo>
                      <a:pt x="91166" y="11928"/>
                    </a:lnTo>
                    <a:lnTo>
                      <a:pt x="91688" y="11618"/>
                    </a:lnTo>
                    <a:lnTo>
                      <a:pt x="92191" y="11290"/>
                    </a:lnTo>
                    <a:lnTo>
                      <a:pt x="92674" y="10922"/>
                    </a:lnTo>
                    <a:lnTo>
                      <a:pt x="93157" y="10555"/>
                    </a:lnTo>
                    <a:lnTo>
                      <a:pt x="93621" y="10149"/>
                    </a:lnTo>
                    <a:lnTo>
                      <a:pt x="94046" y="9743"/>
                    </a:lnTo>
                    <a:lnTo>
                      <a:pt x="94472" y="9299"/>
                    </a:lnTo>
                    <a:lnTo>
                      <a:pt x="94839" y="8873"/>
                    </a:lnTo>
                    <a:lnTo>
                      <a:pt x="95187" y="8429"/>
                    </a:lnTo>
                    <a:lnTo>
                      <a:pt x="95496" y="7965"/>
                    </a:lnTo>
                    <a:lnTo>
                      <a:pt x="95786" y="7482"/>
                    </a:lnTo>
                    <a:lnTo>
                      <a:pt x="96018" y="6998"/>
                    </a:lnTo>
                    <a:lnTo>
                      <a:pt x="96231" y="6496"/>
                    </a:lnTo>
                    <a:lnTo>
                      <a:pt x="96405" y="5993"/>
                    </a:lnTo>
                    <a:lnTo>
                      <a:pt x="96540" y="5471"/>
                    </a:lnTo>
                    <a:lnTo>
                      <a:pt x="96579" y="5200"/>
                    </a:lnTo>
                    <a:lnTo>
                      <a:pt x="96617" y="4949"/>
                    </a:lnTo>
                    <a:lnTo>
                      <a:pt x="96637" y="4678"/>
                    </a:lnTo>
                    <a:lnTo>
                      <a:pt x="96637" y="4427"/>
                    </a:lnTo>
                    <a:lnTo>
                      <a:pt x="96637" y="4157"/>
                    </a:lnTo>
                    <a:lnTo>
                      <a:pt x="96617" y="3905"/>
                    </a:lnTo>
                    <a:lnTo>
                      <a:pt x="96598" y="3635"/>
                    </a:lnTo>
                    <a:lnTo>
                      <a:pt x="96540" y="3383"/>
                    </a:lnTo>
                    <a:lnTo>
                      <a:pt x="96482" y="3113"/>
                    </a:lnTo>
                    <a:lnTo>
                      <a:pt x="96405" y="2861"/>
                    </a:lnTo>
                    <a:lnTo>
                      <a:pt x="96308" y="2610"/>
                    </a:lnTo>
                    <a:lnTo>
                      <a:pt x="96211" y="2339"/>
                    </a:lnTo>
                    <a:lnTo>
                      <a:pt x="96076" y="2088"/>
                    </a:lnTo>
                    <a:lnTo>
                      <a:pt x="95941" y="1837"/>
                    </a:lnTo>
                    <a:lnTo>
                      <a:pt x="95786" y="1586"/>
                    </a:lnTo>
                    <a:lnTo>
                      <a:pt x="95593" y="1334"/>
                    </a:lnTo>
                    <a:lnTo>
                      <a:pt x="95535" y="1257"/>
                    </a:lnTo>
                    <a:lnTo>
                      <a:pt x="95438" y="1199"/>
                    </a:lnTo>
                    <a:lnTo>
                      <a:pt x="95361" y="1160"/>
                    </a:lnTo>
                    <a:lnTo>
                      <a:pt x="95264" y="1141"/>
                    </a:lnTo>
                    <a:lnTo>
                      <a:pt x="95168" y="1141"/>
                    </a:lnTo>
                    <a:lnTo>
                      <a:pt x="95071" y="1160"/>
                    </a:lnTo>
                    <a:lnTo>
                      <a:pt x="94994" y="1180"/>
                    </a:lnTo>
                    <a:lnTo>
                      <a:pt x="94916" y="1218"/>
                    </a:lnTo>
                    <a:lnTo>
                      <a:pt x="94839" y="1276"/>
                    </a:lnTo>
                    <a:lnTo>
                      <a:pt x="94781" y="1334"/>
                    </a:lnTo>
                    <a:lnTo>
                      <a:pt x="94723" y="1412"/>
                    </a:lnTo>
                    <a:lnTo>
                      <a:pt x="94704" y="1489"/>
                    </a:lnTo>
                    <a:lnTo>
                      <a:pt x="94684" y="1586"/>
                    </a:lnTo>
                    <a:lnTo>
                      <a:pt x="94684" y="1663"/>
                    </a:lnTo>
                    <a:lnTo>
                      <a:pt x="94723" y="1759"/>
                    </a:lnTo>
                    <a:lnTo>
                      <a:pt x="94781" y="1856"/>
                    </a:lnTo>
                    <a:lnTo>
                      <a:pt x="94955" y="2088"/>
                    </a:lnTo>
                    <a:lnTo>
                      <a:pt x="95090" y="2320"/>
                    </a:lnTo>
                    <a:lnTo>
                      <a:pt x="95226" y="2571"/>
                    </a:lnTo>
                    <a:lnTo>
                      <a:pt x="95342" y="2803"/>
                    </a:lnTo>
                    <a:lnTo>
                      <a:pt x="95438" y="3055"/>
                    </a:lnTo>
                    <a:lnTo>
                      <a:pt x="95515" y="3287"/>
                    </a:lnTo>
                    <a:lnTo>
                      <a:pt x="95573" y="3538"/>
                    </a:lnTo>
                    <a:lnTo>
                      <a:pt x="95631" y="3789"/>
                    </a:lnTo>
                    <a:lnTo>
                      <a:pt x="95651" y="4021"/>
                    </a:lnTo>
                    <a:lnTo>
                      <a:pt x="95670" y="4273"/>
                    </a:lnTo>
                    <a:lnTo>
                      <a:pt x="95670" y="4505"/>
                    </a:lnTo>
                    <a:lnTo>
                      <a:pt x="95670" y="4756"/>
                    </a:lnTo>
                    <a:lnTo>
                      <a:pt x="95631" y="5007"/>
                    </a:lnTo>
                    <a:lnTo>
                      <a:pt x="95593" y="5239"/>
                    </a:lnTo>
                    <a:lnTo>
                      <a:pt x="95554" y="5471"/>
                    </a:lnTo>
                    <a:lnTo>
                      <a:pt x="95477" y="5722"/>
                    </a:lnTo>
                    <a:lnTo>
                      <a:pt x="95322" y="6186"/>
                    </a:lnTo>
                    <a:lnTo>
                      <a:pt x="95129" y="6650"/>
                    </a:lnTo>
                    <a:lnTo>
                      <a:pt x="94878" y="7114"/>
                    </a:lnTo>
                    <a:lnTo>
                      <a:pt x="94607" y="7540"/>
                    </a:lnTo>
                    <a:lnTo>
                      <a:pt x="94298" y="7984"/>
                    </a:lnTo>
                    <a:lnTo>
                      <a:pt x="93969" y="8390"/>
                    </a:lnTo>
                    <a:lnTo>
                      <a:pt x="93621" y="8777"/>
                    </a:lnTo>
                    <a:lnTo>
                      <a:pt x="93254" y="9163"/>
                    </a:lnTo>
                    <a:lnTo>
                      <a:pt x="92886" y="9511"/>
                    </a:lnTo>
                    <a:lnTo>
                      <a:pt x="92519" y="9821"/>
                    </a:lnTo>
                    <a:lnTo>
                      <a:pt x="92113" y="10149"/>
                    </a:lnTo>
                    <a:lnTo>
                      <a:pt x="91707" y="10439"/>
                    </a:lnTo>
                    <a:lnTo>
                      <a:pt x="91301" y="10710"/>
                    </a:lnTo>
                    <a:lnTo>
                      <a:pt x="90857" y="10980"/>
                    </a:lnTo>
                    <a:lnTo>
                      <a:pt x="90431" y="11212"/>
                    </a:lnTo>
                    <a:lnTo>
                      <a:pt x="89967" y="11444"/>
                    </a:lnTo>
                    <a:lnTo>
                      <a:pt x="89697" y="11560"/>
                    </a:lnTo>
                    <a:lnTo>
                      <a:pt x="89407" y="11676"/>
                    </a:lnTo>
                    <a:lnTo>
                      <a:pt x="88846" y="11850"/>
                    </a:lnTo>
                    <a:lnTo>
                      <a:pt x="88247" y="12005"/>
                    </a:lnTo>
                    <a:lnTo>
                      <a:pt x="87648" y="12140"/>
                    </a:lnTo>
                    <a:lnTo>
                      <a:pt x="87048" y="12256"/>
                    </a:lnTo>
                    <a:lnTo>
                      <a:pt x="86430" y="12334"/>
                    </a:lnTo>
                    <a:lnTo>
                      <a:pt x="85231" y="12488"/>
                    </a:lnTo>
                    <a:lnTo>
                      <a:pt x="84497" y="12566"/>
                    </a:lnTo>
                    <a:lnTo>
                      <a:pt x="83762" y="12643"/>
                    </a:lnTo>
                    <a:lnTo>
                      <a:pt x="82274" y="12759"/>
                    </a:lnTo>
                    <a:lnTo>
                      <a:pt x="80805" y="12856"/>
                    </a:lnTo>
                    <a:lnTo>
                      <a:pt x="79316" y="12914"/>
                    </a:lnTo>
                    <a:lnTo>
                      <a:pt x="76358" y="13068"/>
                    </a:lnTo>
                    <a:lnTo>
                      <a:pt x="74870" y="13165"/>
                    </a:lnTo>
                    <a:lnTo>
                      <a:pt x="73401" y="13281"/>
                    </a:lnTo>
                    <a:lnTo>
                      <a:pt x="70482" y="13571"/>
                    </a:lnTo>
                    <a:lnTo>
                      <a:pt x="69032" y="13687"/>
                    </a:lnTo>
                    <a:lnTo>
                      <a:pt x="67563" y="13803"/>
                    </a:lnTo>
                    <a:lnTo>
                      <a:pt x="66113" y="13899"/>
                    </a:lnTo>
                    <a:lnTo>
                      <a:pt x="64644" y="13996"/>
                    </a:lnTo>
                    <a:lnTo>
                      <a:pt x="63194" y="14054"/>
                    </a:lnTo>
                    <a:lnTo>
                      <a:pt x="61725" y="14093"/>
                    </a:lnTo>
                    <a:lnTo>
                      <a:pt x="55655" y="14189"/>
                    </a:lnTo>
                    <a:lnTo>
                      <a:pt x="54147" y="14209"/>
                    </a:lnTo>
                    <a:lnTo>
                      <a:pt x="52620" y="14247"/>
                    </a:lnTo>
                    <a:lnTo>
                      <a:pt x="51112" y="14305"/>
                    </a:lnTo>
                    <a:lnTo>
                      <a:pt x="49604" y="14383"/>
                    </a:lnTo>
                    <a:lnTo>
                      <a:pt x="48019" y="14460"/>
                    </a:lnTo>
                    <a:lnTo>
                      <a:pt x="46453" y="14537"/>
                    </a:lnTo>
                    <a:lnTo>
                      <a:pt x="44887" y="14576"/>
                    </a:lnTo>
                    <a:lnTo>
                      <a:pt x="43322" y="14615"/>
                    </a:lnTo>
                    <a:lnTo>
                      <a:pt x="41736" y="14653"/>
                    </a:lnTo>
                    <a:lnTo>
                      <a:pt x="38605" y="14653"/>
                    </a:lnTo>
                    <a:lnTo>
                      <a:pt x="37039" y="14634"/>
                    </a:lnTo>
                    <a:lnTo>
                      <a:pt x="35454" y="14595"/>
                    </a:lnTo>
                    <a:lnTo>
                      <a:pt x="33888" y="14557"/>
                    </a:lnTo>
                    <a:lnTo>
                      <a:pt x="32322" y="14499"/>
                    </a:lnTo>
                    <a:lnTo>
                      <a:pt x="30756" y="14421"/>
                    </a:lnTo>
                    <a:lnTo>
                      <a:pt x="27605" y="14247"/>
                    </a:lnTo>
                    <a:lnTo>
                      <a:pt x="24474" y="14035"/>
                    </a:lnTo>
                    <a:lnTo>
                      <a:pt x="21593" y="13822"/>
                    </a:lnTo>
                    <a:lnTo>
                      <a:pt x="20144" y="13706"/>
                    </a:lnTo>
                    <a:lnTo>
                      <a:pt x="18713" y="13590"/>
                    </a:lnTo>
                    <a:lnTo>
                      <a:pt x="17263" y="13436"/>
                    </a:lnTo>
                    <a:lnTo>
                      <a:pt x="15833" y="13281"/>
                    </a:lnTo>
                    <a:lnTo>
                      <a:pt x="14402" y="13088"/>
                    </a:lnTo>
                    <a:lnTo>
                      <a:pt x="12972" y="12856"/>
                    </a:lnTo>
                    <a:lnTo>
                      <a:pt x="12179" y="12701"/>
                    </a:lnTo>
                    <a:lnTo>
                      <a:pt x="11406" y="12566"/>
                    </a:lnTo>
                    <a:lnTo>
                      <a:pt x="10633" y="12392"/>
                    </a:lnTo>
                    <a:lnTo>
                      <a:pt x="9859" y="12218"/>
                    </a:lnTo>
                    <a:lnTo>
                      <a:pt x="9086" y="12024"/>
                    </a:lnTo>
                    <a:lnTo>
                      <a:pt x="8313" y="11812"/>
                    </a:lnTo>
                    <a:lnTo>
                      <a:pt x="7559" y="11599"/>
                    </a:lnTo>
                    <a:lnTo>
                      <a:pt x="6805" y="11348"/>
                    </a:lnTo>
                    <a:lnTo>
                      <a:pt x="5452" y="10922"/>
                    </a:lnTo>
                    <a:lnTo>
                      <a:pt x="4737" y="10671"/>
                    </a:lnTo>
                    <a:lnTo>
                      <a:pt x="4021" y="10381"/>
                    </a:lnTo>
                    <a:lnTo>
                      <a:pt x="3673" y="10227"/>
                    </a:lnTo>
                    <a:lnTo>
                      <a:pt x="3345" y="10053"/>
                    </a:lnTo>
                    <a:lnTo>
                      <a:pt x="3016" y="9879"/>
                    </a:lnTo>
                    <a:lnTo>
                      <a:pt x="2707" y="9666"/>
                    </a:lnTo>
                    <a:lnTo>
                      <a:pt x="2417" y="9453"/>
                    </a:lnTo>
                    <a:lnTo>
                      <a:pt x="2146" y="9221"/>
                    </a:lnTo>
                    <a:lnTo>
                      <a:pt x="1895" y="8970"/>
                    </a:lnTo>
                    <a:lnTo>
                      <a:pt x="1682" y="8699"/>
                    </a:lnTo>
                    <a:lnTo>
                      <a:pt x="1547" y="8487"/>
                    </a:lnTo>
                    <a:lnTo>
                      <a:pt x="1412" y="8274"/>
                    </a:lnTo>
                    <a:lnTo>
                      <a:pt x="1315" y="8042"/>
                    </a:lnTo>
                    <a:lnTo>
                      <a:pt x="1218" y="7810"/>
                    </a:lnTo>
                    <a:lnTo>
                      <a:pt x="1141" y="7559"/>
                    </a:lnTo>
                    <a:lnTo>
                      <a:pt x="1064" y="7327"/>
                    </a:lnTo>
                    <a:lnTo>
                      <a:pt x="1025" y="7076"/>
                    </a:lnTo>
                    <a:lnTo>
                      <a:pt x="986" y="6824"/>
                    </a:lnTo>
                    <a:lnTo>
                      <a:pt x="948" y="6554"/>
                    </a:lnTo>
                    <a:lnTo>
                      <a:pt x="928" y="6302"/>
                    </a:lnTo>
                    <a:lnTo>
                      <a:pt x="948" y="5780"/>
                    </a:lnTo>
                    <a:lnTo>
                      <a:pt x="986" y="5239"/>
                    </a:lnTo>
                    <a:lnTo>
                      <a:pt x="1044" y="4698"/>
                    </a:lnTo>
                    <a:lnTo>
                      <a:pt x="1141" y="4157"/>
                    </a:lnTo>
                    <a:lnTo>
                      <a:pt x="1257" y="3615"/>
                    </a:lnTo>
                    <a:lnTo>
                      <a:pt x="1392" y="3074"/>
                    </a:lnTo>
                    <a:lnTo>
                      <a:pt x="1528" y="2552"/>
                    </a:lnTo>
                    <a:lnTo>
                      <a:pt x="1818" y="1528"/>
                    </a:lnTo>
                    <a:lnTo>
                      <a:pt x="2050" y="580"/>
                    </a:lnTo>
                    <a:lnTo>
                      <a:pt x="2069" y="484"/>
                    </a:lnTo>
                    <a:lnTo>
                      <a:pt x="2069" y="368"/>
                    </a:lnTo>
                    <a:lnTo>
                      <a:pt x="2030" y="290"/>
                    </a:lnTo>
                    <a:lnTo>
                      <a:pt x="1992" y="213"/>
                    </a:lnTo>
                    <a:lnTo>
                      <a:pt x="1934" y="136"/>
                    </a:lnTo>
                    <a:lnTo>
                      <a:pt x="1856" y="97"/>
                    </a:lnTo>
                    <a:lnTo>
                      <a:pt x="1779" y="39"/>
                    </a:lnTo>
                    <a:lnTo>
                      <a:pt x="1702" y="20"/>
                    </a:lnTo>
                    <a:lnTo>
                      <a:pt x="1605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39"/>
              <p:cNvSpPr/>
              <p:nvPr/>
            </p:nvSpPr>
            <p:spPr>
              <a:xfrm>
                <a:off x="1077125" y="-3145225"/>
                <a:ext cx="99575" cy="55125"/>
              </a:xfrm>
              <a:custGeom>
                <a:rect b="b" l="l" r="r" t="t"/>
                <a:pathLst>
                  <a:path extrusionOk="0" h="2205" w="3983">
                    <a:moveTo>
                      <a:pt x="406" y="0"/>
                    </a:moveTo>
                    <a:lnTo>
                      <a:pt x="329" y="20"/>
                    </a:lnTo>
                    <a:lnTo>
                      <a:pt x="232" y="58"/>
                    </a:lnTo>
                    <a:lnTo>
                      <a:pt x="155" y="116"/>
                    </a:lnTo>
                    <a:lnTo>
                      <a:pt x="97" y="194"/>
                    </a:lnTo>
                    <a:lnTo>
                      <a:pt x="58" y="271"/>
                    </a:lnTo>
                    <a:lnTo>
                      <a:pt x="20" y="368"/>
                    </a:lnTo>
                    <a:lnTo>
                      <a:pt x="0" y="464"/>
                    </a:lnTo>
                    <a:lnTo>
                      <a:pt x="0" y="561"/>
                    </a:lnTo>
                    <a:lnTo>
                      <a:pt x="20" y="638"/>
                    </a:lnTo>
                    <a:lnTo>
                      <a:pt x="78" y="735"/>
                    </a:lnTo>
                    <a:lnTo>
                      <a:pt x="232" y="928"/>
                    </a:lnTo>
                    <a:lnTo>
                      <a:pt x="406" y="1102"/>
                    </a:lnTo>
                    <a:lnTo>
                      <a:pt x="580" y="1276"/>
                    </a:lnTo>
                    <a:lnTo>
                      <a:pt x="774" y="1412"/>
                    </a:lnTo>
                    <a:lnTo>
                      <a:pt x="967" y="1547"/>
                    </a:lnTo>
                    <a:lnTo>
                      <a:pt x="1180" y="1682"/>
                    </a:lnTo>
                    <a:lnTo>
                      <a:pt x="1392" y="1779"/>
                    </a:lnTo>
                    <a:lnTo>
                      <a:pt x="1624" y="1876"/>
                    </a:lnTo>
                    <a:lnTo>
                      <a:pt x="1837" y="1953"/>
                    </a:lnTo>
                    <a:lnTo>
                      <a:pt x="2069" y="2030"/>
                    </a:lnTo>
                    <a:lnTo>
                      <a:pt x="2301" y="2088"/>
                    </a:lnTo>
                    <a:lnTo>
                      <a:pt x="2552" y="2127"/>
                    </a:lnTo>
                    <a:lnTo>
                      <a:pt x="3035" y="2185"/>
                    </a:lnTo>
                    <a:lnTo>
                      <a:pt x="3519" y="2204"/>
                    </a:lnTo>
                    <a:lnTo>
                      <a:pt x="3615" y="2185"/>
                    </a:lnTo>
                    <a:lnTo>
                      <a:pt x="3712" y="2146"/>
                    </a:lnTo>
                    <a:lnTo>
                      <a:pt x="3789" y="2108"/>
                    </a:lnTo>
                    <a:lnTo>
                      <a:pt x="3867" y="2030"/>
                    </a:lnTo>
                    <a:lnTo>
                      <a:pt x="3925" y="1972"/>
                    </a:lnTo>
                    <a:lnTo>
                      <a:pt x="3963" y="1876"/>
                    </a:lnTo>
                    <a:lnTo>
                      <a:pt x="3983" y="1779"/>
                    </a:lnTo>
                    <a:lnTo>
                      <a:pt x="3983" y="1702"/>
                    </a:lnTo>
                    <a:lnTo>
                      <a:pt x="3983" y="1605"/>
                    </a:lnTo>
                    <a:lnTo>
                      <a:pt x="3944" y="1508"/>
                    </a:lnTo>
                    <a:lnTo>
                      <a:pt x="3905" y="1431"/>
                    </a:lnTo>
                    <a:lnTo>
                      <a:pt x="3828" y="1354"/>
                    </a:lnTo>
                    <a:lnTo>
                      <a:pt x="3751" y="1296"/>
                    </a:lnTo>
                    <a:lnTo>
                      <a:pt x="3673" y="1257"/>
                    </a:lnTo>
                    <a:lnTo>
                      <a:pt x="3577" y="1238"/>
                    </a:lnTo>
                    <a:lnTo>
                      <a:pt x="3480" y="1238"/>
                    </a:lnTo>
                    <a:lnTo>
                      <a:pt x="3113" y="1218"/>
                    </a:lnTo>
                    <a:lnTo>
                      <a:pt x="2939" y="1218"/>
                    </a:lnTo>
                    <a:lnTo>
                      <a:pt x="2900" y="1199"/>
                    </a:lnTo>
                    <a:lnTo>
                      <a:pt x="2803" y="1199"/>
                    </a:lnTo>
                    <a:lnTo>
                      <a:pt x="2397" y="1122"/>
                    </a:lnTo>
                    <a:lnTo>
                      <a:pt x="2011" y="1006"/>
                    </a:lnTo>
                    <a:lnTo>
                      <a:pt x="1933" y="967"/>
                    </a:lnTo>
                    <a:lnTo>
                      <a:pt x="1914" y="967"/>
                    </a:lnTo>
                    <a:lnTo>
                      <a:pt x="1740" y="890"/>
                    </a:lnTo>
                    <a:lnTo>
                      <a:pt x="1566" y="793"/>
                    </a:lnTo>
                    <a:lnTo>
                      <a:pt x="1392" y="696"/>
                    </a:lnTo>
                    <a:lnTo>
                      <a:pt x="1315" y="638"/>
                    </a:lnTo>
                    <a:lnTo>
                      <a:pt x="1295" y="619"/>
                    </a:lnTo>
                    <a:lnTo>
                      <a:pt x="1141" y="484"/>
                    </a:lnTo>
                    <a:lnTo>
                      <a:pt x="1006" y="348"/>
                    </a:lnTo>
                    <a:lnTo>
                      <a:pt x="890" y="213"/>
                    </a:lnTo>
                    <a:lnTo>
                      <a:pt x="832" y="155"/>
                    </a:lnTo>
                    <a:lnTo>
                      <a:pt x="754" y="97"/>
                    </a:lnTo>
                    <a:lnTo>
                      <a:pt x="677" y="39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39"/>
              <p:cNvSpPr/>
              <p:nvPr/>
            </p:nvSpPr>
            <p:spPr>
              <a:xfrm>
                <a:off x="1299900" y="-3127350"/>
                <a:ext cx="118450" cy="75900"/>
              </a:xfrm>
              <a:custGeom>
                <a:rect b="b" l="l" r="r" t="t"/>
                <a:pathLst>
                  <a:path extrusionOk="0" h="3036" w="4738">
                    <a:moveTo>
                      <a:pt x="4176" y="1"/>
                    </a:moveTo>
                    <a:lnTo>
                      <a:pt x="4080" y="20"/>
                    </a:lnTo>
                    <a:lnTo>
                      <a:pt x="4002" y="59"/>
                    </a:lnTo>
                    <a:lnTo>
                      <a:pt x="3925" y="117"/>
                    </a:lnTo>
                    <a:lnTo>
                      <a:pt x="3848" y="194"/>
                    </a:lnTo>
                    <a:lnTo>
                      <a:pt x="3809" y="271"/>
                    </a:lnTo>
                    <a:lnTo>
                      <a:pt x="3790" y="368"/>
                    </a:lnTo>
                    <a:lnTo>
                      <a:pt x="3713" y="697"/>
                    </a:lnTo>
                    <a:lnTo>
                      <a:pt x="3635" y="1006"/>
                    </a:lnTo>
                    <a:lnTo>
                      <a:pt x="3616" y="1064"/>
                    </a:lnTo>
                    <a:lnTo>
                      <a:pt x="3539" y="1199"/>
                    </a:lnTo>
                    <a:lnTo>
                      <a:pt x="3403" y="1451"/>
                    </a:lnTo>
                    <a:lnTo>
                      <a:pt x="3365" y="1489"/>
                    </a:lnTo>
                    <a:lnTo>
                      <a:pt x="3287" y="1586"/>
                    </a:lnTo>
                    <a:lnTo>
                      <a:pt x="3113" y="1760"/>
                    </a:lnTo>
                    <a:lnTo>
                      <a:pt x="3104" y="1779"/>
                    </a:lnTo>
                    <a:lnTo>
                      <a:pt x="3075" y="1779"/>
                    </a:lnTo>
                    <a:lnTo>
                      <a:pt x="2978" y="1857"/>
                    </a:lnTo>
                    <a:lnTo>
                      <a:pt x="2881" y="1915"/>
                    </a:lnTo>
                    <a:lnTo>
                      <a:pt x="2823" y="1953"/>
                    </a:lnTo>
                    <a:lnTo>
                      <a:pt x="2823" y="1953"/>
                    </a:lnTo>
                    <a:lnTo>
                      <a:pt x="2843" y="1934"/>
                    </a:lnTo>
                    <a:lnTo>
                      <a:pt x="2649" y="2011"/>
                    </a:lnTo>
                    <a:lnTo>
                      <a:pt x="2533" y="2050"/>
                    </a:lnTo>
                    <a:lnTo>
                      <a:pt x="2514" y="2050"/>
                    </a:lnTo>
                    <a:lnTo>
                      <a:pt x="2282" y="2069"/>
                    </a:lnTo>
                    <a:lnTo>
                      <a:pt x="2224" y="2069"/>
                    </a:lnTo>
                    <a:lnTo>
                      <a:pt x="2147" y="2050"/>
                    </a:lnTo>
                    <a:lnTo>
                      <a:pt x="1934" y="1992"/>
                    </a:lnTo>
                    <a:lnTo>
                      <a:pt x="1876" y="1972"/>
                    </a:lnTo>
                    <a:lnTo>
                      <a:pt x="1876" y="1972"/>
                    </a:lnTo>
                    <a:lnTo>
                      <a:pt x="1915" y="1992"/>
                    </a:lnTo>
                    <a:lnTo>
                      <a:pt x="1799" y="1934"/>
                    </a:lnTo>
                    <a:lnTo>
                      <a:pt x="1702" y="1876"/>
                    </a:lnTo>
                    <a:lnTo>
                      <a:pt x="1625" y="1837"/>
                    </a:lnTo>
                    <a:lnTo>
                      <a:pt x="1586" y="1799"/>
                    </a:lnTo>
                    <a:lnTo>
                      <a:pt x="1489" y="1702"/>
                    </a:lnTo>
                    <a:lnTo>
                      <a:pt x="1373" y="1605"/>
                    </a:lnTo>
                    <a:lnTo>
                      <a:pt x="1335" y="1547"/>
                    </a:lnTo>
                    <a:lnTo>
                      <a:pt x="1161" y="1277"/>
                    </a:lnTo>
                    <a:lnTo>
                      <a:pt x="1122" y="1199"/>
                    </a:lnTo>
                    <a:lnTo>
                      <a:pt x="1103" y="1161"/>
                    </a:lnTo>
                    <a:lnTo>
                      <a:pt x="1083" y="1141"/>
                    </a:lnTo>
                    <a:lnTo>
                      <a:pt x="1045" y="1025"/>
                    </a:lnTo>
                    <a:lnTo>
                      <a:pt x="987" y="832"/>
                    </a:lnTo>
                    <a:lnTo>
                      <a:pt x="929" y="639"/>
                    </a:lnTo>
                    <a:lnTo>
                      <a:pt x="890" y="542"/>
                    </a:lnTo>
                    <a:lnTo>
                      <a:pt x="852" y="465"/>
                    </a:lnTo>
                    <a:lnTo>
                      <a:pt x="774" y="407"/>
                    </a:lnTo>
                    <a:lnTo>
                      <a:pt x="697" y="349"/>
                    </a:lnTo>
                    <a:lnTo>
                      <a:pt x="600" y="329"/>
                    </a:lnTo>
                    <a:lnTo>
                      <a:pt x="523" y="310"/>
                    </a:lnTo>
                    <a:lnTo>
                      <a:pt x="426" y="310"/>
                    </a:lnTo>
                    <a:lnTo>
                      <a:pt x="330" y="329"/>
                    </a:lnTo>
                    <a:lnTo>
                      <a:pt x="233" y="368"/>
                    </a:lnTo>
                    <a:lnTo>
                      <a:pt x="156" y="407"/>
                    </a:lnTo>
                    <a:lnTo>
                      <a:pt x="98" y="484"/>
                    </a:lnTo>
                    <a:lnTo>
                      <a:pt x="40" y="561"/>
                    </a:lnTo>
                    <a:lnTo>
                      <a:pt x="20" y="639"/>
                    </a:lnTo>
                    <a:lnTo>
                      <a:pt x="1" y="735"/>
                    </a:lnTo>
                    <a:lnTo>
                      <a:pt x="1" y="832"/>
                    </a:lnTo>
                    <a:lnTo>
                      <a:pt x="1" y="929"/>
                    </a:lnTo>
                    <a:lnTo>
                      <a:pt x="117" y="1277"/>
                    </a:lnTo>
                    <a:lnTo>
                      <a:pt x="252" y="1605"/>
                    </a:lnTo>
                    <a:lnTo>
                      <a:pt x="426" y="1915"/>
                    </a:lnTo>
                    <a:lnTo>
                      <a:pt x="639" y="2204"/>
                    </a:lnTo>
                    <a:lnTo>
                      <a:pt x="755" y="2340"/>
                    </a:lnTo>
                    <a:lnTo>
                      <a:pt x="871" y="2456"/>
                    </a:lnTo>
                    <a:lnTo>
                      <a:pt x="1006" y="2572"/>
                    </a:lnTo>
                    <a:lnTo>
                      <a:pt x="1161" y="2668"/>
                    </a:lnTo>
                    <a:lnTo>
                      <a:pt x="1296" y="2765"/>
                    </a:lnTo>
                    <a:lnTo>
                      <a:pt x="1470" y="2842"/>
                    </a:lnTo>
                    <a:lnTo>
                      <a:pt x="1625" y="2920"/>
                    </a:lnTo>
                    <a:lnTo>
                      <a:pt x="1818" y="2958"/>
                    </a:lnTo>
                    <a:lnTo>
                      <a:pt x="1973" y="2997"/>
                    </a:lnTo>
                    <a:lnTo>
                      <a:pt x="2127" y="3016"/>
                    </a:lnTo>
                    <a:lnTo>
                      <a:pt x="2282" y="3036"/>
                    </a:lnTo>
                    <a:lnTo>
                      <a:pt x="2437" y="3016"/>
                    </a:lnTo>
                    <a:lnTo>
                      <a:pt x="2746" y="2978"/>
                    </a:lnTo>
                    <a:lnTo>
                      <a:pt x="3055" y="2900"/>
                    </a:lnTo>
                    <a:lnTo>
                      <a:pt x="3345" y="2765"/>
                    </a:lnTo>
                    <a:lnTo>
                      <a:pt x="3597" y="2610"/>
                    </a:lnTo>
                    <a:lnTo>
                      <a:pt x="3848" y="2398"/>
                    </a:lnTo>
                    <a:lnTo>
                      <a:pt x="4060" y="2166"/>
                    </a:lnTo>
                    <a:lnTo>
                      <a:pt x="4196" y="1992"/>
                    </a:lnTo>
                    <a:lnTo>
                      <a:pt x="4312" y="1818"/>
                    </a:lnTo>
                    <a:lnTo>
                      <a:pt x="4408" y="1625"/>
                    </a:lnTo>
                    <a:lnTo>
                      <a:pt x="4505" y="1431"/>
                    </a:lnTo>
                    <a:lnTo>
                      <a:pt x="4582" y="1219"/>
                    </a:lnTo>
                    <a:lnTo>
                      <a:pt x="4640" y="1006"/>
                    </a:lnTo>
                    <a:lnTo>
                      <a:pt x="4679" y="793"/>
                    </a:lnTo>
                    <a:lnTo>
                      <a:pt x="4718" y="581"/>
                    </a:lnTo>
                    <a:lnTo>
                      <a:pt x="4737" y="484"/>
                    </a:lnTo>
                    <a:lnTo>
                      <a:pt x="4718" y="387"/>
                    </a:lnTo>
                    <a:lnTo>
                      <a:pt x="4698" y="310"/>
                    </a:lnTo>
                    <a:lnTo>
                      <a:pt x="4660" y="213"/>
                    </a:lnTo>
                    <a:lnTo>
                      <a:pt x="4602" y="155"/>
                    </a:lnTo>
                    <a:lnTo>
                      <a:pt x="4544" y="78"/>
                    </a:lnTo>
                    <a:lnTo>
                      <a:pt x="4447" y="39"/>
                    </a:lnTo>
                    <a:lnTo>
                      <a:pt x="4370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39"/>
              <p:cNvSpPr/>
              <p:nvPr/>
            </p:nvSpPr>
            <p:spPr>
              <a:xfrm>
                <a:off x="1653175" y="-3166500"/>
                <a:ext cx="63350" cy="102975"/>
              </a:xfrm>
              <a:custGeom>
                <a:rect b="b" l="l" r="r" t="t"/>
                <a:pathLst>
                  <a:path extrusionOk="0" h="4119" w="2534">
                    <a:moveTo>
                      <a:pt x="832" y="1"/>
                    </a:moveTo>
                    <a:lnTo>
                      <a:pt x="755" y="20"/>
                    </a:lnTo>
                    <a:lnTo>
                      <a:pt x="658" y="78"/>
                    </a:lnTo>
                    <a:lnTo>
                      <a:pt x="600" y="136"/>
                    </a:lnTo>
                    <a:lnTo>
                      <a:pt x="388" y="407"/>
                    </a:lnTo>
                    <a:lnTo>
                      <a:pt x="214" y="697"/>
                    </a:lnTo>
                    <a:lnTo>
                      <a:pt x="156" y="851"/>
                    </a:lnTo>
                    <a:lnTo>
                      <a:pt x="98" y="1025"/>
                    </a:lnTo>
                    <a:lnTo>
                      <a:pt x="40" y="1180"/>
                    </a:lnTo>
                    <a:lnTo>
                      <a:pt x="20" y="1354"/>
                    </a:lnTo>
                    <a:lnTo>
                      <a:pt x="1" y="1644"/>
                    </a:lnTo>
                    <a:lnTo>
                      <a:pt x="20" y="1934"/>
                    </a:lnTo>
                    <a:lnTo>
                      <a:pt x="78" y="2205"/>
                    </a:lnTo>
                    <a:lnTo>
                      <a:pt x="175" y="2475"/>
                    </a:lnTo>
                    <a:lnTo>
                      <a:pt x="310" y="2746"/>
                    </a:lnTo>
                    <a:lnTo>
                      <a:pt x="465" y="2978"/>
                    </a:lnTo>
                    <a:lnTo>
                      <a:pt x="639" y="3210"/>
                    </a:lnTo>
                    <a:lnTo>
                      <a:pt x="852" y="3423"/>
                    </a:lnTo>
                    <a:lnTo>
                      <a:pt x="1084" y="3616"/>
                    </a:lnTo>
                    <a:lnTo>
                      <a:pt x="1315" y="3790"/>
                    </a:lnTo>
                    <a:lnTo>
                      <a:pt x="1567" y="3944"/>
                    </a:lnTo>
                    <a:lnTo>
                      <a:pt x="1818" y="4060"/>
                    </a:lnTo>
                    <a:lnTo>
                      <a:pt x="1915" y="4099"/>
                    </a:lnTo>
                    <a:lnTo>
                      <a:pt x="2011" y="4118"/>
                    </a:lnTo>
                    <a:lnTo>
                      <a:pt x="2108" y="4118"/>
                    </a:lnTo>
                    <a:lnTo>
                      <a:pt x="2205" y="4099"/>
                    </a:lnTo>
                    <a:lnTo>
                      <a:pt x="2282" y="4080"/>
                    </a:lnTo>
                    <a:lnTo>
                      <a:pt x="2359" y="4022"/>
                    </a:lnTo>
                    <a:lnTo>
                      <a:pt x="2437" y="3964"/>
                    </a:lnTo>
                    <a:lnTo>
                      <a:pt x="2475" y="3867"/>
                    </a:lnTo>
                    <a:lnTo>
                      <a:pt x="2514" y="3790"/>
                    </a:lnTo>
                    <a:lnTo>
                      <a:pt x="2533" y="3693"/>
                    </a:lnTo>
                    <a:lnTo>
                      <a:pt x="2533" y="3596"/>
                    </a:lnTo>
                    <a:lnTo>
                      <a:pt x="2514" y="3500"/>
                    </a:lnTo>
                    <a:lnTo>
                      <a:pt x="2495" y="3423"/>
                    </a:lnTo>
                    <a:lnTo>
                      <a:pt x="2437" y="3345"/>
                    </a:lnTo>
                    <a:lnTo>
                      <a:pt x="2379" y="3268"/>
                    </a:lnTo>
                    <a:lnTo>
                      <a:pt x="2282" y="3229"/>
                    </a:lnTo>
                    <a:lnTo>
                      <a:pt x="2069" y="3113"/>
                    </a:lnTo>
                    <a:lnTo>
                      <a:pt x="1857" y="2997"/>
                    </a:lnTo>
                    <a:lnTo>
                      <a:pt x="1779" y="2920"/>
                    </a:lnTo>
                    <a:lnTo>
                      <a:pt x="1721" y="2881"/>
                    </a:lnTo>
                    <a:lnTo>
                      <a:pt x="1741" y="2920"/>
                    </a:lnTo>
                    <a:lnTo>
                      <a:pt x="1586" y="2765"/>
                    </a:lnTo>
                    <a:lnTo>
                      <a:pt x="1412" y="2630"/>
                    </a:lnTo>
                    <a:lnTo>
                      <a:pt x="1335" y="2553"/>
                    </a:lnTo>
                    <a:lnTo>
                      <a:pt x="1277" y="2475"/>
                    </a:lnTo>
                    <a:lnTo>
                      <a:pt x="1238" y="2437"/>
                    </a:lnTo>
                    <a:lnTo>
                      <a:pt x="1180" y="2321"/>
                    </a:lnTo>
                    <a:lnTo>
                      <a:pt x="1064" y="2147"/>
                    </a:lnTo>
                    <a:lnTo>
                      <a:pt x="1084" y="2166"/>
                    </a:lnTo>
                    <a:lnTo>
                      <a:pt x="1064" y="2127"/>
                    </a:lnTo>
                    <a:lnTo>
                      <a:pt x="1026" y="2031"/>
                    </a:lnTo>
                    <a:lnTo>
                      <a:pt x="968" y="1837"/>
                    </a:lnTo>
                    <a:lnTo>
                      <a:pt x="968" y="1818"/>
                    </a:lnTo>
                    <a:lnTo>
                      <a:pt x="948" y="1702"/>
                    </a:lnTo>
                    <a:lnTo>
                      <a:pt x="948" y="1605"/>
                    </a:lnTo>
                    <a:lnTo>
                      <a:pt x="948" y="1567"/>
                    </a:lnTo>
                    <a:lnTo>
                      <a:pt x="948" y="1528"/>
                    </a:lnTo>
                    <a:lnTo>
                      <a:pt x="968" y="1470"/>
                    </a:lnTo>
                    <a:lnTo>
                      <a:pt x="1006" y="1354"/>
                    </a:lnTo>
                    <a:lnTo>
                      <a:pt x="1026" y="1238"/>
                    </a:lnTo>
                    <a:lnTo>
                      <a:pt x="1026" y="1296"/>
                    </a:lnTo>
                    <a:lnTo>
                      <a:pt x="1045" y="1219"/>
                    </a:lnTo>
                    <a:lnTo>
                      <a:pt x="1161" y="1006"/>
                    </a:lnTo>
                    <a:lnTo>
                      <a:pt x="1219" y="909"/>
                    </a:lnTo>
                    <a:lnTo>
                      <a:pt x="1238" y="871"/>
                    </a:lnTo>
                    <a:lnTo>
                      <a:pt x="1296" y="813"/>
                    </a:lnTo>
                    <a:lnTo>
                      <a:pt x="1354" y="735"/>
                    </a:lnTo>
                    <a:lnTo>
                      <a:pt x="1393" y="639"/>
                    </a:lnTo>
                    <a:lnTo>
                      <a:pt x="1412" y="542"/>
                    </a:lnTo>
                    <a:lnTo>
                      <a:pt x="1431" y="465"/>
                    </a:lnTo>
                    <a:lnTo>
                      <a:pt x="1412" y="368"/>
                    </a:lnTo>
                    <a:lnTo>
                      <a:pt x="1393" y="272"/>
                    </a:lnTo>
                    <a:lnTo>
                      <a:pt x="1354" y="194"/>
                    </a:lnTo>
                    <a:lnTo>
                      <a:pt x="1277" y="117"/>
                    </a:lnTo>
                    <a:lnTo>
                      <a:pt x="1200" y="59"/>
                    </a:lnTo>
                    <a:lnTo>
                      <a:pt x="1122" y="20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39"/>
              <p:cNvSpPr/>
              <p:nvPr/>
            </p:nvSpPr>
            <p:spPr>
              <a:xfrm>
                <a:off x="2024350" y="-3167450"/>
                <a:ext cx="116500" cy="94250"/>
              </a:xfrm>
              <a:custGeom>
                <a:rect b="b" l="l" r="r" t="t"/>
                <a:pathLst>
                  <a:path extrusionOk="0" h="3770" w="4660">
                    <a:moveTo>
                      <a:pt x="638" y="0"/>
                    </a:moveTo>
                    <a:lnTo>
                      <a:pt x="542" y="20"/>
                    </a:lnTo>
                    <a:lnTo>
                      <a:pt x="445" y="39"/>
                    </a:lnTo>
                    <a:lnTo>
                      <a:pt x="368" y="97"/>
                    </a:lnTo>
                    <a:lnTo>
                      <a:pt x="290" y="155"/>
                    </a:lnTo>
                    <a:lnTo>
                      <a:pt x="252" y="252"/>
                    </a:lnTo>
                    <a:lnTo>
                      <a:pt x="136" y="599"/>
                    </a:lnTo>
                    <a:lnTo>
                      <a:pt x="39" y="947"/>
                    </a:lnTo>
                    <a:lnTo>
                      <a:pt x="0" y="1295"/>
                    </a:lnTo>
                    <a:lnTo>
                      <a:pt x="0" y="1469"/>
                    </a:lnTo>
                    <a:lnTo>
                      <a:pt x="0" y="1643"/>
                    </a:lnTo>
                    <a:lnTo>
                      <a:pt x="20" y="1798"/>
                    </a:lnTo>
                    <a:lnTo>
                      <a:pt x="58" y="1972"/>
                    </a:lnTo>
                    <a:lnTo>
                      <a:pt x="97" y="2146"/>
                    </a:lnTo>
                    <a:lnTo>
                      <a:pt x="155" y="2301"/>
                    </a:lnTo>
                    <a:lnTo>
                      <a:pt x="232" y="2455"/>
                    </a:lnTo>
                    <a:lnTo>
                      <a:pt x="310" y="2610"/>
                    </a:lnTo>
                    <a:lnTo>
                      <a:pt x="426" y="2765"/>
                    </a:lnTo>
                    <a:lnTo>
                      <a:pt x="542" y="2919"/>
                    </a:lnTo>
                    <a:lnTo>
                      <a:pt x="658" y="3016"/>
                    </a:lnTo>
                    <a:lnTo>
                      <a:pt x="773" y="3132"/>
                    </a:lnTo>
                    <a:lnTo>
                      <a:pt x="1025" y="3306"/>
                    </a:lnTo>
                    <a:lnTo>
                      <a:pt x="1295" y="3461"/>
                    </a:lnTo>
                    <a:lnTo>
                      <a:pt x="1605" y="3576"/>
                    </a:lnTo>
                    <a:lnTo>
                      <a:pt x="1914" y="3673"/>
                    </a:lnTo>
                    <a:lnTo>
                      <a:pt x="2223" y="3731"/>
                    </a:lnTo>
                    <a:lnTo>
                      <a:pt x="2533" y="3750"/>
                    </a:lnTo>
                    <a:lnTo>
                      <a:pt x="2842" y="3770"/>
                    </a:lnTo>
                    <a:lnTo>
                      <a:pt x="3229" y="3750"/>
                    </a:lnTo>
                    <a:lnTo>
                      <a:pt x="3596" y="3692"/>
                    </a:lnTo>
                    <a:lnTo>
                      <a:pt x="3963" y="3596"/>
                    </a:lnTo>
                    <a:lnTo>
                      <a:pt x="4330" y="3480"/>
                    </a:lnTo>
                    <a:lnTo>
                      <a:pt x="4408" y="3441"/>
                    </a:lnTo>
                    <a:lnTo>
                      <a:pt x="4485" y="3383"/>
                    </a:lnTo>
                    <a:lnTo>
                      <a:pt x="4543" y="3325"/>
                    </a:lnTo>
                    <a:lnTo>
                      <a:pt x="4601" y="3248"/>
                    </a:lnTo>
                    <a:lnTo>
                      <a:pt x="4640" y="3151"/>
                    </a:lnTo>
                    <a:lnTo>
                      <a:pt x="4659" y="3074"/>
                    </a:lnTo>
                    <a:lnTo>
                      <a:pt x="4659" y="2977"/>
                    </a:lnTo>
                    <a:lnTo>
                      <a:pt x="4640" y="2881"/>
                    </a:lnTo>
                    <a:lnTo>
                      <a:pt x="4601" y="2784"/>
                    </a:lnTo>
                    <a:lnTo>
                      <a:pt x="4543" y="2707"/>
                    </a:lnTo>
                    <a:lnTo>
                      <a:pt x="4485" y="2649"/>
                    </a:lnTo>
                    <a:lnTo>
                      <a:pt x="4408" y="2591"/>
                    </a:lnTo>
                    <a:lnTo>
                      <a:pt x="4311" y="2552"/>
                    </a:lnTo>
                    <a:lnTo>
                      <a:pt x="4214" y="2533"/>
                    </a:lnTo>
                    <a:lnTo>
                      <a:pt x="4137" y="2533"/>
                    </a:lnTo>
                    <a:lnTo>
                      <a:pt x="4040" y="2552"/>
                    </a:lnTo>
                    <a:lnTo>
                      <a:pt x="3770" y="2649"/>
                    </a:lnTo>
                    <a:lnTo>
                      <a:pt x="3499" y="2726"/>
                    </a:lnTo>
                    <a:lnTo>
                      <a:pt x="3364" y="2745"/>
                    </a:lnTo>
                    <a:lnTo>
                      <a:pt x="3325" y="2765"/>
                    </a:lnTo>
                    <a:lnTo>
                      <a:pt x="3055" y="2784"/>
                    </a:lnTo>
                    <a:lnTo>
                      <a:pt x="2765" y="2803"/>
                    </a:lnTo>
                    <a:lnTo>
                      <a:pt x="2494" y="2784"/>
                    </a:lnTo>
                    <a:lnTo>
                      <a:pt x="2455" y="2784"/>
                    </a:lnTo>
                    <a:lnTo>
                      <a:pt x="2339" y="2765"/>
                    </a:lnTo>
                    <a:lnTo>
                      <a:pt x="2069" y="2707"/>
                    </a:lnTo>
                    <a:lnTo>
                      <a:pt x="1837" y="2629"/>
                    </a:lnTo>
                    <a:lnTo>
                      <a:pt x="1837" y="2629"/>
                    </a:lnTo>
                    <a:lnTo>
                      <a:pt x="1875" y="2649"/>
                    </a:lnTo>
                    <a:lnTo>
                      <a:pt x="1817" y="2629"/>
                    </a:lnTo>
                    <a:lnTo>
                      <a:pt x="1701" y="2571"/>
                    </a:lnTo>
                    <a:lnTo>
                      <a:pt x="1489" y="2455"/>
                    </a:lnTo>
                    <a:lnTo>
                      <a:pt x="1431" y="2417"/>
                    </a:lnTo>
                    <a:lnTo>
                      <a:pt x="1373" y="2378"/>
                    </a:lnTo>
                    <a:lnTo>
                      <a:pt x="1218" y="2223"/>
                    </a:lnTo>
                    <a:lnTo>
                      <a:pt x="1199" y="2204"/>
                    </a:lnTo>
                    <a:lnTo>
                      <a:pt x="1121" y="2088"/>
                    </a:lnTo>
                    <a:lnTo>
                      <a:pt x="1063" y="2011"/>
                    </a:lnTo>
                    <a:lnTo>
                      <a:pt x="1044" y="1953"/>
                    </a:lnTo>
                    <a:lnTo>
                      <a:pt x="1063" y="1991"/>
                    </a:lnTo>
                    <a:lnTo>
                      <a:pt x="986" y="1759"/>
                    </a:lnTo>
                    <a:lnTo>
                      <a:pt x="967" y="1682"/>
                    </a:lnTo>
                    <a:lnTo>
                      <a:pt x="964" y="1679"/>
                    </a:lnTo>
                    <a:lnTo>
                      <a:pt x="947" y="1566"/>
                    </a:lnTo>
                    <a:lnTo>
                      <a:pt x="947" y="1276"/>
                    </a:lnTo>
                    <a:lnTo>
                      <a:pt x="967" y="1199"/>
                    </a:lnTo>
                    <a:lnTo>
                      <a:pt x="1005" y="1005"/>
                    </a:lnTo>
                    <a:lnTo>
                      <a:pt x="1044" y="831"/>
                    </a:lnTo>
                    <a:lnTo>
                      <a:pt x="1083" y="773"/>
                    </a:lnTo>
                    <a:lnTo>
                      <a:pt x="1102" y="715"/>
                    </a:lnTo>
                    <a:lnTo>
                      <a:pt x="1121" y="619"/>
                    </a:lnTo>
                    <a:lnTo>
                      <a:pt x="1141" y="522"/>
                    </a:lnTo>
                    <a:lnTo>
                      <a:pt x="1141" y="426"/>
                    </a:lnTo>
                    <a:lnTo>
                      <a:pt x="1121" y="348"/>
                    </a:lnTo>
                    <a:lnTo>
                      <a:pt x="1102" y="252"/>
                    </a:lnTo>
                    <a:lnTo>
                      <a:pt x="1044" y="174"/>
                    </a:lnTo>
                    <a:lnTo>
                      <a:pt x="986" y="116"/>
                    </a:lnTo>
                    <a:lnTo>
                      <a:pt x="909" y="58"/>
                    </a:lnTo>
                    <a:lnTo>
                      <a:pt x="812" y="20"/>
                    </a:lnTo>
                    <a:lnTo>
                      <a:pt x="735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39"/>
              <p:cNvSpPr/>
              <p:nvPr/>
            </p:nvSpPr>
            <p:spPr>
              <a:xfrm>
                <a:off x="2405650" y="-3115750"/>
                <a:ext cx="108750" cy="55600"/>
              </a:xfrm>
              <a:custGeom>
                <a:rect b="b" l="l" r="r" t="t"/>
                <a:pathLst>
                  <a:path extrusionOk="0" h="2224" w="4350">
                    <a:moveTo>
                      <a:pt x="3809" y="1"/>
                    </a:moveTo>
                    <a:lnTo>
                      <a:pt x="3731" y="20"/>
                    </a:lnTo>
                    <a:lnTo>
                      <a:pt x="3654" y="59"/>
                    </a:lnTo>
                    <a:lnTo>
                      <a:pt x="3577" y="97"/>
                    </a:lnTo>
                    <a:lnTo>
                      <a:pt x="3499" y="175"/>
                    </a:lnTo>
                    <a:lnTo>
                      <a:pt x="3441" y="252"/>
                    </a:lnTo>
                    <a:lnTo>
                      <a:pt x="3422" y="271"/>
                    </a:lnTo>
                    <a:lnTo>
                      <a:pt x="3345" y="368"/>
                    </a:lnTo>
                    <a:lnTo>
                      <a:pt x="3171" y="561"/>
                    </a:lnTo>
                    <a:lnTo>
                      <a:pt x="2997" y="735"/>
                    </a:lnTo>
                    <a:lnTo>
                      <a:pt x="2919" y="793"/>
                    </a:lnTo>
                    <a:lnTo>
                      <a:pt x="2881" y="832"/>
                    </a:lnTo>
                    <a:lnTo>
                      <a:pt x="2668" y="967"/>
                    </a:lnTo>
                    <a:lnTo>
                      <a:pt x="2456" y="1103"/>
                    </a:lnTo>
                    <a:lnTo>
                      <a:pt x="2378" y="1122"/>
                    </a:lnTo>
                    <a:lnTo>
                      <a:pt x="2417" y="1122"/>
                    </a:lnTo>
                    <a:lnTo>
                      <a:pt x="2320" y="1161"/>
                    </a:lnTo>
                    <a:lnTo>
                      <a:pt x="2088" y="1219"/>
                    </a:lnTo>
                    <a:lnTo>
                      <a:pt x="1992" y="1257"/>
                    </a:lnTo>
                    <a:lnTo>
                      <a:pt x="2030" y="1238"/>
                    </a:lnTo>
                    <a:lnTo>
                      <a:pt x="2030" y="1238"/>
                    </a:lnTo>
                    <a:lnTo>
                      <a:pt x="1972" y="1257"/>
                    </a:lnTo>
                    <a:lnTo>
                      <a:pt x="1721" y="1257"/>
                    </a:lnTo>
                    <a:lnTo>
                      <a:pt x="1605" y="1238"/>
                    </a:lnTo>
                    <a:lnTo>
                      <a:pt x="1528" y="1219"/>
                    </a:lnTo>
                    <a:lnTo>
                      <a:pt x="1508" y="1199"/>
                    </a:lnTo>
                    <a:lnTo>
                      <a:pt x="1354" y="1122"/>
                    </a:lnTo>
                    <a:lnTo>
                      <a:pt x="1296" y="1064"/>
                    </a:lnTo>
                    <a:lnTo>
                      <a:pt x="1199" y="987"/>
                    </a:lnTo>
                    <a:lnTo>
                      <a:pt x="1160" y="929"/>
                    </a:lnTo>
                    <a:lnTo>
                      <a:pt x="1083" y="813"/>
                    </a:lnTo>
                    <a:lnTo>
                      <a:pt x="948" y="600"/>
                    </a:lnTo>
                    <a:lnTo>
                      <a:pt x="909" y="523"/>
                    </a:lnTo>
                    <a:lnTo>
                      <a:pt x="851" y="445"/>
                    </a:lnTo>
                    <a:lnTo>
                      <a:pt x="793" y="368"/>
                    </a:lnTo>
                    <a:lnTo>
                      <a:pt x="716" y="329"/>
                    </a:lnTo>
                    <a:lnTo>
                      <a:pt x="638" y="291"/>
                    </a:lnTo>
                    <a:lnTo>
                      <a:pt x="542" y="271"/>
                    </a:lnTo>
                    <a:lnTo>
                      <a:pt x="445" y="271"/>
                    </a:lnTo>
                    <a:lnTo>
                      <a:pt x="348" y="291"/>
                    </a:lnTo>
                    <a:lnTo>
                      <a:pt x="271" y="329"/>
                    </a:lnTo>
                    <a:lnTo>
                      <a:pt x="194" y="368"/>
                    </a:lnTo>
                    <a:lnTo>
                      <a:pt x="116" y="445"/>
                    </a:lnTo>
                    <a:lnTo>
                      <a:pt x="58" y="523"/>
                    </a:lnTo>
                    <a:lnTo>
                      <a:pt x="20" y="619"/>
                    </a:lnTo>
                    <a:lnTo>
                      <a:pt x="0" y="697"/>
                    </a:lnTo>
                    <a:lnTo>
                      <a:pt x="0" y="793"/>
                    </a:lnTo>
                    <a:lnTo>
                      <a:pt x="39" y="890"/>
                    </a:lnTo>
                    <a:lnTo>
                      <a:pt x="213" y="1219"/>
                    </a:lnTo>
                    <a:lnTo>
                      <a:pt x="310" y="1393"/>
                    </a:lnTo>
                    <a:lnTo>
                      <a:pt x="406" y="1547"/>
                    </a:lnTo>
                    <a:lnTo>
                      <a:pt x="542" y="1682"/>
                    </a:lnTo>
                    <a:lnTo>
                      <a:pt x="677" y="1818"/>
                    </a:lnTo>
                    <a:lnTo>
                      <a:pt x="832" y="1934"/>
                    </a:lnTo>
                    <a:lnTo>
                      <a:pt x="986" y="2030"/>
                    </a:lnTo>
                    <a:lnTo>
                      <a:pt x="1141" y="2088"/>
                    </a:lnTo>
                    <a:lnTo>
                      <a:pt x="1296" y="2146"/>
                    </a:lnTo>
                    <a:lnTo>
                      <a:pt x="1450" y="2185"/>
                    </a:lnTo>
                    <a:lnTo>
                      <a:pt x="1605" y="2204"/>
                    </a:lnTo>
                    <a:lnTo>
                      <a:pt x="1779" y="2224"/>
                    </a:lnTo>
                    <a:lnTo>
                      <a:pt x="1934" y="2224"/>
                    </a:lnTo>
                    <a:lnTo>
                      <a:pt x="2088" y="2204"/>
                    </a:lnTo>
                    <a:lnTo>
                      <a:pt x="2262" y="2185"/>
                    </a:lnTo>
                    <a:lnTo>
                      <a:pt x="2572" y="2088"/>
                    </a:lnTo>
                    <a:lnTo>
                      <a:pt x="2861" y="1972"/>
                    </a:lnTo>
                    <a:lnTo>
                      <a:pt x="3151" y="1818"/>
                    </a:lnTo>
                    <a:lnTo>
                      <a:pt x="3403" y="1644"/>
                    </a:lnTo>
                    <a:lnTo>
                      <a:pt x="3654" y="1431"/>
                    </a:lnTo>
                    <a:lnTo>
                      <a:pt x="3886" y="1199"/>
                    </a:lnTo>
                    <a:lnTo>
                      <a:pt x="4099" y="967"/>
                    </a:lnTo>
                    <a:lnTo>
                      <a:pt x="4292" y="716"/>
                    </a:lnTo>
                    <a:lnTo>
                      <a:pt x="4331" y="619"/>
                    </a:lnTo>
                    <a:lnTo>
                      <a:pt x="4350" y="542"/>
                    </a:lnTo>
                    <a:lnTo>
                      <a:pt x="4350" y="445"/>
                    </a:lnTo>
                    <a:lnTo>
                      <a:pt x="4331" y="349"/>
                    </a:lnTo>
                    <a:lnTo>
                      <a:pt x="4292" y="252"/>
                    </a:lnTo>
                    <a:lnTo>
                      <a:pt x="4234" y="175"/>
                    </a:lnTo>
                    <a:lnTo>
                      <a:pt x="4176" y="97"/>
                    </a:lnTo>
                    <a:lnTo>
                      <a:pt x="4099" y="59"/>
                    </a:lnTo>
                    <a:lnTo>
                      <a:pt x="4002" y="20"/>
                    </a:lnTo>
                    <a:lnTo>
                      <a:pt x="3905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7" name="Google Shape;867;p39"/>
              <p:cNvSpPr/>
              <p:nvPr/>
            </p:nvSpPr>
            <p:spPr>
              <a:xfrm>
                <a:off x="2592675" y="-3120575"/>
                <a:ext cx="85075" cy="54150"/>
              </a:xfrm>
              <a:custGeom>
                <a:rect b="b" l="l" r="r" t="t"/>
                <a:pathLst>
                  <a:path extrusionOk="0" h="2166" w="3403">
                    <a:moveTo>
                      <a:pt x="2146" y="1109"/>
                    </a:moveTo>
                    <a:lnTo>
                      <a:pt x="2127" y="1122"/>
                    </a:lnTo>
                    <a:lnTo>
                      <a:pt x="2108" y="1122"/>
                    </a:lnTo>
                    <a:lnTo>
                      <a:pt x="2146" y="1109"/>
                    </a:lnTo>
                    <a:close/>
                    <a:moveTo>
                      <a:pt x="2900" y="0"/>
                    </a:moveTo>
                    <a:lnTo>
                      <a:pt x="2804" y="20"/>
                    </a:lnTo>
                    <a:lnTo>
                      <a:pt x="2707" y="39"/>
                    </a:lnTo>
                    <a:lnTo>
                      <a:pt x="2630" y="97"/>
                    </a:lnTo>
                    <a:lnTo>
                      <a:pt x="2572" y="155"/>
                    </a:lnTo>
                    <a:lnTo>
                      <a:pt x="2514" y="232"/>
                    </a:lnTo>
                    <a:lnTo>
                      <a:pt x="2456" y="310"/>
                    </a:lnTo>
                    <a:lnTo>
                      <a:pt x="2436" y="406"/>
                    </a:lnTo>
                    <a:lnTo>
                      <a:pt x="2436" y="503"/>
                    </a:lnTo>
                    <a:lnTo>
                      <a:pt x="2436" y="638"/>
                    </a:lnTo>
                    <a:lnTo>
                      <a:pt x="2417" y="735"/>
                    </a:lnTo>
                    <a:lnTo>
                      <a:pt x="2378" y="870"/>
                    </a:lnTo>
                    <a:lnTo>
                      <a:pt x="2359" y="909"/>
                    </a:lnTo>
                    <a:lnTo>
                      <a:pt x="2359" y="928"/>
                    </a:lnTo>
                    <a:lnTo>
                      <a:pt x="2262" y="1025"/>
                    </a:lnTo>
                    <a:lnTo>
                      <a:pt x="2243" y="1044"/>
                    </a:lnTo>
                    <a:lnTo>
                      <a:pt x="2150" y="1106"/>
                    </a:lnTo>
                    <a:lnTo>
                      <a:pt x="2088" y="1122"/>
                    </a:lnTo>
                    <a:lnTo>
                      <a:pt x="1953" y="1160"/>
                    </a:lnTo>
                    <a:lnTo>
                      <a:pt x="1876" y="1180"/>
                    </a:lnTo>
                    <a:lnTo>
                      <a:pt x="1914" y="1180"/>
                    </a:lnTo>
                    <a:lnTo>
                      <a:pt x="1760" y="1199"/>
                    </a:lnTo>
                    <a:lnTo>
                      <a:pt x="1624" y="1180"/>
                    </a:lnTo>
                    <a:lnTo>
                      <a:pt x="1566" y="1180"/>
                    </a:lnTo>
                    <a:lnTo>
                      <a:pt x="1412" y="1160"/>
                    </a:lnTo>
                    <a:lnTo>
                      <a:pt x="1276" y="1122"/>
                    </a:lnTo>
                    <a:lnTo>
                      <a:pt x="1180" y="1083"/>
                    </a:lnTo>
                    <a:lnTo>
                      <a:pt x="1199" y="1102"/>
                    </a:lnTo>
                    <a:lnTo>
                      <a:pt x="1044" y="1025"/>
                    </a:lnTo>
                    <a:lnTo>
                      <a:pt x="890" y="928"/>
                    </a:lnTo>
                    <a:lnTo>
                      <a:pt x="909" y="948"/>
                    </a:lnTo>
                    <a:lnTo>
                      <a:pt x="909" y="948"/>
                    </a:lnTo>
                    <a:lnTo>
                      <a:pt x="832" y="890"/>
                    </a:lnTo>
                    <a:lnTo>
                      <a:pt x="735" y="832"/>
                    </a:lnTo>
                    <a:lnTo>
                      <a:pt x="658" y="793"/>
                    </a:lnTo>
                    <a:lnTo>
                      <a:pt x="561" y="774"/>
                    </a:lnTo>
                    <a:lnTo>
                      <a:pt x="484" y="754"/>
                    </a:lnTo>
                    <a:lnTo>
                      <a:pt x="387" y="754"/>
                    </a:lnTo>
                    <a:lnTo>
                      <a:pt x="291" y="793"/>
                    </a:lnTo>
                    <a:lnTo>
                      <a:pt x="213" y="832"/>
                    </a:lnTo>
                    <a:lnTo>
                      <a:pt x="136" y="909"/>
                    </a:lnTo>
                    <a:lnTo>
                      <a:pt x="78" y="986"/>
                    </a:lnTo>
                    <a:lnTo>
                      <a:pt x="39" y="1064"/>
                    </a:lnTo>
                    <a:lnTo>
                      <a:pt x="20" y="1160"/>
                    </a:lnTo>
                    <a:lnTo>
                      <a:pt x="1" y="1257"/>
                    </a:lnTo>
                    <a:lnTo>
                      <a:pt x="20" y="1334"/>
                    </a:lnTo>
                    <a:lnTo>
                      <a:pt x="39" y="1431"/>
                    </a:lnTo>
                    <a:lnTo>
                      <a:pt x="97" y="1508"/>
                    </a:lnTo>
                    <a:lnTo>
                      <a:pt x="155" y="1586"/>
                    </a:lnTo>
                    <a:lnTo>
                      <a:pt x="329" y="1721"/>
                    </a:lnTo>
                    <a:lnTo>
                      <a:pt x="503" y="1837"/>
                    </a:lnTo>
                    <a:lnTo>
                      <a:pt x="697" y="1933"/>
                    </a:lnTo>
                    <a:lnTo>
                      <a:pt x="909" y="2011"/>
                    </a:lnTo>
                    <a:lnTo>
                      <a:pt x="1102" y="2069"/>
                    </a:lnTo>
                    <a:lnTo>
                      <a:pt x="1315" y="2127"/>
                    </a:lnTo>
                    <a:lnTo>
                      <a:pt x="1528" y="2146"/>
                    </a:lnTo>
                    <a:lnTo>
                      <a:pt x="1740" y="2165"/>
                    </a:lnTo>
                    <a:lnTo>
                      <a:pt x="1953" y="2146"/>
                    </a:lnTo>
                    <a:lnTo>
                      <a:pt x="2166" y="2107"/>
                    </a:lnTo>
                    <a:lnTo>
                      <a:pt x="2359" y="2049"/>
                    </a:lnTo>
                    <a:lnTo>
                      <a:pt x="2552" y="1972"/>
                    </a:lnTo>
                    <a:lnTo>
                      <a:pt x="2726" y="1875"/>
                    </a:lnTo>
                    <a:lnTo>
                      <a:pt x="2900" y="1740"/>
                    </a:lnTo>
                    <a:lnTo>
                      <a:pt x="3036" y="1605"/>
                    </a:lnTo>
                    <a:lnTo>
                      <a:pt x="3171" y="1431"/>
                    </a:lnTo>
                    <a:lnTo>
                      <a:pt x="3229" y="1315"/>
                    </a:lnTo>
                    <a:lnTo>
                      <a:pt x="3287" y="1199"/>
                    </a:lnTo>
                    <a:lnTo>
                      <a:pt x="3364" y="967"/>
                    </a:lnTo>
                    <a:lnTo>
                      <a:pt x="3403" y="716"/>
                    </a:lnTo>
                    <a:lnTo>
                      <a:pt x="3403" y="464"/>
                    </a:lnTo>
                    <a:lnTo>
                      <a:pt x="3384" y="368"/>
                    </a:lnTo>
                    <a:lnTo>
                      <a:pt x="3345" y="271"/>
                    </a:lnTo>
                    <a:lnTo>
                      <a:pt x="3306" y="194"/>
                    </a:lnTo>
                    <a:lnTo>
                      <a:pt x="3248" y="116"/>
                    </a:lnTo>
                    <a:lnTo>
                      <a:pt x="3171" y="58"/>
                    </a:lnTo>
                    <a:lnTo>
                      <a:pt x="3094" y="20"/>
                    </a:lnTo>
                    <a:lnTo>
                      <a:pt x="2997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8" name="Google Shape;868;p39"/>
              <p:cNvSpPr/>
              <p:nvPr/>
            </p:nvSpPr>
            <p:spPr>
              <a:xfrm>
                <a:off x="2914550" y="-3162150"/>
                <a:ext cx="58000" cy="78325"/>
              </a:xfrm>
              <a:custGeom>
                <a:rect b="b" l="l" r="r" t="t"/>
                <a:pathLst>
                  <a:path extrusionOk="0" h="3133" w="2320">
                    <a:moveTo>
                      <a:pt x="406" y="1"/>
                    </a:moveTo>
                    <a:lnTo>
                      <a:pt x="329" y="20"/>
                    </a:lnTo>
                    <a:lnTo>
                      <a:pt x="232" y="78"/>
                    </a:lnTo>
                    <a:lnTo>
                      <a:pt x="174" y="136"/>
                    </a:lnTo>
                    <a:lnTo>
                      <a:pt x="97" y="194"/>
                    </a:lnTo>
                    <a:lnTo>
                      <a:pt x="39" y="291"/>
                    </a:lnTo>
                    <a:lnTo>
                      <a:pt x="19" y="368"/>
                    </a:lnTo>
                    <a:lnTo>
                      <a:pt x="0" y="619"/>
                    </a:lnTo>
                    <a:lnTo>
                      <a:pt x="0" y="851"/>
                    </a:lnTo>
                    <a:lnTo>
                      <a:pt x="19" y="1103"/>
                    </a:lnTo>
                    <a:lnTo>
                      <a:pt x="77" y="1335"/>
                    </a:lnTo>
                    <a:lnTo>
                      <a:pt x="135" y="1528"/>
                    </a:lnTo>
                    <a:lnTo>
                      <a:pt x="193" y="1721"/>
                    </a:lnTo>
                    <a:lnTo>
                      <a:pt x="290" y="1895"/>
                    </a:lnTo>
                    <a:lnTo>
                      <a:pt x="387" y="2069"/>
                    </a:lnTo>
                    <a:lnTo>
                      <a:pt x="503" y="2243"/>
                    </a:lnTo>
                    <a:lnTo>
                      <a:pt x="638" y="2398"/>
                    </a:lnTo>
                    <a:lnTo>
                      <a:pt x="773" y="2533"/>
                    </a:lnTo>
                    <a:lnTo>
                      <a:pt x="928" y="2669"/>
                    </a:lnTo>
                    <a:lnTo>
                      <a:pt x="1083" y="2785"/>
                    </a:lnTo>
                    <a:lnTo>
                      <a:pt x="1257" y="2901"/>
                    </a:lnTo>
                    <a:lnTo>
                      <a:pt x="1431" y="2997"/>
                    </a:lnTo>
                    <a:lnTo>
                      <a:pt x="1605" y="3075"/>
                    </a:lnTo>
                    <a:lnTo>
                      <a:pt x="1701" y="3113"/>
                    </a:lnTo>
                    <a:lnTo>
                      <a:pt x="1798" y="3133"/>
                    </a:lnTo>
                    <a:lnTo>
                      <a:pt x="1875" y="3133"/>
                    </a:lnTo>
                    <a:lnTo>
                      <a:pt x="1972" y="3113"/>
                    </a:lnTo>
                    <a:lnTo>
                      <a:pt x="2069" y="3075"/>
                    </a:lnTo>
                    <a:lnTo>
                      <a:pt x="2146" y="3017"/>
                    </a:lnTo>
                    <a:lnTo>
                      <a:pt x="2204" y="2959"/>
                    </a:lnTo>
                    <a:lnTo>
                      <a:pt x="2262" y="2881"/>
                    </a:lnTo>
                    <a:lnTo>
                      <a:pt x="2301" y="2804"/>
                    </a:lnTo>
                    <a:lnTo>
                      <a:pt x="2320" y="2707"/>
                    </a:lnTo>
                    <a:lnTo>
                      <a:pt x="2320" y="2611"/>
                    </a:lnTo>
                    <a:lnTo>
                      <a:pt x="2301" y="2514"/>
                    </a:lnTo>
                    <a:lnTo>
                      <a:pt x="2262" y="2417"/>
                    </a:lnTo>
                    <a:lnTo>
                      <a:pt x="2204" y="2340"/>
                    </a:lnTo>
                    <a:lnTo>
                      <a:pt x="2146" y="2282"/>
                    </a:lnTo>
                    <a:lnTo>
                      <a:pt x="2069" y="2224"/>
                    </a:lnTo>
                    <a:lnTo>
                      <a:pt x="1914" y="2166"/>
                    </a:lnTo>
                    <a:lnTo>
                      <a:pt x="1779" y="2089"/>
                    </a:lnTo>
                    <a:lnTo>
                      <a:pt x="1624" y="1992"/>
                    </a:lnTo>
                    <a:lnTo>
                      <a:pt x="1566" y="1953"/>
                    </a:lnTo>
                    <a:lnTo>
                      <a:pt x="1605" y="1973"/>
                    </a:lnTo>
                    <a:lnTo>
                      <a:pt x="1469" y="1876"/>
                    </a:lnTo>
                    <a:lnTo>
                      <a:pt x="1353" y="1760"/>
                    </a:lnTo>
                    <a:lnTo>
                      <a:pt x="1315" y="1702"/>
                    </a:lnTo>
                    <a:lnTo>
                      <a:pt x="1218" y="1586"/>
                    </a:lnTo>
                    <a:lnTo>
                      <a:pt x="1141" y="1451"/>
                    </a:lnTo>
                    <a:lnTo>
                      <a:pt x="1102" y="1373"/>
                    </a:lnTo>
                    <a:lnTo>
                      <a:pt x="1102" y="1393"/>
                    </a:lnTo>
                    <a:lnTo>
                      <a:pt x="1063" y="1238"/>
                    </a:lnTo>
                    <a:lnTo>
                      <a:pt x="1005" y="1083"/>
                    </a:lnTo>
                    <a:lnTo>
                      <a:pt x="986" y="1006"/>
                    </a:lnTo>
                    <a:lnTo>
                      <a:pt x="986" y="1045"/>
                    </a:lnTo>
                    <a:lnTo>
                      <a:pt x="967" y="851"/>
                    </a:lnTo>
                    <a:lnTo>
                      <a:pt x="967" y="677"/>
                    </a:lnTo>
                    <a:lnTo>
                      <a:pt x="967" y="600"/>
                    </a:lnTo>
                    <a:lnTo>
                      <a:pt x="967" y="503"/>
                    </a:lnTo>
                    <a:lnTo>
                      <a:pt x="967" y="407"/>
                    </a:lnTo>
                    <a:lnTo>
                      <a:pt x="947" y="310"/>
                    </a:lnTo>
                    <a:lnTo>
                      <a:pt x="909" y="233"/>
                    </a:lnTo>
                    <a:lnTo>
                      <a:pt x="851" y="156"/>
                    </a:lnTo>
                    <a:lnTo>
                      <a:pt x="773" y="98"/>
                    </a:lnTo>
                    <a:lnTo>
                      <a:pt x="696" y="40"/>
                    </a:lnTo>
                    <a:lnTo>
                      <a:pt x="599" y="20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39"/>
              <p:cNvSpPr/>
              <p:nvPr/>
            </p:nvSpPr>
            <p:spPr>
              <a:xfrm>
                <a:off x="3173575" y="-3164075"/>
                <a:ext cx="45450" cy="80250"/>
              </a:xfrm>
              <a:custGeom>
                <a:rect b="b" l="l" r="r" t="t"/>
                <a:pathLst>
                  <a:path extrusionOk="0" h="3210" w="1818">
                    <a:moveTo>
                      <a:pt x="600" y="2108"/>
                    </a:moveTo>
                    <a:lnTo>
                      <a:pt x="581" y="2127"/>
                    </a:lnTo>
                    <a:lnTo>
                      <a:pt x="561" y="2127"/>
                    </a:lnTo>
                    <a:lnTo>
                      <a:pt x="600" y="2108"/>
                    </a:lnTo>
                    <a:close/>
                    <a:moveTo>
                      <a:pt x="1083" y="1"/>
                    </a:moveTo>
                    <a:lnTo>
                      <a:pt x="986" y="20"/>
                    </a:lnTo>
                    <a:lnTo>
                      <a:pt x="909" y="59"/>
                    </a:lnTo>
                    <a:lnTo>
                      <a:pt x="832" y="117"/>
                    </a:lnTo>
                    <a:lnTo>
                      <a:pt x="774" y="194"/>
                    </a:lnTo>
                    <a:lnTo>
                      <a:pt x="716" y="271"/>
                    </a:lnTo>
                    <a:lnTo>
                      <a:pt x="677" y="349"/>
                    </a:lnTo>
                    <a:lnTo>
                      <a:pt x="658" y="445"/>
                    </a:lnTo>
                    <a:lnTo>
                      <a:pt x="658" y="542"/>
                    </a:lnTo>
                    <a:lnTo>
                      <a:pt x="677" y="638"/>
                    </a:lnTo>
                    <a:lnTo>
                      <a:pt x="774" y="928"/>
                    </a:lnTo>
                    <a:lnTo>
                      <a:pt x="851" y="1238"/>
                    </a:lnTo>
                    <a:lnTo>
                      <a:pt x="832" y="1199"/>
                    </a:lnTo>
                    <a:lnTo>
                      <a:pt x="851" y="1296"/>
                    </a:lnTo>
                    <a:lnTo>
                      <a:pt x="851" y="1450"/>
                    </a:lnTo>
                    <a:lnTo>
                      <a:pt x="851" y="1586"/>
                    </a:lnTo>
                    <a:lnTo>
                      <a:pt x="851" y="1624"/>
                    </a:lnTo>
                    <a:lnTo>
                      <a:pt x="832" y="1760"/>
                    </a:lnTo>
                    <a:lnTo>
                      <a:pt x="793" y="1837"/>
                    </a:lnTo>
                    <a:lnTo>
                      <a:pt x="755" y="1914"/>
                    </a:lnTo>
                    <a:lnTo>
                      <a:pt x="716" y="1972"/>
                    </a:lnTo>
                    <a:lnTo>
                      <a:pt x="697" y="2011"/>
                    </a:lnTo>
                    <a:lnTo>
                      <a:pt x="716" y="1992"/>
                    </a:lnTo>
                    <a:lnTo>
                      <a:pt x="735" y="1953"/>
                    </a:lnTo>
                    <a:lnTo>
                      <a:pt x="735" y="1972"/>
                    </a:lnTo>
                    <a:lnTo>
                      <a:pt x="639" y="2069"/>
                    </a:lnTo>
                    <a:lnTo>
                      <a:pt x="600" y="2108"/>
                    </a:lnTo>
                    <a:lnTo>
                      <a:pt x="581" y="2108"/>
                    </a:lnTo>
                    <a:lnTo>
                      <a:pt x="426" y="2204"/>
                    </a:lnTo>
                    <a:lnTo>
                      <a:pt x="368" y="2243"/>
                    </a:lnTo>
                    <a:lnTo>
                      <a:pt x="349" y="2262"/>
                    </a:lnTo>
                    <a:lnTo>
                      <a:pt x="252" y="2301"/>
                    </a:lnTo>
                    <a:lnTo>
                      <a:pt x="175" y="2359"/>
                    </a:lnTo>
                    <a:lnTo>
                      <a:pt x="117" y="2417"/>
                    </a:lnTo>
                    <a:lnTo>
                      <a:pt x="59" y="2494"/>
                    </a:lnTo>
                    <a:lnTo>
                      <a:pt x="20" y="2572"/>
                    </a:lnTo>
                    <a:lnTo>
                      <a:pt x="1" y="2668"/>
                    </a:lnTo>
                    <a:lnTo>
                      <a:pt x="1" y="2765"/>
                    </a:lnTo>
                    <a:lnTo>
                      <a:pt x="20" y="2862"/>
                    </a:lnTo>
                    <a:lnTo>
                      <a:pt x="59" y="2939"/>
                    </a:lnTo>
                    <a:lnTo>
                      <a:pt x="117" y="3016"/>
                    </a:lnTo>
                    <a:lnTo>
                      <a:pt x="175" y="3094"/>
                    </a:lnTo>
                    <a:lnTo>
                      <a:pt x="252" y="3152"/>
                    </a:lnTo>
                    <a:lnTo>
                      <a:pt x="349" y="3190"/>
                    </a:lnTo>
                    <a:lnTo>
                      <a:pt x="445" y="3210"/>
                    </a:lnTo>
                    <a:lnTo>
                      <a:pt x="523" y="3210"/>
                    </a:lnTo>
                    <a:lnTo>
                      <a:pt x="619" y="3171"/>
                    </a:lnTo>
                    <a:lnTo>
                      <a:pt x="832" y="3074"/>
                    </a:lnTo>
                    <a:lnTo>
                      <a:pt x="1025" y="2958"/>
                    </a:lnTo>
                    <a:lnTo>
                      <a:pt x="1199" y="2842"/>
                    </a:lnTo>
                    <a:lnTo>
                      <a:pt x="1373" y="2688"/>
                    </a:lnTo>
                    <a:lnTo>
                      <a:pt x="1508" y="2514"/>
                    </a:lnTo>
                    <a:lnTo>
                      <a:pt x="1624" y="2340"/>
                    </a:lnTo>
                    <a:lnTo>
                      <a:pt x="1721" y="2127"/>
                    </a:lnTo>
                    <a:lnTo>
                      <a:pt x="1779" y="1914"/>
                    </a:lnTo>
                    <a:lnTo>
                      <a:pt x="1818" y="1721"/>
                    </a:lnTo>
                    <a:lnTo>
                      <a:pt x="1818" y="1508"/>
                    </a:lnTo>
                    <a:lnTo>
                      <a:pt x="1818" y="1315"/>
                    </a:lnTo>
                    <a:lnTo>
                      <a:pt x="1798" y="1122"/>
                    </a:lnTo>
                    <a:lnTo>
                      <a:pt x="1760" y="928"/>
                    </a:lnTo>
                    <a:lnTo>
                      <a:pt x="1721" y="716"/>
                    </a:lnTo>
                    <a:lnTo>
                      <a:pt x="1605" y="349"/>
                    </a:lnTo>
                    <a:lnTo>
                      <a:pt x="1566" y="252"/>
                    </a:lnTo>
                    <a:lnTo>
                      <a:pt x="1508" y="175"/>
                    </a:lnTo>
                    <a:lnTo>
                      <a:pt x="1431" y="117"/>
                    </a:lnTo>
                    <a:lnTo>
                      <a:pt x="1354" y="59"/>
                    </a:lnTo>
                    <a:lnTo>
                      <a:pt x="1276" y="20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39"/>
              <p:cNvSpPr/>
              <p:nvPr/>
            </p:nvSpPr>
            <p:spPr>
              <a:xfrm>
                <a:off x="784250" y="-3235125"/>
                <a:ext cx="2632925" cy="433525"/>
              </a:xfrm>
              <a:custGeom>
                <a:rect b="b" l="l" r="r" t="t"/>
                <a:pathLst>
                  <a:path extrusionOk="0" h="17341" w="105317">
                    <a:moveTo>
                      <a:pt x="7057" y="1"/>
                    </a:moveTo>
                    <a:lnTo>
                      <a:pt x="6477" y="59"/>
                    </a:lnTo>
                    <a:lnTo>
                      <a:pt x="5858" y="156"/>
                    </a:lnTo>
                    <a:lnTo>
                      <a:pt x="5259" y="291"/>
                    </a:lnTo>
                    <a:lnTo>
                      <a:pt x="4640" y="445"/>
                    </a:lnTo>
                    <a:lnTo>
                      <a:pt x="4041" y="658"/>
                    </a:lnTo>
                    <a:lnTo>
                      <a:pt x="3442" y="890"/>
                    </a:lnTo>
                    <a:lnTo>
                      <a:pt x="3171" y="1025"/>
                    </a:lnTo>
                    <a:lnTo>
                      <a:pt x="2881" y="1180"/>
                    </a:lnTo>
                    <a:lnTo>
                      <a:pt x="2610" y="1335"/>
                    </a:lnTo>
                    <a:lnTo>
                      <a:pt x="2359" y="1489"/>
                    </a:lnTo>
                    <a:lnTo>
                      <a:pt x="2088" y="1663"/>
                    </a:lnTo>
                    <a:lnTo>
                      <a:pt x="1856" y="1857"/>
                    </a:lnTo>
                    <a:lnTo>
                      <a:pt x="1624" y="2050"/>
                    </a:lnTo>
                    <a:lnTo>
                      <a:pt x="1393" y="2263"/>
                    </a:lnTo>
                    <a:lnTo>
                      <a:pt x="1180" y="2475"/>
                    </a:lnTo>
                    <a:lnTo>
                      <a:pt x="987" y="2707"/>
                    </a:lnTo>
                    <a:lnTo>
                      <a:pt x="813" y="2939"/>
                    </a:lnTo>
                    <a:lnTo>
                      <a:pt x="658" y="3191"/>
                    </a:lnTo>
                    <a:lnTo>
                      <a:pt x="503" y="3442"/>
                    </a:lnTo>
                    <a:lnTo>
                      <a:pt x="368" y="3712"/>
                    </a:lnTo>
                    <a:lnTo>
                      <a:pt x="252" y="4002"/>
                    </a:lnTo>
                    <a:lnTo>
                      <a:pt x="155" y="4292"/>
                    </a:lnTo>
                    <a:lnTo>
                      <a:pt x="97" y="4602"/>
                    </a:lnTo>
                    <a:lnTo>
                      <a:pt x="39" y="4911"/>
                    </a:lnTo>
                    <a:lnTo>
                      <a:pt x="1" y="5240"/>
                    </a:lnTo>
                    <a:lnTo>
                      <a:pt x="1" y="5588"/>
                    </a:lnTo>
                    <a:lnTo>
                      <a:pt x="20" y="5916"/>
                    </a:lnTo>
                    <a:lnTo>
                      <a:pt x="59" y="6245"/>
                    </a:lnTo>
                    <a:lnTo>
                      <a:pt x="97" y="6554"/>
                    </a:lnTo>
                    <a:lnTo>
                      <a:pt x="175" y="6883"/>
                    </a:lnTo>
                    <a:lnTo>
                      <a:pt x="252" y="7192"/>
                    </a:lnTo>
                    <a:lnTo>
                      <a:pt x="368" y="7482"/>
                    </a:lnTo>
                    <a:lnTo>
                      <a:pt x="484" y="7791"/>
                    </a:lnTo>
                    <a:lnTo>
                      <a:pt x="619" y="8081"/>
                    </a:lnTo>
                    <a:lnTo>
                      <a:pt x="774" y="8352"/>
                    </a:lnTo>
                    <a:lnTo>
                      <a:pt x="929" y="8642"/>
                    </a:lnTo>
                    <a:lnTo>
                      <a:pt x="1103" y="8913"/>
                    </a:lnTo>
                    <a:lnTo>
                      <a:pt x="1296" y="9164"/>
                    </a:lnTo>
                    <a:lnTo>
                      <a:pt x="1489" y="9434"/>
                    </a:lnTo>
                    <a:lnTo>
                      <a:pt x="1702" y="9686"/>
                    </a:lnTo>
                    <a:lnTo>
                      <a:pt x="2146" y="10169"/>
                    </a:lnTo>
                    <a:lnTo>
                      <a:pt x="2630" y="10633"/>
                    </a:lnTo>
                    <a:lnTo>
                      <a:pt x="3132" y="11058"/>
                    </a:lnTo>
                    <a:lnTo>
                      <a:pt x="3674" y="11464"/>
                    </a:lnTo>
                    <a:lnTo>
                      <a:pt x="4215" y="11832"/>
                    </a:lnTo>
                    <a:lnTo>
                      <a:pt x="4775" y="12180"/>
                    </a:lnTo>
                    <a:lnTo>
                      <a:pt x="5355" y="12489"/>
                    </a:lnTo>
                    <a:lnTo>
                      <a:pt x="5916" y="12779"/>
                    </a:lnTo>
                    <a:lnTo>
                      <a:pt x="6477" y="13030"/>
                    </a:lnTo>
                    <a:lnTo>
                      <a:pt x="7134" y="13301"/>
                    </a:lnTo>
                    <a:lnTo>
                      <a:pt x="7791" y="13533"/>
                    </a:lnTo>
                    <a:lnTo>
                      <a:pt x="8468" y="13765"/>
                    </a:lnTo>
                    <a:lnTo>
                      <a:pt x="9125" y="13977"/>
                    </a:lnTo>
                    <a:lnTo>
                      <a:pt x="9802" y="14171"/>
                    </a:lnTo>
                    <a:lnTo>
                      <a:pt x="10497" y="14345"/>
                    </a:lnTo>
                    <a:lnTo>
                      <a:pt x="11174" y="14499"/>
                    </a:lnTo>
                    <a:lnTo>
                      <a:pt x="11870" y="14654"/>
                    </a:lnTo>
                    <a:lnTo>
                      <a:pt x="12566" y="14789"/>
                    </a:lnTo>
                    <a:lnTo>
                      <a:pt x="13262" y="14905"/>
                    </a:lnTo>
                    <a:lnTo>
                      <a:pt x="14654" y="15118"/>
                    </a:lnTo>
                    <a:lnTo>
                      <a:pt x="16065" y="15292"/>
                    </a:lnTo>
                    <a:lnTo>
                      <a:pt x="17457" y="15446"/>
                    </a:lnTo>
                    <a:lnTo>
                      <a:pt x="19100" y="15601"/>
                    </a:lnTo>
                    <a:lnTo>
                      <a:pt x="20762" y="15736"/>
                    </a:lnTo>
                    <a:lnTo>
                      <a:pt x="24068" y="15988"/>
                    </a:lnTo>
                    <a:lnTo>
                      <a:pt x="27393" y="16258"/>
                    </a:lnTo>
                    <a:lnTo>
                      <a:pt x="29036" y="16394"/>
                    </a:lnTo>
                    <a:lnTo>
                      <a:pt x="30698" y="16548"/>
                    </a:lnTo>
                    <a:lnTo>
                      <a:pt x="32690" y="16722"/>
                    </a:lnTo>
                    <a:lnTo>
                      <a:pt x="34681" y="16877"/>
                    </a:lnTo>
                    <a:lnTo>
                      <a:pt x="36672" y="17012"/>
                    </a:lnTo>
                    <a:lnTo>
                      <a:pt x="38663" y="17109"/>
                    </a:lnTo>
                    <a:lnTo>
                      <a:pt x="40654" y="17206"/>
                    </a:lnTo>
                    <a:lnTo>
                      <a:pt x="42645" y="17264"/>
                    </a:lnTo>
                    <a:lnTo>
                      <a:pt x="44636" y="17302"/>
                    </a:lnTo>
                    <a:lnTo>
                      <a:pt x="46647" y="17341"/>
                    </a:lnTo>
                    <a:lnTo>
                      <a:pt x="50629" y="17341"/>
                    </a:lnTo>
                    <a:lnTo>
                      <a:pt x="52620" y="17302"/>
                    </a:lnTo>
                    <a:lnTo>
                      <a:pt x="54611" y="17264"/>
                    </a:lnTo>
                    <a:lnTo>
                      <a:pt x="56602" y="17186"/>
                    </a:lnTo>
                    <a:lnTo>
                      <a:pt x="58613" y="17109"/>
                    </a:lnTo>
                    <a:lnTo>
                      <a:pt x="60604" y="17012"/>
                    </a:lnTo>
                    <a:lnTo>
                      <a:pt x="62595" y="16916"/>
                    </a:lnTo>
                    <a:lnTo>
                      <a:pt x="66248" y="16684"/>
                    </a:lnTo>
                    <a:lnTo>
                      <a:pt x="69883" y="16452"/>
                    </a:lnTo>
                    <a:lnTo>
                      <a:pt x="73536" y="16162"/>
                    </a:lnTo>
                    <a:lnTo>
                      <a:pt x="77170" y="15852"/>
                    </a:lnTo>
                    <a:lnTo>
                      <a:pt x="78988" y="15678"/>
                    </a:lnTo>
                    <a:lnTo>
                      <a:pt x="80805" y="15485"/>
                    </a:lnTo>
                    <a:lnTo>
                      <a:pt x="82602" y="15272"/>
                    </a:lnTo>
                    <a:lnTo>
                      <a:pt x="84420" y="15060"/>
                    </a:lnTo>
                    <a:lnTo>
                      <a:pt x="86237" y="14828"/>
                    </a:lnTo>
                    <a:lnTo>
                      <a:pt x="88034" y="14577"/>
                    </a:lnTo>
                    <a:lnTo>
                      <a:pt x="89852" y="14306"/>
                    </a:lnTo>
                    <a:lnTo>
                      <a:pt x="91649" y="14016"/>
                    </a:lnTo>
                    <a:lnTo>
                      <a:pt x="93080" y="13765"/>
                    </a:lnTo>
                    <a:lnTo>
                      <a:pt x="93795" y="13629"/>
                    </a:lnTo>
                    <a:lnTo>
                      <a:pt x="94510" y="13475"/>
                    </a:lnTo>
                    <a:lnTo>
                      <a:pt x="95226" y="13320"/>
                    </a:lnTo>
                    <a:lnTo>
                      <a:pt x="95941" y="13146"/>
                    </a:lnTo>
                    <a:lnTo>
                      <a:pt x="96656" y="12953"/>
                    </a:lnTo>
                    <a:lnTo>
                      <a:pt x="97371" y="12721"/>
                    </a:lnTo>
                    <a:lnTo>
                      <a:pt x="98067" y="12489"/>
                    </a:lnTo>
                    <a:lnTo>
                      <a:pt x="98744" y="12238"/>
                    </a:lnTo>
                    <a:lnTo>
                      <a:pt x="99420" y="11948"/>
                    </a:lnTo>
                    <a:lnTo>
                      <a:pt x="100078" y="11619"/>
                    </a:lnTo>
                    <a:lnTo>
                      <a:pt x="100716" y="11271"/>
                    </a:lnTo>
                    <a:lnTo>
                      <a:pt x="101334" y="10904"/>
                    </a:lnTo>
                    <a:lnTo>
                      <a:pt x="101934" y="10478"/>
                    </a:lnTo>
                    <a:lnTo>
                      <a:pt x="102513" y="10034"/>
                    </a:lnTo>
                    <a:lnTo>
                      <a:pt x="102765" y="9802"/>
                    </a:lnTo>
                    <a:lnTo>
                      <a:pt x="103016" y="9570"/>
                    </a:lnTo>
                    <a:lnTo>
                      <a:pt x="103248" y="9338"/>
                    </a:lnTo>
                    <a:lnTo>
                      <a:pt x="103480" y="9087"/>
                    </a:lnTo>
                    <a:lnTo>
                      <a:pt x="103693" y="8816"/>
                    </a:lnTo>
                    <a:lnTo>
                      <a:pt x="103905" y="8545"/>
                    </a:lnTo>
                    <a:lnTo>
                      <a:pt x="104099" y="8255"/>
                    </a:lnTo>
                    <a:lnTo>
                      <a:pt x="104292" y="7985"/>
                    </a:lnTo>
                    <a:lnTo>
                      <a:pt x="104466" y="7695"/>
                    </a:lnTo>
                    <a:lnTo>
                      <a:pt x="104621" y="7385"/>
                    </a:lnTo>
                    <a:lnTo>
                      <a:pt x="104756" y="7095"/>
                    </a:lnTo>
                    <a:lnTo>
                      <a:pt x="104891" y="6786"/>
                    </a:lnTo>
                    <a:lnTo>
                      <a:pt x="105007" y="6477"/>
                    </a:lnTo>
                    <a:lnTo>
                      <a:pt x="105104" y="6168"/>
                    </a:lnTo>
                    <a:lnTo>
                      <a:pt x="105181" y="5858"/>
                    </a:lnTo>
                    <a:lnTo>
                      <a:pt x="105239" y="5530"/>
                    </a:lnTo>
                    <a:lnTo>
                      <a:pt x="105297" y="5220"/>
                    </a:lnTo>
                    <a:lnTo>
                      <a:pt x="105316" y="4911"/>
                    </a:lnTo>
                    <a:lnTo>
                      <a:pt x="105316" y="4602"/>
                    </a:lnTo>
                    <a:lnTo>
                      <a:pt x="105297" y="4292"/>
                    </a:lnTo>
                    <a:lnTo>
                      <a:pt x="105258" y="3983"/>
                    </a:lnTo>
                    <a:lnTo>
                      <a:pt x="105200" y="3693"/>
                    </a:lnTo>
                    <a:lnTo>
                      <a:pt x="105123" y="3384"/>
                    </a:lnTo>
                    <a:lnTo>
                      <a:pt x="105007" y="3094"/>
                    </a:lnTo>
                    <a:lnTo>
                      <a:pt x="104872" y="2823"/>
                    </a:lnTo>
                    <a:lnTo>
                      <a:pt x="104717" y="2533"/>
                    </a:lnTo>
                    <a:lnTo>
                      <a:pt x="104543" y="2263"/>
                    </a:lnTo>
                    <a:lnTo>
                      <a:pt x="104331" y="2011"/>
                    </a:lnTo>
                    <a:lnTo>
                      <a:pt x="104079" y="1760"/>
                    </a:lnTo>
                    <a:lnTo>
                      <a:pt x="103828" y="1509"/>
                    </a:lnTo>
                    <a:lnTo>
                      <a:pt x="103519" y="1277"/>
                    </a:lnTo>
                    <a:lnTo>
                      <a:pt x="103190" y="1064"/>
                    </a:lnTo>
                    <a:lnTo>
                      <a:pt x="103093" y="1006"/>
                    </a:lnTo>
                    <a:lnTo>
                      <a:pt x="103016" y="987"/>
                    </a:lnTo>
                    <a:lnTo>
                      <a:pt x="102919" y="987"/>
                    </a:lnTo>
                    <a:lnTo>
                      <a:pt x="102823" y="1006"/>
                    </a:lnTo>
                    <a:lnTo>
                      <a:pt x="102745" y="1045"/>
                    </a:lnTo>
                    <a:lnTo>
                      <a:pt x="102687" y="1103"/>
                    </a:lnTo>
                    <a:lnTo>
                      <a:pt x="102629" y="1161"/>
                    </a:lnTo>
                    <a:lnTo>
                      <a:pt x="102571" y="1238"/>
                    </a:lnTo>
                    <a:lnTo>
                      <a:pt x="102533" y="1315"/>
                    </a:lnTo>
                    <a:lnTo>
                      <a:pt x="102513" y="1412"/>
                    </a:lnTo>
                    <a:lnTo>
                      <a:pt x="102513" y="1509"/>
                    </a:lnTo>
                    <a:lnTo>
                      <a:pt x="102513" y="1586"/>
                    </a:lnTo>
                    <a:lnTo>
                      <a:pt x="102533" y="1683"/>
                    </a:lnTo>
                    <a:lnTo>
                      <a:pt x="102591" y="1760"/>
                    </a:lnTo>
                    <a:lnTo>
                      <a:pt x="102649" y="1837"/>
                    </a:lnTo>
                    <a:lnTo>
                      <a:pt x="102745" y="1915"/>
                    </a:lnTo>
                    <a:lnTo>
                      <a:pt x="103055" y="2127"/>
                    </a:lnTo>
                    <a:lnTo>
                      <a:pt x="103325" y="2359"/>
                    </a:lnTo>
                    <a:lnTo>
                      <a:pt x="103577" y="2591"/>
                    </a:lnTo>
                    <a:lnTo>
                      <a:pt x="103789" y="2843"/>
                    </a:lnTo>
                    <a:lnTo>
                      <a:pt x="103963" y="3094"/>
                    </a:lnTo>
                    <a:lnTo>
                      <a:pt x="104118" y="3345"/>
                    </a:lnTo>
                    <a:lnTo>
                      <a:pt x="104215" y="3616"/>
                    </a:lnTo>
                    <a:lnTo>
                      <a:pt x="104311" y="3886"/>
                    </a:lnTo>
                    <a:lnTo>
                      <a:pt x="104369" y="4176"/>
                    </a:lnTo>
                    <a:lnTo>
                      <a:pt x="104408" y="4466"/>
                    </a:lnTo>
                    <a:lnTo>
                      <a:pt x="104408" y="4737"/>
                    </a:lnTo>
                    <a:lnTo>
                      <a:pt x="104389" y="5027"/>
                    </a:lnTo>
                    <a:lnTo>
                      <a:pt x="104350" y="5317"/>
                    </a:lnTo>
                    <a:lnTo>
                      <a:pt x="104292" y="5607"/>
                    </a:lnTo>
                    <a:lnTo>
                      <a:pt x="104195" y="5916"/>
                    </a:lnTo>
                    <a:lnTo>
                      <a:pt x="104099" y="6206"/>
                    </a:lnTo>
                    <a:lnTo>
                      <a:pt x="103983" y="6477"/>
                    </a:lnTo>
                    <a:lnTo>
                      <a:pt x="103847" y="6767"/>
                    </a:lnTo>
                    <a:lnTo>
                      <a:pt x="103693" y="7057"/>
                    </a:lnTo>
                    <a:lnTo>
                      <a:pt x="103519" y="7327"/>
                    </a:lnTo>
                    <a:lnTo>
                      <a:pt x="103345" y="7617"/>
                    </a:lnTo>
                    <a:lnTo>
                      <a:pt x="103151" y="7869"/>
                    </a:lnTo>
                    <a:lnTo>
                      <a:pt x="102958" y="8139"/>
                    </a:lnTo>
                    <a:lnTo>
                      <a:pt x="102745" y="8391"/>
                    </a:lnTo>
                    <a:lnTo>
                      <a:pt x="102301" y="8874"/>
                    </a:lnTo>
                    <a:lnTo>
                      <a:pt x="101818" y="9318"/>
                    </a:lnTo>
                    <a:lnTo>
                      <a:pt x="101354" y="9705"/>
                    </a:lnTo>
                    <a:lnTo>
                      <a:pt x="100851" y="10053"/>
                    </a:lnTo>
                    <a:lnTo>
                      <a:pt x="100329" y="10382"/>
                    </a:lnTo>
                    <a:lnTo>
                      <a:pt x="99788" y="10672"/>
                    </a:lnTo>
                    <a:lnTo>
                      <a:pt x="99227" y="10962"/>
                    </a:lnTo>
                    <a:lnTo>
                      <a:pt x="98647" y="11213"/>
                    </a:lnTo>
                    <a:lnTo>
                      <a:pt x="98067" y="11445"/>
                    </a:lnTo>
                    <a:lnTo>
                      <a:pt x="97487" y="11677"/>
                    </a:lnTo>
                    <a:lnTo>
                      <a:pt x="96888" y="11870"/>
                    </a:lnTo>
                    <a:lnTo>
                      <a:pt x="96270" y="12044"/>
                    </a:lnTo>
                    <a:lnTo>
                      <a:pt x="95670" y="12218"/>
                    </a:lnTo>
                    <a:lnTo>
                      <a:pt x="95052" y="12373"/>
                    </a:lnTo>
                    <a:lnTo>
                      <a:pt x="93814" y="12643"/>
                    </a:lnTo>
                    <a:lnTo>
                      <a:pt x="92597" y="12875"/>
                    </a:lnTo>
                    <a:lnTo>
                      <a:pt x="91359" y="13088"/>
                    </a:lnTo>
                    <a:lnTo>
                      <a:pt x="89755" y="13339"/>
                    </a:lnTo>
                    <a:lnTo>
                      <a:pt x="88131" y="13571"/>
                    </a:lnTo>
                    <a:lnTo>
                      <a:pt x="86507" y="13803"/>
                    </a:lnTo>
                    <a:lnTo>
                      <a:pt x="84903" y="14016"/>
                    </a:lnTo>
                    <a:lnTo>
                      <a:pt x="83279" y="14209"/>
                    </a:lnTo>
                    <a:lnTo>
                      <a:pt x="81655" y="14383"/>
                    </a:lnTo>
                    <a:lnTo>
                      <a:pt x="78408" y="14731"/>
                    </a:lnTo>
                    <a:lnTo>
                      <a:pt x="75160" y="15021"/>
                    </a:lnTo>
                    <a:lnTo>
                      <a:pt x="71912" y="15292"/>
                    </a:lnTo>
                    <a:lnTo>
                      <a:pt x="68645" y="15543"/>
                    </a:lnTo>
                    <a:lnTo>
                      <a:pt x="65378" y="15775"/>
                    </a:lnTo>
                    <a:lnTo>
                      <a:pt x="63581" y="15891"/>
                    </a:lnTo>
                    <a:lnTo>
                      <a:pt x="61764" y="15988"/>
                    </a:lnTo>
                    <a:lnTo>
                      <a:pt x="59966" y="16084"/>
                    </a:lnTo>
                    <a:lnTo>
                      <a:pt x="58149" y="16162"/>
                    </a:lnTo>
                    <a:lnTo>
                      <a:pt x="56351" y="16220"/>
                    </a:lnTo>
                    <a:lnTo>
                      <a:pt x="54534" y="16278"/>
                    </a:lnTo>
                    <a:lnTo>
                      <a:pt x="52717" y="16316"/>
                    </a:lnTo>
                    <a:lnTo>
                      <a:pt x="50919" y="16355"/>
                    </a:lnTo>
                    <a:lnTo>
                      <a:pt x="47343" y="16394"/>
                    </a:lnTo>
                    <a:lnTo>
                      <a:pt x="45545" y="16394"/>
                    </a:lnTo>
                    <a:lnTo>
                      <a:pt x="43766" y="16374"/>
                    </a:lnTo>
                    <a:lnTo>
                      <a:pt x="41988" y="16336"/>
                    </a:lnTo>
                    <a:lnTo>
                      <a:pt x="40190" y="16297"/>
                    </a:lnTo>
                    <a:lnTo>
                      <a:pt x="38412" y="16200"/>
                    </a:lnTo>
                    <a:lnTo>
                      <a:pt x="36633" y="16104"/>
                    </a:lnTo>
                    <a:lnTo>
                      <a:pt x="34835" y="15949"/>
                    </a:lnTo>
                    <a:lnTo>
                      <a:pt x="33038" y="15794"/>
                    </a:lnTo>
                    <a:lnTo>
                      <a:pt x="29461" y="15466"/>
                    </a:lnTo>
                    <a:lnTo>
                      <a:pt x="25885" y="15137"/>
                    </a:lnTo>
                    <a:lnTo>
                      <a:pt x="24087" y="14983"/>
                    </a:lnTo>
                    <a:lnTo>
                      <a:pt x="22289" y="14867"/>
                    </a:lnTo>
                    <a:lnTo>
                      <a:pt x="19796" y="14693"/>
                    </a:lnTo>
                    <a:lnTo>
                      <a:pt x="18559" y="14596"/>
                    </a:lnTo>
                    <a:lnTo>
                      <a:pt x="17302" y="14461"/>
                    </a:lnTo>
                    <a:lnTo>
                      <a:pt x="16065" y="14325"/>
                    </a:lnTo>
                    <a:lnTo>
                      <a:pt x="14828" y="14171"/>
                    </a:lnTo>
                    <a:lnTo>
                      <a:pt x="13590" y="13977"/>
                    </a:lnTo>
                    <a:lnTo>
                      <a:pt x="12353" y="13745"/>
                    </a:lnTo>
                    <a:lnTo>
                      <a:pt x="11019" y="13475"/>
                    </a:lnTo>
                    <a:lnTo>
                      <a:pt x="10362" y="13301"/>
                    </a:lnTo>
                    <a:lnTo>
                      <a:pt x="9686" y="13127"/>
                    </a:lnTo>
                    <a:lnTo>
                      <a:pt x="9009" y="12953"/>
                    </a:lnTo>
                    <a:lnTo>
                      <a:pt x="8332" y="12740"/>
                    </a:lnTo>
                    <a:lnTo>
                      <a:pt x="7656" y="12489"/>
                    </a:lnTo>
                    <a:lnTo>
                      <a:pt x="6999" y="12238"/>
                    </a:lnTo>
                    <a:lnTo>
                      <a:pt x="6361" y="11967"/>
                    </a:lnTo>
                    <a:lnTo>
                      <a:pt x="5742" y="11658"/>
                    </a:lnTo>
                    <a:lnTo>
                      <a:pt x="5123" y="11310"/>
                    </a:lnTo>
                    <a:lnTo>
                      <a:pt x="4543" y="10942"/>
                    </a:lnTo>
                    <a:lnTo>
                      <a:pt x="3983" y="10536"/>
                    </a:lnTo>
                    <a:lnTo>
                      <a:pt x="3732" y="10324"/>
                    </a:lnTo>
                    <a:lnTo>
                      <a:pt x="3461" y="10092"/>
                    </a:lnTo>
                    <a:lnTo>
                      <a:pt x="3210" y="9860"/>
                    </a:lnTo>
                    <a:lnTo>
                      <a:pt x="2958" y="9608"/>
                    </a:lnTo>
                    <a:lnTo>
                      <a:pt x="2726" y="9357"/>
                    </a:lnTo>
                    <a:lnTo>
                      <a:pt x="2514" y="9106"/>
                    </a:lnTo>
                    <a:lnTo>
                      <a:pt x="2262" y="8797"/>
                    </a:lnTo>
                    <a:lnTo>
                      <a:pt x="2050" y="8487"/>
                    </a:lnTo>
                    <a:lnTo>
                      <a:pt x="1837" y="8159"/>
                    </a:lnTo>
                    <a:lnTo>
                      <a:pt x="1644" y="7811"/>
                    </a:lnTo>
                    <a:lnTo>
                      <a:pt x="1470" y="7463"/>
                    </a:lnTo>
                    <a:lnTo>
                      <a:pt x="1315" y="7115"/>
                    </a:lnTo>
                    <a:lnTo>
                      <a:pt x="1199" y="6747"/>
                    </a:lnTo>
                    <a:lnTo>
                      <a:pt x="1103" y="6380"/>
                    </a:lnTo>
                    <a:lnTo>
                      <a:pt x="1025" y="6013"/>
                    </a:lnTo>
                    <a:lnTo>
                      <a:pt x="987" y="5646"/>
                    </a:lnTo>
                    <a:lnTo>
                      <a:pt x="987" y="5278"/>
                    </a:lnTo>
                    <a:lnTo>
                      <a:pt x="1025" y="4911"/>
                    </a:lnTo>
                    <a:lnTo>
                      <a:pt x="1103" y="4544"/>
                    </a:lnTo>
                    <a:lnTo>
                      <a:pt x="1238" y="4176"/>
                    </a:lnTo>
                    <a:lnTo>
                      <a:pt x="1412" y="3828"/>
                    </a:lnTo>
                    <a:lnTo>
                      <a:pt x="1508" y="3654"/>
                    </a:lnTo>
                    <a:lnTo>
                      <a:pt x="1624" y="3480"/>
                    </a:lnTo>
                    <a:lnTo>
                      <a:pt x="1856" y="3171"/>
                    </a:lnTo>
                    <a:lnTo>
                      <a:pt x="2127" y="2881"/>
                    </a:lnTo>
                    <a:lnTo>
                      <a:pt x="2417" y="2611"/>
                    </a:lnTo>
                    <a:lnTo>
                      <a:pt x="2707" y="2379"/>
                    </a:lnTo>
                    <a:lnTo>
                      <a:pt x="3036" y="2166"/>
                    </a:lnTo>
                    <a:lnTo>
                      <a:pt x="3364" y="1973"/>
                    </a:lnTo>
                    <a:lnTo>
                      <a:pt x="3712" y="1799"/>
                    </a:lnTo>
                    <a:lnTo>
                      <a:pt x="4080" y="1644"/>
                    </a:lnTo>
                    <a:lnTo>
                      <a:pt x="4447" y="1489"/>
                    </a:lnTo>
                    <a:lnTo>
                      <a:pt x="4814" y="1373"/>
                    </a:lnTo>
                    <a:lnTo>
                      <a:pt x="5201" y="1277"/>
                    </a:lnTo>
                    <a:lnTo>
                      <a:pt x="5568" y="1180"/>
                    </a:lnTo>
                    <a:lnTo>
                      <a:pt x="5955" y="1103"/>
                    </a:lnTo>
                    <a:lnTo>
                      <a:pt x="6341" y="1045"/>
                    </a:lnTo>
                    <a:lnTo>
                      <a:pt x="6728" y="1006"/>
                    </a:lnTo>
                    <a:lnTo>
                      <a:pt x="7095" y="967"/>
                    </a:lnTo>
                    <a:lnTo>
                      <a:pt x="7211" y="948"/>
                    </a:lnTo>
                    <a:lnTo>
                      <a:pt x="7308" y="909"/>
                    </a:lnTo>
                    <a:lnTo>
                      <a:pt x="7385" y="871"/>
                    </a:lnTo>
                    <a:lnTo>
                      <a:pt x="7443" y="793"/>
                    </a:lnTo>
                    <a:lnTo>
                      <a:pt x="7482" y="716"/>
                    </a:lnTo>
                    <a:lnTo>
                      <a:pt x="7520" y="639"/>
                    </a:lnTo>
                    <a:lnTo>
                      <a:pt x="7540" y="542"/>
                    </a:lnTo>
                    <a:lnTo>
                      <a:pt x="7540" y="465"/>
                    </a:lnTo>
                    <a:lnTo>
                      <a:pt x="7540" y="368"/>
                    </a:lnTo>
                    <a:lnTo>
                      <a:pt x="7520" y="272"/>
                    </a:lnTo>
                    <a:lnTo>
                      <a:pt x="7482" y="194"/>
                    </a:lnTo>
                    <a:lnTo>
                      <a:pt x="7424" y="136"/>
                    </a:lnTo>
                    <a:lnTo>
                      <a:pt x="7346" y="78"/>
                    </a:lnTo>
                    <a:lnTo>
                      <a:pt x="7269" y="40"/>
                    </a:lnTo>
                    <a:lnTo>
                      <a:pt x="7173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39"/>
              <p:cNvSpPr/>
              <p:nvPr/>
            </p:nvSpPr>
            <p:spPr>
              <a:xfrm>
                <a:off x="1486450" y="-2995900"/>
                <a:ext cx="306425" cy="122775"/>
              </a:xfrm>
              <a:custGeom>
                <a:rect b="b" l="l" r="r" t="t"/>
                <a:pathLst>
                  <a:path extrusionOk="0" h="4911" w="12257">
                    <a:moveTo>
                      <a:pt x="619" y="1"/>
                    </a:moveTo>
                    <a:lnTo>
                      <a:pt x="523" y="20"/>
                    </a:lnTo>
                    <a:lnTo>
                      <a:pt x="426" y="20"/>
                    </a:lnTo>
                    <a:lnTo>
                      <a:pt x="349" y="59"/>
                    </a:lnTo>
                    <a:lnTo>
                      <a:pt x="271" y="117"/>
                    </a:lnTo>
                    <a:lnTo>
                      <a:pt x="213" y="175"/>
                    </a:lnTo>
                    <a:lnTo>
                      <a:pt x="155" y="271"/>
                    </a:lnTo>
                    <a:lnTo>
                      <a:pt x="117" y="368"/>
                    </a:lnTo>
                    <a:lnTo>
                      <a:pt x="39" y="774"/>
                    </a:lnTo>
                    <a:lnTo>
                      <a:pt x="1" y="1161"/>
                    </a:lnTo>
                    <a:lnTo>
                      <a:pt x="20" y="1547"/>
                    </a:lnTo>
                    <a:lnTo>
                      <a:pt x="78" y="1895"/>
                    </a:lnTo>
                    <a:lnTo>
                      <a:pt x="194" y="2224"/>
                    </a:lnTo>
                    <a:lnTo>
                      <a:pt x="329" y="2553"/>
                    </a:lnTo>
                    <a:lnTo>
                      <a:pt x="503" y="2842"/>
                    </a:lnTo>
                    <a:lnTo>
                      <a:pt x="697" y="3132"/>
                    </a:lnTo>
                    <a:lnTo>
                      <a:pt x="929" y="3384"/>
                    </a:lnTo>
                    <a:lnTo>
                      <a:pt x="1199" y="3635"/>
                    </a:lnTo>
                    <a:lnTo>
                      <a:pt x="1489" y="3848"/>
                    </a:lnTo>
                    <a:lnTo>
                      <a:pt x="1799" y="4041"/>
                    </a:lnTo>
                    <a:lnTo>
                      <a:pt x="2127" y="4215"/>
                    </a:lnTo>
                    <a:lnTo>
                      <a:pt x="2475" y="4370"/>
                    </a:lnTo>
                    <a:lnTo>
                      <a:pt x="2823" y="4505"/>
                    </a:lnTo>
                    <a:lnTo>
                      <a:pt x="3210" y="4621"/>
                    </a:lnTo>
                    <a:lnTo>
                      <a:pt x="3616" y="4718"/>
                    </a:lnTo>
                    <a:lnTo>
                      <a:pt x="4041" y="4795"/>
                    </a:lnTo>
                    <a:lnTo>
                      <a:pt x="4466" y="4853"/>
                    </a:lnTo>
                    <a:lnTo>
                      <a:pt x="4892" y="4892"/>
                    </a:lnTo>
                    <a:lnTo>
                      <a:pt x="5317" y="4911"/>
                    </a:lnTo>
                    <a:lnTo>
                      <a:pt x="6206" y="4911"/>
                    </a:lnTo>
                    <a:lnTo>
                      <a:pt x="6631" y="4872"/>
                    </a:lnTo>
                    <a:lnTo>
                      <a:pt x="7076" y="4814"/>
                    </a:lnTo>
                    <a:lnTo>
                      <a:pt x="7501" y="4737"/>
                    </a:lnTo>
                    <a:lnTo>
                      <a:pt x="7926" y="4660"/>
                    </a:lnTo>
                    <a:lnTo>
                      <a:pt x="8352" y="4544"/>
                    </a:lnTo>
                    <a:lnTo>
                      <a:pt x="8758" y="4408"/>
                    </a:lnTo>
                    <a:lnTo>
                      <a:pt x="9164" y="4273"/>
                    </a:lnTo>
                    <a:lnTo>
                      <a:pt x="9550" y="4099"/>
                    </a:lnTo>
                    <a:lnTo>
                      <a:pt x="9937" y="3925"/>
                    </a:lnTo>
                    <a:lnTo>
                      <a:pt x="10324" y="3712"/>
                    </a:lnTo>
                    <a:lnTo>
                      <a:pt x="10691" y="3480"/>
                    </a:lnTo>
                    <a:lnTo>
                      <a:pt x="11019" y="3210"/>
                    </a:lnTo>
                    <a:lnTo>
                      <a:pt x="11329" y="2920"/>
                    </a:lnTo>
                    <a:lnTo>
                      <a:pt x="11619" y="2611"/>
                    </a:lnTo>
                    <a:lnTo>
                      <a:pt x="11735" y="2437"/>
                    </a:lnTo>
                    <a:lnTo>
                      <a:pt x="11851" y="2263"/>
                    </a:lnTo>
                    <a:lnTo>
                      <a:pt x="11967" y="2069"/>
                    </a:lnTo>
                    <a:lnTo>
                      <a:pt x="12063" y="1876"/>
                    </a:lnTo>
                    <a:lnTo>
                      <a:pt x="12160" y="1683"/>
                    </a:lnTo>
                    <a:lnTo>
                      <a:pt x="12237" y="1489"/>
                    </a:lnTo>
                    <a:lnTo>
                      <a:pt x="12257" y="1373"/>
                    </a:lnTo>
                    <a:lnTo>
                      <a:pt x="12257" y="1277"/>
                    </a:lnTo>
                    <a:lnTo>
                      <a:pt x="12237" y="1199"/>
                    </a:lnTo>
                    <a:lnTo>
                      <a:pt x="12199" y="1122"/>
                    </a:lnTo>
                    <a:lnTo>
                      <a:pt x="12141" y="1045"/>
                    </a:lnTo>
                    <a:lnTo>
                      <a:pt x="12083" y="1006"/>
                    </a:lnTo>
                    <a:lnTo>
                      <a:pt x="12005" y="967"/>
                    </a:lnTo>
                    <a:lnTo>
                      <a:pt x="11909" y="929"/>
                    </a:lnTo>
                    <a:lnTo>
                      <a:pt x="11638" y="929"/>
                    </a:lnTo>
                    <a:lnTo>
                      <a:pt x="11561" y="967"/>
                    </a:lnTo>
                    <a:lnTo>
                      <a:pt x="11464" y="1006"/>
                    </a:lnTo>
                    <a:lnTo>
                      <a:pt x="11406" y="1083"/>
                    </a:lnTo>
                    <a:lnTo>
                      <a:pt x="11348" y="1161"/>
                    </a:lnTo>
                    <a:lnTo>
                      <a:pt x="11290" y="1257"/>
                    </a:lnTo>
                    <a:lnTo>
                      <a:pt x="11174" y="1567"/>
                    </a:lnTo>
                    <a:lnTo>
                      <a:pt x="11000" y="1837"/>
                    </a:lnTo>
                    <a:lnTo>
                      <a:pt x="10826" y="2089"/>
                    </a:lnTo>
                    <a:lnTo>
                      <a:pt x="10594" y="2340"/>
                    </a:lnTo>
                    <a:lnTo>
                      <a:pt x="10362" y="2553"/>
                    </a:lnTo>
                    <a:lnTo>
                      <a:pt x="10092" y="2746"/>
                    </a:lnTo>
                    <a:lnTo>
                      <a:pt x="9821" y="2920"/>
                    </a:lnTo>
                    <a:lnTo>
                      <a:pt x="9512" y="3094"/>
                    </a:lnTo>
                    <a:lnTo>
                      <a:pt x="9202" y="3229"/>
                    </a:lnTo>
                    <a:lnTo>
                      <a:pt x="8893" y="3364"/>
                    </a:lnTo>
                    <a:lnTo>
                      <a:pt x="8564" y="3480"/>
                    </a:lnTo>
                    <a:lnTo>
                      <a:pt x="8255" y="3577"/>
                    </a:lnTo>
                    <a:lnTo>
                      <a:pt x="7926" y="3654"/>
                    </a:lnTo>
                    <a:lnTo>
                      <a:pt x="7598" y="3732"/>
                    </a:lnTo>
                    <a:lnTo>
                      <a:pt x="6999" y="3828"/>
                    </a:lnTo>
                    <a:lnTo>
                      <a:pt x="6341" y="3906"/>
                    </a:lnTo>
                    <a:lnTo>
                      <a:pt x="5645" y="3944"/>
                    </a:lnTo>
                    <a:lnTo>
                      <a:pt x="4930" y="3944"/>
                    </a:lnTo>
                    <a:lnTo>
                      <a:pt x="4582" y="3906"/>
                    </a:lnTo>
                    <a:lnTo>
                      <a:pt x="4234" y="3867"/>
                    </a:lnTo>
                    <a:lnTo>
                      <a:pt x="3867" y="3809"/>
                    </a:lnTo>
                    <a:lnTo>
                      <a:pt x="3519" y="3732"/>
                    </a:lnTo>
                    <a:lnTo>
                      <a:pt x="3190" y="3654"/>
                    </a:lnTo>
                    <a:lnTo>
                      <a:pt x="2862" y="3538"/>
                    </a:lnTo>
                    <a:lnTo>
                      <a:pt x="2552" y="3403"/>
                    </a:lnTo>
                    <a:lnTo>
                      <a:pt x="2243" y="3229"/>
                    </a:lnTo>
                    <a:lnTo>
                      <a:pt x="1953" y="3055"/>
                    </a:lnTo>
                    <a:lnTo>
                      <a:pt x="1702" y="2842"/>
                    </a:lnTo>
                    <a:lnTo>
                      <a:pt x="1470" y="2611"/>
                    </a:lnTo>
                    <a:lnTo>
                      <a:pt x="1277" y="2359"/>
                    </a:lnTo>
                    <a:lnTo>
                      <a:pt x="1141" y="2089"/>
                    </a:lnTo>
                    <a:lnTo>
                      <a:pt x="1045" y="1818"/>
                    </a:lnTo>
                    <a:lnTo>
                      <a:pt x="987" y="1528"/>
                    </a:lnTo>
                    <a:lnTo>
                      <a:pt x="967" y="1219"/>
                    </a:lnTo>
                    <a:lnTo>
                      <a:pt x="1006" y="909"/>
                    </a:lnTo>
                    <a:lnTo>
                      <a:pt x="1064" y="581"/>
                    </a:lnTo>
                    <a:lnTo>
                      <a:pt x="1083" y="484"/>
                    </a:lnTo>
                    <a:lnTo>
                      <a:pt x="1064" y="387"/>
                    </a:lnTo>
                    <a:lnTo>
                      <a:pt x="1045" y="291"/>
                    </a:lnTo>
                    <a:lnTo>
                      <a:pt x="987" y="213"/>
                    </a:lnTo>
                    <a:lnTo>
                      <a:pt x="929" y="155"/>
                    </a:lnTo>
                    <a:lnTo>
                      <a:pt x="871" y="97"/>
                    </a:lnTo>
                    <a:lnTo>
                      <a:pt x="793" y="59"/>
                    </a:lnTo>
                    <a:lnTo>
                      <a:pt x="697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39"/>
              <p:cNvSpPr/>
              <p:nvPr/>
            </p:nvSpPr>
            <p:spPr>
              <a:xfrm>
                <a:off x="2135025" y="-2986225"/>
                <a:ext cx="266300" cy="121325"/>
              </a:xfrm>
              <a:custGeom>
                <a:rect b="b" l="l" r="r" t="t"/>
                <a:pathLst>
                  <a:path extrusionOk="0" h="4853" w="10652">
                    <a:moveTo>
                      <a:pt x="10110" y="0"/>
                    </a:moveTo>
                    <a:lnTo>
                      <a:pt x="10014" y="20"/>
                    </a:lnTo>
                    <a:lnTo>
                      <a:pt x="9936" y="39"/>
                    </a:lnTo>
                    <a:lnTo>
                      <a:pt x="9859" y="97"/>
                    </a:lnTo>
                    <a:lnTo>
                      <a:pt x="9801" y="155"/>
                    </a:lnTo>
                    <a:lnTo>
                      <a:pt x="9743" y="252"/>
                    </a:lnTo>
                    <a:lnTo>
                      <a:pt x="9704" y="348"/>
                    </a:lnTo>
                    <a:lnTo>
                      <a:pt x="9608" y="638"/>
                    </a:lnTo>
                    <a:lnTo>
                      <a:pt x="9511" y="909"/>
                    </a:lnTo>
                    <a:lnTo>
                      <a:pt x="9356" y="1180"/>
                    </a:lnTo>
                    <a:lnTo>
                      <a:pt x="9202" y="1431"/>
                    </a:lnTo>
                    <a:lnTo>
                      <a:pt x="9028" y="1663"/>
                    </a:lnTo>
                    <a:lnTo>
                      <a:pt x="8834" y="1895"/>
                    </a:lnTo>
                    <a:lnTo>
                      <a:pt x="8622" y="2088"/>
                    </a:lnTo>
                    <a:lnTo>
                      <a:pt x="8390" y="2301"/>
                    </a:lnTo>
                    <a:lnTo>
                      <a:pt x="8138" y="2475"/>
                    </a:lnTo>
                    <a:lnTo>
                      <a:pt x="7887" y="2649"/>
                    </a:lnTo>
                    <a:lnTo>
                      <a:pt x="7636" y="2823"/>
                    </a:lnTo>
                    <a:lnTo>
                      <a:pt x="7365" y="2977"/>
                    </a:lnTo>
                    <a:lnTo>
                      <a:pt x="7095" y="3113"/>
                    </a:lnTo>
                    <a:lnTo>
                      <a:pt x="6824" y="3229"/>
                    </a:lnTo>
                    <a:lnTo>
                      <a:pt x="6283" y="3441"/>
                    </a:lnTo>
                    <a:lnTo>
                      <a:pt x="5761" y="3615"/>
                    </a:lnTo>
                    <a:lnTo>
                      <a:pt x="5200" y="3751"/>
                    </a:lnTo>
                    <a:lnTo>
                      <a:pt x="4910" y="3809"/>
                    </a:lnTo>
                    <a:lnTo>
                      <a:pt x="4601" y="3847"/>
                    </a:lnTo>
                    <a:lnTo>
                      <a:pt x="4311" y="3886"/>
                    </a:lnTo>
                    <a:lnTo>
                      <a:pt x="4002" y="3905"/>
                    </a:lnTo>
                    <a:lnTo>
                      <a:pt x="3712" y="3905"/>
                    </a:lnTo>
                    <a:lnTo>
                      <a:pt x="3422" y="3886"/>
                    </a:lnTo>
                    <a:lnTo>
                      <a:pt x="3132" y="3847"/>
                    </a:lnTo>
                    <a:lnTo>
                      <a:pt x="2842" y="3789"/>
                    </a:lnTo>
                    <a:lnTo>
                      <a:pt x="2571" y="3712"/>
                    </a:lnTo>
                    <a:lnTo>
                      <a:pt x="2300" y="3596"/>
                    </a:lnTo>
                    <a:lnTo>
                      <a:pt x="2049" y="3461"/>
                    </a:lnTo>
                    <a:lnTo>
                      <a:pt x="1817" y="3306"/>
                    </a:lnTo>
                    <a:lnTo>
                      <a:pt x="1682" y="3209"/>
                    </a:lnTo>
                    <a:lnTo>
                      <a:pt x="1566" y="3093"/>
                    </a:lnTo>
                    <a:lnTo>
                      <a:pt x="1469" y="2977"/>
                    </a:lnTo>
                    <a:lnTo>
                      <a:pt x="1373" y="2861"/>
                    </a:lnTo>
                    <a:lnTo>
                      <a:pt x="1218" y="2591"/>
                    </a:lnTo>
                    <a:lnTo>
                      <a:pt x="1121" y="2320"/>
                    </a:lnTo>
                    <a:lnTo>
                      <a:pt x="1025" y="2011"/>
                    </a:lnTo>
                    <a:lnTo>
                      <a:pt x="986" y="1721"/>
                    </a:lnTo>
                    <a:lnTo>
                      <a:pt x="967" y="1412"/>
                    </a:lnTo>
                    <a:lnTo>
                      <a:pt x="967" y="1083"/>
                    </a:lnTo>
                    <a:lnTo>
                      <a:pt x="967" y="986"/>
                    </a:lnTo>
                    <a:lnTo>
                      <a:pt x="947" y="890"/>
                    </a:lnTo>
                    <a:lnTo>
                      <a:pt x="889" y="812"/>
                    </a:lnTo>
                    <a:lnTo>
                      <a:pt x="831" y="754"/>
                    </a:lnTo>
                    <a:lnTo>
                      <a:pt x="773" y="696"/>
                    </a:lnTo>
                    <a:lnTo>
                      <a:pt x="696" y="658"/>
                    </a:lnTo>
                    <a:lnTo>
                      <a:pt x="599" y="638"/>
                    </a:lnTo>
                    <a:lnTo>
                      <a:pt x="522" y="638"/>
                    </a:lnTo>
                    <a:lnTo>
                      <a:pt x="425" y="658"/>
                    </a:lnTo>
                    <a:lnTo>
                      <a:pt x="329" y="677"/>
                    </a:lnTo>
                    <a:lnTo>
                      <a:pt x="251" y="716"/>
                    </a:lnTo>
                    <a:lnTo>
                      <a:pt x="174" y="774"/>
                    </a:lnTo>
                    <a:lnTo>
                      <a:pt x="116" y="832"/>
                    </a:lnTo>
                    <a:lnTo>
                      <a:pt x="58" y="928"/>
                    </a:lnTo>
                    <a:lnTo>
                      <a:pt x="19" y="1025"/>
                    </a:lnTo>
                    <a:lnTo>
                      <a:pt x="0" y="1122"/>
                    </a:lnTo>
                    <a:lnTo>
                      <a:pt x="0" y="1489"/>
                    </a:lnTo>
                    <a:lnTo>
                      <a:pt x="19" y="1837"/>
                    </a:lnTo>
                    <a:lnTo>
                      <a:pt x="77" y="2185"/>
                    </a:lnTo>
                    <a:lnTo>
                      <a:pt x="174" y="2533"/>
                    </a:lnTo>
                    <a:lnTo>
                      <a:pt x="290" y="2861"/>
                    </a:lnTo>
                    <a:lnTo>
                      <a:pt x="445" y="3171"/>
                    </a:lnTo>
                    <a:lnTo>
                      <a:pt x="638" y="3480"/>
                    </a:lnTo>
                    <a:lnTo>
                      <a:pt x="870" y="3751"/>
                    </a:lnTo>
                    <a:lnTo>
                      <a:pt x="1102" y="3963"/>
                    </a:lnTo>
                    <a:lnTo>
                      <a:pt x="1353" y="4157"/>
                    </a:lnTo>
                    <a:lnTo>
                      <a:pt x="1643" y="4331"/>
                    </a:lnTo>
                    <a:lnTo>
                      <a:pt x="1933" y="4466"/>
                    </a:lnTo>
                    <a:lnTo>
                      <a:pt x="2223" y="4582"/>
                    </a:lnTo>
                    <a:lnTo>
                      <a:pt x="2552" y="4679"/>
                    </a:lnTo>
                    <a:lnTo>
                      <a:pt x="2861" y="4756"/>
                    </a:lnTo>
                    <a:lnTo>
                      <a:pt x="3190" y="4795"/>
                    </a:lnTo>
                    <a:lnTo>
                      <a:pt x="3557" y="4833"/>
                    </a:lnTo>
                    <a:lnTo>
                      <a:pt x="3924" y="4853"/>
                    </a:lnTo>
                    <a:lnTo>
                      <a:pt x="4292" y="4833"/>
                    </a:lnTo>
                    <a:lnTo>
                      <a:pt x="4678" y="4814"/>
                    </a:lnTo>
                    <a:lnTo>
                      <a:pt x="5045" y="4756"/>
                    </a:lnTo>
                    <a:lnTo>
                      <a:pt x="5432" y="4698"/>
                    </a:lnTo>
                    <a:lnTo>
                      <a:pt x="5799" y="4621"/>
                    </a:lnTo>
                    <a:lnTo>
                      <a:pt x="6167" y="4524"/>
                    </a:lnTo>
                    <a:lnTo>
                      <a:pt x="6534" y="4408"/>
                    </a:lnTo>
                    <a:lnTo>
                      <a:pt x="6882" y="4273"/>
                    </a:lnTo>
                    <a:lnTo>
                      <a:pt x="7230" y="4118"/>
                    </a:lnTo>
                    <a:lnTo>
                      <a:pt x="7578" y="3944"/>
                    </a:lnTo>
                    <a:lnTo>
                      <a:pt x="7906" y="3770"/>
                    </a:lnTo>
                    <a:lnTo>
                      <a:pt x="8235" y="3577"/>
                    </a:lnTo>
                    <a:lnTo>
                      <a:pt x="8544" y="3364"/>
                    </a:lnTo>
                    <a:lnTo>
                      <a:pt x="8834" y="3151"/>
                    </a:lnTo>
                    <a:lnTo>
                      <a:pt x="9144" y="2900"/>
                    </a:lnTo>
                    <a:lnTo>
                      <a:pt x="9434" y="2610"/>
                    </a:lnTo>
                    <a:lnTo>
                      <a:pt x="9704" y="2320"/>
                    </a:lnTo>
                    <a:lnTo>
                      <a:pt x="9956" y="2011"/>
                    </a:lnTo>
                    <a:lnTo>
                      <a:pt x="10188" y="1682"/>
                    </a:lnTo>
                    <a:lnTo>
                      <a:pt x="10362" y="1334"/>
                    </a:lnTo>
                    <a:lnTo>
                      <a:pt x="10516" y="967"/>
                    </a:lnTo>
                    <a:lnTo>
                      <a:pt x="10652" y="580"/>
                    </a:lnTo>
                    <a:lnTo>
                      <a:pt x="10652" y="464"/>
                    </a:lnTo>
                    <a:lnTo>
                      <a:pt x="10652" y="368"/>
                    </a:lnTo>
                    <a:lnTo>
                      <a:pt x="10632" y="271"/>
                    </a:lnTo>
                    <a:lnTo>
                      <a:pt x="10574" y="194"/>
                    </a:lnTo>
                    <a:lnTo>
                      <a:pt x="10516" y="136"/>
                    </a:lnTo>
                    <a:lnTo>
                      <a:pt x="10458" y="78"/>
                    </a:lnTo>
                    <a:lnTo>
                      <a:pt x="10362" y="39"/>
                    </a:lnTo>
                    <a:lnTo>
                      <a:pt x="10284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39"/>
              <p:cNvSpPr/>
              <p:nvPr/>
            </p:nvSpPr>
            <p:spPr>
              <a:xfrm>
                <a:off x="2671450" y="-3006050"/>
                <a:ext cx="337350" cy="113600"/>
              </a:xfrm>
              <a:custGeom>
                <a:rect b="b" l="l" r="r" t="t"/>
                <a:pathLst>
                  <a:path extrusionOk="0" h="4544" w="13494">
                    <a:moveTo>
                      <a:pt x="12856" y="1"/>
                    </a:moveTo>
                    <a:lnTo>
                      <a:pt x="12778" y="40"/>
                    </a:lnTo>
                    <a:lnTo>
                      <a:pt x="12701" y="98"/>
                    </a:lnTo>
                    <a:lnTo>
                      <a:pt x="12624" y="155"/>
                    </a:lnTo>
                    <a:lnTo>
                      <a:pt x="12566" y="233"/>
                    </a:lnTo>
                    <a:lnTo>
                      <a:pt x="12527" y="349"/>
                    </a:lnTo>
                    <a:lnTo>
                      <a:pt x="12450" y="561"/>
                    </a:lnTo>
                    <a:lnTo>
                      <a:pt x="12372" y="755"/>
                    </a:lnTo>
                    <a:lnTo>
                      <a:pt x="12276" y="967"/>
                    </a:lnTo>
                    <a:lnTo>
                      <a:pt x="12179" y="1141"/>
                    </a:lnTo>
                    <a:lnTo>
                      <a:pt x="12063" y="1335"/>
                    </a:lnTo>
                    <a:lnTo>
                      <a:pt x="11928" y="1509"/>
                    </a:lnTo>
                    <a:lnTo>
                      <a:pt x="11793" y="1663"/>
                    </a:lnTo>
                    <a:lnTo>
                      <a:pt x="11657" y="1818"/>
                    </a:lnTo>
                    <a:lnTo>
                      <a:pt x="11348" y="2108"/>
                    </a:lnTo>
                    <a:lnTo>
                      <a:pt x="11019" y="2379"/>
                    </a:lnTo>
                    <a:lnTo>
                      <a:pt x="10652" y="2611"/>
                    </a:lnTo>
                    <a:lnTo>
                      <a:pt x="10265" y="2804"/>
                    </a:lnTo>
                    <a:lnTo>
                      <a:pt x="9879" y="2978"/>
                    </a:lnTo>
                    <a:lnTo>
                      <a:pt x="9453" y="3132"/>
                    </a:lnTo>
                    <a:lnTo>
                      <a:pt x="9028" y="3268"/>
                    </a:lnTo>
                    <a:lnTo>
                      <a:pt x="8603" y="3364"/>
                    </a:lnTo>
                    <a:lnTo>
                      <a:pt x="8178" y="3442"/>
                    </a:lnTo>
                    <a:lnTo>
                      <a:pt x="7752" y="3500"/>
                    </a:lnTo>
                    <a:lnTo>
                      <a:pt x="7327" y="3519"/>
                    </a:lnTo>
                    <a:lnTo>
                      <a:pt x="6902" y="3538"/>
                    </a:lnTo>
                    <a:lnTo>
                      <a:pt x="6477" y="3538"/>
                    </a:lnTo>
                    <a:lnTo>
                      <a:pt x="6032" y="3519"/>
                    </a:lnTo>
                    <a:lnTo>
                      <a:pt x="5587" y="3461"/>
                    </a:lnTo>
                    <a:lnTo>
                      <a:pt x="5143" y="3403"/>
                    </a:lnTo>
                    <a:lnTo>
                      <a:pt x="4717" y="3306"/>
                    </a:lnTo>
                    <a:lnTo>
                      <a:pt x="4273" y="3190"/>
                    </a:lnTo>
                    <a:lnTo>
                      <a:pt x="3847" y="3055"/>
                    </a:lnTo>
                    <a:lnTo>
                      <a:pt x="3442" y="2881"/>
                    </a:lnTo>
                    <a:lnTo>
                      <a:pt x="3036" y="2688"/>
                    </a:lnTo>
                    <a:lnTo>
                      <a:pt x="2649" y="2475"/>
                    </a:lnTo>
                    <a:lnTo>
                      <a:pt x="2282" y="2243"/>
                    </a:lnTo>
                    <a:lnTo>
                      <a:pt x="1953" y="1953"/>
                    </a:lnTo>
                    <a:lnTo>
                      <a:pt x="1644" y="1663"/>
                    </a:lnTo>
                    <a:lnTo>
                      <a:pt x="1354" y="1335"/>
                    </a:lnTo>
                    <a:lnTo>
                      <a:pt x="1102" y="967"/>
                    </a:lnTo>
                    <a:lnTo>
                      <a:pt x="986" y="774"/>
                    </a:lnTo>
                    <a:lnTo>
                      <a:pt x="870" y="581"/>
                    </a:lnTo>
                    <a:lnTo>
                      <a:pt x="812" y="484"/>
                    </a:lnTo>
                    <a:lnTo>
                      <a:pt x="755" y="407"/>
                    </a:lnTo>
                    <a:lnTo>
                      <a:pt x="677" y="368"/>
                    </a:lnTo>
                    <a:lnTo>
                      <a:pt x="600" y="329"/>
                    </a:lnTo>
                    <a:lnTo>
                      <a:pt x="503" y="329"/>
                    </a:lnTo>
                    <a:lnTo>
                      <a:pt x="426" y="349"/>
                    </a:lnTo>
                    <a:lnTo>
                      <a:pt x="349" y="368"/>
                    </a:lnTo>
                    <a:lnTo>
                      <a:pt x="271" y="407"/>
                    </a:lnTo>
                    <a:lnTo>
                      <a:pt x="194" y="465"/>
                    </a:lnTo>
                    <a:lnTo>
                      <a:pt x="117" y="523"/>
                    </a:lnTo>
                    <a:lnTo>
                      <a:pt x="78" y="600"/>
                    </a:lnTo>
                    <a:lnTo>
                      <a:pt x="39" y="697"/>
                    </a:lnTo>
                    <a:lnTo>
                      <a:pt x="1" y="774"/>
                    </a:lnTo>
                    <a:lnTo>
                      <a:pt x="1" y="871"/>
                    </a:lnTo>
                    <a:lnTo>
                      <a:pt x="20" y="987"/>
                    </a:lnTo>
                    <a:lnTo>
                      <a:pt x="59" y="1083"/>
                    </a:lnTo>
                    <a:lnTo>
                      <a:pt x="252" y="1431"/>
                    </a:lnTo>
                    <a:lnTo>
                      <a:pt x="465" y="1760"/>
                    </a:lnTo>
                    <a:lnTo>
                      <a:pt x="697" y="2089"/>
                    </a:lnTo>
                    <a:lnTo>
                      <a:pt x="948" y="2379"/>
                    </a:lnTo>
                    <a:lnTo>
                      <a:pt x="1238" y="2649"/>
                    </a:lnTo>
                    <a:lnTo>
                      <a:pt x="1528" y="2901"/>
                    </a:lnTo>
                    <a:lnTo>
                      <a:pt x="1837" y="3132"/>
                    </a:lnTo>
                    <a:lnTo>
                      <a:pt x="2166" y="3364"/>
                    </a:lnTo>
                    <a:lnTo>
                      <a:pt x="2514" y="3558"/>
                    </a:lnTo>
                    <a:lnTo>
                      <a:pt x="2881" y="3732"/>
                    </a:lnTo>
                    <a:lnTo>
                      <a:pt x="3248" y="3906"/>
                    </a:lnTo>
                    <a:lnTo>
                      <a:pt x="3635" y="4041"/>
                    </a:lnTo>
                    <a:lnTo>
                      <a:pt x="4021" y="4176"/>
                    </a:lnTo>
                    <a:lnTo>
                      <a:pt x="4427" y="4273"/>
                    </a:lnTo>
                    <a:lnTo>
                      <a:pt x="4833" y="4370"/>
                    </a:lnTo>
                    <a:lnTo>
                      <a:pt x="5239" y="4428"/>
                    </a:lnTo>
                    <a:lnTo>
                      <a:pt x="5645" y="4486"/>
                    </a:lnTo>
                    <a:lnTo>
                      <a:pt x="6071" y="4524"/>
                    </a:lnTo>
                    <a:lnTo>
                      <a:pt x="6496" y="4544"/>
                    </a:lnTo>
                    <a:lnTo>
                      <a:pt x="6902" y="4544"/>
                    </a:lnTo>
                    <a:lnTo>
                      <a:pt x="7327" y="4524"/>
                    </a:lnTo>
                    <a:lnTo>
                      <a:pt x="7733" y="4505"/>
                    </a:lnTo>
                    <a:lnTo>
                      <a:pt x="8158" y="4447"/>
                    </a:lnTo>
                    <a:lnTo>
                      <a:pt x="8564" y="4370"/>
                    </a:lnTo>
                    <a:lnTo>
                      <a:pt x="8951" y="4292"/>
                    </a:lnTo>
                    <a:lnTo>
                      <a:pt x="9357" y="4196"/>
                    </a:lnTo>
                    <a:lnTo>
                      <a:pt x="9724" y="4080"/>
                    </a:lnTo>
                    <a:lnTo>
                      <a:pt x="10111" y="3944"/>
                    </a:lnTo>
                    <a:lnTo>
                      <a:pt x="10459" y="3790"/>
                    </a:lnTo>
                    <a:lnTo>
                      <a:pt x="10807" y="3616"/>
                    </a:lnTo>
                    <a:lnTo>
                      <a:pt x="11135" y="3442"/>
                    </a:lnTo>
                    <a:lnTo>
                      <a:pt x="11445" y="3248"/>
                    </a:lnTo>
                    <a:lnTo>
                      <a:pt x="11812" y="2978"/>
                    </a:lnTo>
                    <a:lnTo>
                      <a:pt x="12121" y="2707"/>
                    </a:lnTo>
                    <a:lnTo>
                      <a:pt x="12430" y="2398"/>
                    </a:lnTo>
                    <a:lnTo>
                      <a:pt x="12701" y="2069"/>
                    </a:lnTo>
                    <a:lnTo>
                      <a:pt x="12933" y="1721"/>
                    </a:lnTo>
                    <a:lnTo>
                      <a:pt x="13146" y="1354"/>
                    </a:lnTo>
                    <a:lnTo>
                      <a:pt x="13320" y="967"/>
                    </a:lnTo>
                    <a:lnTo>
                      <a:pt x="13474" y="561"/>
                    </a:lnTo>
                    <a:lnTo>
                      <a:pt x="13494" y="445"/>
                    </a:lnTo>
                    <a:lnTo>
                      <a:pt x="13494" y="349"/>
                    </a:lnTo>
                    <a:lnTo>
                      <a:pt x="13474" y="271"/>
                    </a:lnTo>
                    <a:lnTo>
                      <a:pt x="13416" y="194"/>
                    </a:lnTo>
                    <a:lnTo>
                      <a:pt x="13378" y="136"/>
                    </a:lnTo>
                    <a:lnTo>
                      <a:pt x="13300" y="78"/>
                    </a:lnTo>
                    <a:lnTo>
                      <a:pt x="13223" y="40"/>
                    </a:lnTo>
                    <a:lnTo>
                      <a:pt x="13126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39"/>
              <p:cNvSpPr/>
              <p:nvPr/>
            </p:nvSpPr>
            <p:spPr>
              <a:xfrm>
                <a:off x="1041850" y="-3069350"/>
                <a:ext cx="201050" cy="130500"/>
              </a:xfrm>
              <a:custGeom>
                <a:rect b="b" l="l" r="r" t="t"/>
                <a:pathLst>
                  <a:path extrusionOk="0" h="5220" w="8042">
                    <a:moveTo>
                      <a:pt x="619" y="0"/>
                    </a:moveTo>
                    <a:lnTo>
                      <a:pt x="522" y="20"/>
                    </a:lnTo>
                    <a:lnTo>
                      <a:pt x="445" y="58"/>
                    </a:lnTo>
                    <a:lnTo>
                      <a:pt x="367" y="97"/>
                    </a:lnTo>
                    <a:lnTo>
                      <a:pt x="290" y="174"/>
                    </a:lnTo>
                    <a:lnTo>
                      <a:pt x="232" y="252"/>
                    </a:lnTo>
                    <a:lnTo>
                      <a:pt x="193" y="348"/>
                    </a:lnTo>
                    <a:lnTo>
                      <a:pt x="116" y="638"/>
                    </a:lnTo>
                    <a:lnTo>
                      <a:pt x="39" y="948"/>
                    </a:lnTo>
                    <a:lnTo>
                      <a:pt x="0" y="1238"/>
                    </a:lnTo>
                    <a:lnTo>
                      <a:pt x="0" y="1528"/>
                    </a:lnTo>
                    <a:lnTo>
                      <a:pt x="0" y="1818"/>
                    </a:lnTo>
                    <a:lnTo>
                      <a:pt x="19" y="2108"/>
                    </a:lnTo>
                    <a:lnTo>
                      <a:pt x="77" y="2398"/>
                    </a:lnTo>
                    <a:lnTo>
                      <a:pt x="155" y="2668"/>
                    </a:lnTo>
                    <a:lnTo>
                      <a:pt x="251" y="2939"/>
                    </a:lnTo>
                    <a:lnTo>
                      <a:pt x="367" y="3190"/>
                    </a:lnTo>
                    <a:lnTo>
                      <a:pt x="503" y="3441"/>
                    </a:lnTo>
                    <a:lnTo>
                      <a:pt x="657" y="3673"/>
                    </a:lnTo>
                    <a:lnTo>
                      <a:pt x="851" y="3905"/>
                    </a:lnTo>
                    <a:lnTo>
                      <a:pt x="1044" y="4118"/>
                    </a:lnTo>
                    <a:lnTo>
                      <a:pt x="1276" y="4311"/>
                    </a:lnTo>
                    <a:lnTo>
                      <a:pt x="1527" y="4505"/>
                    </a:lnTo>
                    <a:lnTo>
                      <a:pt x="1759" y="4659"/>
                    </a:lnTo>
                    <a:lnTo>
                      <a:pt x="2011" y="4795"/>
                    </a:lnTo>
                    <a:lnTo>
                      <a:pt x="2281" y="4911"/>
                    </a:lnTo>
                    <a:lnTo>
                      <a:pt x="2552" y="5007"/>
                    </a:lnTo>
                    <a:lnTo>
                      <a:pt x="2822" y="5085"/>
                    </a:lnTo>
                    <a:lnTo>
                      <a:pt x="3093" y="5143"/>
                    </a:lnTo>
                    <a:lnTo>
                      <a:pt x="3383" y="5181"/>
                    </a:lnTo>
                    <a:lnTo>
                      <a:pt x="3673" y="5220"/>
                    </a:lnTo>
                    <a:lnTo>
                      <a:pt x="4234" y="5220"/>
                    </a:lnTo>
                    <a:lnTo>
                      <a:pt x="4524" y="5201"/>
                    </a:lnTo>
                    <a:lnTo>
                      <a:pt x="4814" y="5162"/>
                    </a:lnTo>
                    <a:lnTo>
                      <a:pt x="5084" y="5104"/>
                    </a:lnTo>
                    <a:lnTo>
                      <a:pt x="5355" y="5027"/>
                    </a:lnTo>
                    <a:lnTo>
                      <a:pt x="5625" y="4949"/>
                    </a:lnTo>
                    <a:lnTo>
                      <a:pt x="5896" y="4833"/>
                    </a:lnTo>
                    <a:lnTo>
                      <a:pt x="6205" y="4679"/>
                    </a:lnTo>
                    <a:lnTo>
                      <a:pt x="6515" y="4505"/>
                    </a:lnTo>
                    <a:lnTo>
                      <a:pt x="6805" y="4292"/>
                    </a:lnTo>
                    <a:lnTo>
                      <a:pt x="7075" y="4079"/>
                    </a:lnTo>
                    <a:lnTo>
                      <a:pt x="7327" y="3828"/>
                    </a:lnTo>
                    <a:lnTo>
                      <a:pt x="7559" y="3557"/>
                    </a:lnTo>
                    <a:lnTo>
                      <a:pt x="7771" y="3267"/>
                    </a:lnTo>
                    <a:lnTo>
                      <a:pt x="7965" y="2958"/>
                    </a:lnTo>
                    <a:lnTo>
                      <a:pt x="8023" y="2861"/>
                    </a:lnTo>
                    <a:lnTo>
                      <a:pt x="8042" y="2765"/>
                    </a:lnTo>
                    <a:lnTo>
                      <a:pt x="8023" y="2668"/>
                    </a:lnTo>
                    <a:lnTo>
                      <a:pt x="8003" y="2591"/>
                    </a:lnTo>
                    <a:lnTo>
                      <a:pt x="7965" y="2514"/>
                    </a:lnTo>
                    <a:lnTo>
                      <a:pt x="7926" y="2436"/>
                    </a:lnTo>
                    <a:lnTo>
                      <a:pt x="7849" y="2378"/>
                    </a:lnTo>
                    <a:lnTo>
                      <a:pt x="7771" y="2320"/>
                    </a:lnTo>
                    <a:lnTo>
                      <a:pt x="7694" y="2301"/>
                    </a:lnTo>
                    <a:lnTo>
                      <a:pt x="7597" y="2262"/>
                    </a:lnTo>
                    <a:lnTo>
                      <a:pt x="7423" y="2262"/>
                    </a:lnTo>
                    <a:lnTo>
                      <a:pt x="7346" y="2301"/>
                    </a:lnTo>
                    <a:lnTo>
                      <a:pt x="7249" y="2340"/>
                    </a:lnTo>
                    <a:lnTo>
                      <a:pt x="7191" y="2417"/>
                    </a:lnTo>
                    <a:lnTo>
                      <a:pt x="7114" y="2494"/>
                    </a:lnTo>
                    <a:lnTo>
                      <a:pt x="6998" y="2707"/>
                    </a:lnTo>
                    <a:lnTo>
                      <a:pt x="6843" y="2900"/>
                    </a:lnTo>
                    <a:lnTo>
                      <a:pt x="6689" y="3093"/>
                    </a:lnTo>
                    <a:lnTo>
                      <a:pt x="6534" y="3267"/>
                    </a:lnTo>
                    <a:lnTo>
                      <a:pt x="6360" y="3422"/>
                    </a:lnTo>
                    <a:lnTo>
                      <a:pt x="6167" y="3557"/>
                    </a:lnTo>
                    <a:lnTo>
                      <a:pt x="5973" y="3693"/>
                    </a:lnTo>
                    <a:lnTo>
                      <a:pt x="5780" y="3809"/>
                    </a:lnTo>
                    <a:lnTo>
                      <a:pt x="5567" y="3925"/>
                    </a:lnTo>
                    <a:lnTo>
                      <a:pt x="5355" y="4021"/>
                    </a:lnTo>
                    <a:lnTo>
                      <a:pt x="5123" y="4099"/>
                    </a:lnTo>
                    <a:lnTo>
                      <a:pt x="4910" y="4157"/>
                    </a:lnTo>
                    <a:lnTo>
                      <a:pt x="4678" y="4195"/>
                    </a:lnTo>
                    <a:lnTo>
                      <a:pt x="4427" y="4234"/>
                    </a:lnTo>
                    <a:lnTo>
                      <a:pt x="4195" y="4253"/>
                    </a:lnTo>
                    <a:lnTo>
                      <a:pt x="3750" y="4253"/>
                    </a:lnTo>
                    <a:lnTo>
                      <a:pt x="3538" y="4234"/>
                    </a:lnTo>
                    <a:lnTo>
                      <a:pt x="3325" y="4195"/>
                    </a:lnTo>
                    <a:lnTo>
                      <a:pt x="3112" y="4157"/>
                    </a:lnTo>
                    <a:lnTo>
                      <a:pt x="2900" y="4099"/>
                    </a:lnTo>
                    <a:lnTo>
                      <a:pt x="2706" y="4021"/>
                    </a:lnTo>
                    <a:lnTo>
                      <a:pt x="2513" y="3944"/>
                    </a:lnTo>
                    <a:lnTo>
                      <a:pt x="2320" y="3847"/>
                    </a:lnTo>
                    <a:lnTo>
                      <a:pt x="2127" y="3751"/>
                    </a:lnTo>
                    <a:lnTo>
                      <a:pt x="1953" y="3635"/>
                    </a:lnTo>
                    <a:lnTo>
                      <a:pt x="1798" y="3499"/>
                    </a:lnTo>
                    <a:lnTo>
                      <a:pt x="1643" y="3364"/>
                    </a:lnTo>
                    <a:lnTo>
                      <a:pt x="1489" y="3209"/>
                    </a:lnTo>
                    <a:lnTo>
                      <a:pt x="1373" y="3035"/>
                    </a:lnTo>
                    <a:lnTo>
                      <a:pt x="1257" y="2861"/>
                    </a:lnTo>
                    <a:lnTo>
                      <a:pt x="1160" y="2668"/>
                    </a:lnTo>
                    <a:lnTo>
                      <a:pt x="1063" y="2417"/>
                    </a:lnTo>
                    <a:lnTo>
                      <a:pt x="986" y="2166"/>
                    </a:lnTo>
                    <a:lnTo>
                      <a:pt x="947" y="1895"/>
                    </a:lnTo>
                    <a:lnTo>
                      <a:pt x="947" y="1624"/>
                    </a:lnTo>
                    <a:lnTo>
                      <a:pt x="967" y="1373"/>
                    </a:lnTo>
                    <a:lnTo>
                      <a:pt x="1005" y="1102"/>
                    </a:lnTo>
                    <a:lnTo>
                      <a:pt x="1063" y="832"/>
                    </a:lnTo>
                    <a:lnTo>
                      <a:pt x="1141" y="561"/>
                    </a:lnTo>
                    <a:lnTo>
                      <a:pt x="1160" y="464"/>
                    </a:lnTo>
                    <a:lnTo>
                      <a:pt x="1160" y="368"/>
                    </a:lnTo>
                    <a:lnTo>
                      <a:pt x="1121" y="271"/>
                    </a:lnTo>
                    <a:lnTo>
                      <a:pt x="1083" y="194"/>
                    </a:lnTo>
                    <a:lnTo>
                      <a:pt x="1044" y="136"/>
                    </a:lnTo>
                    <a:lnTo>
                      <a:pt x="967" y="78"/>
                    </a:lnTo>
                    <a:lnTo>
                      <a:pt x="889" y="39"/>
                    </a:lnTo>
                    <a:lnTo>
                      <a:pt x="793" y="20"/>
                    </a:lnTo>
                    <a:lnTo>
                      <a:pt x="715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39"/>
              <p:cNvSpPr/>
              <p:nvPr/>
            </p:nvSpPr>
            <p:spPr>
              <a:xfrm>
                <a:off x="781850" y="-3138450"/>
                <a:ext cx="2653700" cy="613300"/>
              </a:xfrm>
              <a:custGeom>
                <a:rect b="b" l="l" r="r" t="t"/>
                <a:pathLst>
                  <a:path extrusionOk="0" h="24532" w="106148">
                    <a:moveTo>
                      <a:pt x="105007" y="0"/>
                    </a:moveTo>
                    <a:lnTo>
                      <a:pt x="104910" y="19"/>
                    </a:lnTo>
                    <a:lnTo>
                      <a:pt x="104833" y="58"/>
                    </a:lnTo>
                    <a:lnTo>
                      <a:pt x="104755" y="97"/>
                    </a:lnTo>
                    <a:lnTo>
                      <a:pt x="104678" y="155"/>
                    </a:lnTo>
                    <a:lnTo>
                      <a:pt x="104620" y="232"/>
                    </a:lnTo>
                    <a:lnTo>
                      <a:pt x="104581" y="309"/>
                    </a:lnTo>
                    <a:lnTo>
                      <a:pt x="104562" y="406"/>
                    </a:lnTo>
                    <a:lnTo>
                      <a:pt x="104562" y="503"/>
                    </a:lnTo>
                    <a:lnTo>
                      <a:pt x="104581" y="599"/>
                    </a:lnTo>
                    <a:lnTo>
                      <a:pt x="104775" y="1295"/>
                    </a:lnTo>
                    <a:lnTo>
                      <a:pt x="104929" y="1991"/>
                    </a:lnTo>
                    <a:lnTo>
                      <a:pt x="105045" y="2668"/>
                    </a:lnTo>
                    <a:lnTo>
                      <a:pt x="105122" y="3344"/>
                    </a:lnTo>
                    <a:lnTo>
                      <a:pt x="105180" y="4040"/>
                    </a:lnTo>
                    <a:lnTo>
                      <a:pt x="105180" y="4717"/>
                    </a:lnTo>
                    <a:lnTo>
                      <a:pt x="105142" y="5374"/>
                    </a:lnTo>
                    <a:lnTo>
                      <a:pt x="105065" y="6051"/>
                    </a:lnTo>
                    <a:lnTo>
                      <a:pt x="104949" y="6708"/>
                    </a:lnTo>
                    <a:lnTo>
                      <a:pt x="104794" y="7346"/>
                    </a:lnTo>
                    <a:lnTo>
                      <a:pt x="104581" y="7984"/>
                    </a:lnTo>
                    <a:lnTo>
                      <a:pt x="104330" y="8622"/>
                    </a:lnTo>
                    <a:lnTo>
                      <a:pt x="104040" y="9240"/>
                    </a:lnTo>
                    <a:lnTo>
                      <a:pt x="103866" y="9530"/>
                    </a:lnTo>
                    <a:lnTo>
                      <a:pt x="103692" y="9840"/>
                    </a:lnTo>
                    <a:lnTo>
                      <a:pt x="103518" y="10130"/>
                    </a:lnTo>
                    <a:lnTo>
                      <a:pt x="103305" y="10439"/>
                    </a:lnTo>
                    <a:lnTo>
                      <a:pt x="103112" y="10729"/>
                    </a:lnTo>
                    <a:lnTo>
                      <a:pt x="102880" y="11000"/>
                    </a:lnTo>
                    <a:lnTo>
                      <a:pt x="102493" y="11463"/>
                    </a:lnTo>
                    <a:lnTo>
                      <a:pt x="102107" y="11908"/>
                    </a:lnTo>
                    <a:lnTo>
                      <a:pt x="101701" y="12353"/>
                    </a:lnTo>
                    <a:lnTo>
                      <a:pt x="101276" y="12778"/>
                    </a:lnTo>
                    <a:lnTo>
                      <a:pt x="100831" y="13184"/>
                    </a:lnTo>
                    <a:lnTo>
                      <a:pt x="100386" y="13571"/>
                    </a:lnTo>
                    <a:lnTo>
                      <a:pt x="99942" y="13957"/>
                    </a:lnTo>
                    <a:lnTo>
                      <a:pt x="99458" y="14344"/>
                    </a:lnTo>
                    <a:lnTo>
                      <a:pt x="98975" y="14692"/>
                    </a:lnTo>
                    <a:lnTo>
                      <a:pt x="98492" y="15040"/>
                    </a:lnTo>
                    <a:lnTo>
                      <a:pt x="97989" y="15368"/>
                    </a:lnTo>
                    <a:lnTo>
                      <a:pt x="97487" y="15697"/>
                    </a:lnTo>
                    <a:lnTo>
                      <a:pt x="96965" y="15987"/>
                    </a:lnTo>
                    <a:lnTo>
                      <a:pt x="96443" y="16277"/>
                    </a:lnTo>
                    <a:lnTo>
                      <a:pt x="95921" y="16567"/>
                    </a:lnTo>
                    <a:lnTo>
                      <a:pt x="95399" y="16818"/>
                    </a:lnTo>
                    <a:lnTo>
                      <a:pt x="94761" y="17108"/>
                    </a:lnTo>
                    <a:lnTo>
                      <a:pt x="94142" y="17360"/>
                    </a:lnTo>
                    <a:lnTo>
                      <a:pt x="93505" y="17611"/>
                    </a:lnTo>
                    <a:lnTo>
                      <a:pt x="92867" y="17843"/>
                    </a:lnTo>
                    <a:lnTo>
                      <a:pt x="92229" y="18055"/>
                    </a:lnTo>
                    <a:lnTo>
                      <a:pt x="91571" y="18268"/>
                    </a:lnTo>
                    <a:lnTo>
                      <a:pt x="90914" y="18461"/>
                    </a:lnTo>
                    <a:lnTo>
                      <a:pt x="90257" y="18635"/>
                    </a:lnTo>
                    <a:lnTo>
                      <a:pt x="88942" y="18964"/>
                    </a:lnTo>
                    <a:lnTo>
                      <a:pt x="87609" y="19273"/>
                    </a:lnTo>
                    <a:lnTo>
                      <a:pt x="86275" y="19563"/>
                    </a:lnTo>
                    <a:lnTo>
                      <a:pt x="84941" y="19834"/>
                    </a:lnTo>
                    <a:lnTo>
                      <a:pt x="83278" y="20143"/>
                    </a:lnTo>
                    <a:lnTo>
                      <a:pt x="81616" y="20452"/>
                    </a:lnTo>
                    <a:lnTo>
                      <a:pt x="79934" y="20742"/>
                    </a:lnTo>
                    <a:lnTo>
                      <a:pt x="78252" y="20994"/>
                    </a:lnTo>
                    <a:lnTo>
                      <a:pt x="76551" y="21226"/>
                    </a:lnTo>
                    <a:lnTo>
                      <a:pt x="74869" y="21458"/>
                    </a:lnTo>
                    <a:lnTo>
                      <a:pt x="73188" y="21651"/>
                    </a:lnTo>
                    <a:lnTo>
                      <a:pt x="71486" y="21844"/>
                    </a:lnTo>
                    <a:lnTo>
                      <a:pt x="68065" y="22212"/>
                    </a:lnTo>
                    <a:lnTo>
                      <a:pt x="64624" y="22521"/>
                    </a:lnTo>
                    <a:lnTo>
                      <a:pt x="61183" y="22792"/>
                    </a:lnTo>
                    <a:lnTo>
                      <a:pt x="57723" y="23024"/>
                    </a:lnTo>
                    <a:lnTo>
                      <a:pt x="54282" y="23217"/>
                    </a:lnTo>
                    <a:lnTo>
                      <a:pt x="50821" y="23371"/>
                    </a:lnTo>
                    <a:lnTo>
                      <a:pt x="47381" y="23487"/>
                    </a:lnTo>
                    <a:lnTo>
                      <a:pt x="43920" y="23545"/>
                    </a:lnTo>
                    <a:lnTo>
                      <a:pt x="42180" y="23565"/>
                    </a:lnTo>
                    <a:lnTo>
                      <a:pt x="40421" y="23565"/>
                    </a:lnTo>
                    <a:lnTo>
                      <a:pt x="38682" y="23526"/>
                    </a:lnTo>
                    <a:lnTo>
                      <a:pt x="36922" y="23487"/>
                    </a:lnTo>
                    <a:lnTo>
                      <a:pt x="35183" y="23410"/>
                    </a:lnTo>
                    <a:lnTo>
                      <a:pt x="33443" y="23294"/>
                    </a:lnTo>
                    <a:lnTo>
                      <a:pt x="31684" y="23159"/>
                    </a:lnTo>
                    <a:lnTo>
                      <a:pt x="29944" y="22985"/>
                    </a:lnTo>
                    <a:lnTo>
                      <a:pt x="28281" y="22792"/>
                    </a:lnTo>
                    <a:lnTo>
                      <a:pt x="26619" y="22560"/>
                    </a:lnTo>
                    <a:lnTo>
                      <a:pt x="24956" y="22270"/>
                    </a:lnTo>
                    <a:lnTo>
                      <a:pt x="23313" y="21960"/>
                    </a:lnTo>
                    <a:lnTo>
                      <a:pt x="21670" y="21632"/>
                    </a:lnTo>
                    <a:lnTo>
                      <a:pt x="20027" y="21245"/>
                    </a:lnTo>
                    <a:lnTo>
                      <a:pt x="18384" y="20858"/>
                    </a:lnTo>
                    <a:lnTo>
                      <a:pt x="16760" y="20414"/>
                    </a:lnTo>
                    <a:lnTo>
                      <a:pt x="15059" y="19950"/>
                    </a:lnTo>
                    <a:lnTo>
                      <a:pt x="14208" y="19699"/>
                    </a:lnTo>
                    <a:lnTo>
                      <a:pt x="13358" y="19428"/>
                    </a:lnTo>
                    <a:lnTo>
                      <a:pt x="12527" y="19138"/>
                    </a:lnTo>
                    <a:lnTo>
                      <a:pt x="11715" y="18829"/>
                    </a:lnTo>
                    <a:lnTo>
                      <a:pt x="10903" y="18481"/>
                    </a:lnTo>
                    <a:lnTo>
                      <a:pt x="10091" y="18094"/>
                    </a:lnTo>
                    <a:lnTo>
                      <a:pt x="9395" y="17707"/>
                    </a:lnTo>
                    <a:lnTo>
                      <a:pt x="8699" y="17302"/>
                    </a:lnTo>
                    <a:lnTo>
                      <a:pt x="8042" y="16857"/>
                    </a:lnTo>
                    <a:lnTo>
                      <a:pt x="7404" y="16374"/>
                    </a:lnTo>
                    <a:lnTo>
                      <a:pt x="6805" y="15852"/>
                    </a:lnTo>
                    <a:lnTo>
                      <a:pt x="6205" y="15330"/>
                    </a:lnTo>
                    <a:lnTo>
                      <a:pt x="5645" y="14769"/>
                    </a:lnTo>
                    <a:lnTo>
                      <a:pt x="5084" y="14170"/>
                    </a:lnTo>
                    <a:lnTo>
                      <a:pt x="4562" y="13571"/>
                    </a:lnTo>
                    <a:lnTo>
                      <a:pt x="4060" y="12952"/>
                    </a:lnTo>
                    <a:lnTo>
                      <a:pt x="3576" y="12295"/>
                    </a:lnTo>
                    <a:lnTo>
                      <a:pt x="3132" y="11637"/>
                    </a:lnTo>
                    <a:lnTo>
                      <a:pt x="2919" y="11290"/>
                    </a:lnTo>
                    <a:lnTo>
                      <a:pt x="2706" y="10942"/>
                    </a:lnTo>
                    <a:lnTo>
                      <a:pt x="2532" y="10574"/>
                    </a:lnTo>
                    <a:lnTo>
                      <a:pt x="2339" y="10226"/>
                    </a:lnTo>
                    <a:lnTo>
                      <a:pt x="2184" y="9859"/>
                    </a:lnTo>
                    <a:lnTo>
                      <a:pt x="2030" y="9492"/>
                    </a:lnTo>
                    <a:lnTo>
                      <a:pt x="1894" y="9105"/>
                    </a:lnTo>
                    <a:lnTo>
                      <a:pt x="1778" y="8718"/>
                    </a:lnTo>
                    <a:lnTo>
                      <a:pt x="1527" y="7791"/>
                    </a:lnTo>
                    <a:lnTo>
                      <a:pt x="1315" y="6863"/>
                    </a:lnTo>
                    <a:lnTo>
                      <a:pt x="1218" y="6399"/>
                    </a:lnTo>
                    <a:lnTo>
                      <a:pt x="1160" y="5915"/>
                    </a:lnTo>
                    <a:lnTo>
                      <a:pt x="1083" y="5451"/>
                    </a:lnTo>
                    <a:lnTo>
                      <a:pt x="1044" y="4988"/>
                    </a:lnTo>
                    <a:lnTo>
                      <a:pt x="1005" y="4504"/>
                    </a:lnTo>
                    <a:lnTo>
                      <a:pt x="986" y="4040"/>
                    </a:lnTo>
                    <a:lnTo>
                      <a:pt x="986" y="3557"/>
                    </a:lnTo>
                    <a:lnTo>
                      <a:pt x="986" y="3093"/>
                    </a:lnTo>
                    <a:lnTo>
                      <a:pt x="1005" y="2610"/>
                    </a:lnTo>
                    <a:lnTo>
                      <a:pt x="1044" y="2127"/>
                    </a:lnTo>
                    <a:lnTo>
                      <a:pt x="1102" y="1663"/>
                    </a:lnTo>
                    <a:lnTo>
                      <a:pt x="1179" y="1179"/>
                    </a:lnTo>
                    <a:lnTo>
                      <a:pt x="1199" y="1063"/>
                    </a:lnTo>
                    <a:lnTo>
                      <a:pt x="1179" y="967"/>
                    </a:lnTo>
                    <a:lnTo>
                      <a:pt x="1141" y="870"/>
                    </a:lnTo>
                    <a:lnTo>
                      <a:pt x="1102" y="793"/>
                    </a:lnTo>
                    <a:lnTo>
                      <a:pt x="1025" y="735"/>
                    </a:lnTo>
                    <a:lnTo>
                      <a:pt x="967" y="677"/>
                    </a:lnTo>
                    <a:lnTo>
                      <a:pt x="870" y="638"/>
                    </a:lnTo>
                    <a:lnTo>
                      <a:pt x="793" y="599"/>
                    </a:lnTo>
                    <a:lnTo>
                      <a:pt x="619" y="599"/>
                    </a:lnTo>
                    <a:lnTo>
                      <a:pt x="522" y="619"/>
                    </a:lnTo>
                    <a:lnTo>
                      <a:pt x="445" y="638"/>
                    </a:lnTo>
                    <a:lnTo>
                      <a:pt x="367" y="696"/>
                    </a:lnTo>
                    <a:lnTo>
                      <a:pt x="309" y="773"/>
                    </a:lnTo>
                    <a:lnTo>
                      <a:pt x="271" y="851"/>
                    </a:lnTo>
                    <a:lnTo>
                      <a:pt x="232" y="967"/>
                    </a:lnTo>
                    <a:lnTo>
                      <a:pt x="135" y="1701"/>
                    </a:lnTo>
                    <a:lnTo>
                      <a:pt x="58" y="2455"/>
                    </a:lnTo>
                    <a:lnTo>
                      <a:pt x="19" y="3228"/>
                    </a:lnTo>
                    <a:lnTo>
                      <a:pt x="0" y="3982"/>
                    </a:lnTo>
                    <a:lnTo>
                      <a:pt x="39" y="4756"/>
                    </a:lnTo>
                    <a:lnTo>
                      <a:pt x="97" y="5509"/>
                    </a:lnTo>
                    <a:lnTo>
                      <a:pt x="193" y="6263"/>
                    </a:lnTo>
                    <a:lnTo>
                      <a:pt x="329" y="7017"/>
                    </a:lnTo>
                    <a:lnTo>
                      <a:pt x="483" y="7771"/>
                    </a:lnTo>
                    <a:lnTo>
                      <a:pt x="677" y="8506"/>
                    </a:lnTo>
                    <a:lnTo>
                      <a:pt x="928" y="9240"/>
                    </a:lnTo>
                    <a:lnTo>
                      <a:pt x="1199" y="9956"/>
                    </a:lnTo>
                    <a:lnTo>
                      <a:pt x="1508" y="10652"/>
                    </a:lnTo>
                    <a:lnTo>
                      <a:pt x="1836" y="11328"/>
                    </a:lnTo>
                    <a:lnTo>
                      <a:pt x="2223" y="11985"/>
                    </a:lnTo>
                    <a:lnTo>
                      <a:pt x="2629" y="12623"/>
                    </a:lnTo>
                    <a:lnTo>
                      <a:pt x="3074" y="13242"/>
                    </a:lnTo>
                    <a:lnTo>
                      <a:pt x="3538" y="13841"/>
                    </a:lnTo>
                    <a:lnTo>
                      <a:pt x="4021" y="14421"/>
                    </a:lnTo>
                    <a:lnTo>
                      <a:pt x="4523" y="14982"/>
                    </a:lnTo>
                    <a:lnTo>
                      <a:pt x="5026" y="15523"/>
                    </a:lnTo>
                    <a:lnTo>
                      <a:pt x="5567" y="16026"/>
                    </a:lnTo>
                    <a:lnTo>
                      <a:pt x="6128" y="16528"/>
                    </a:lnTo>
                    <a:lnTo>
                      <a:pt x="6689" y="16992"/>
                    </a:lnTo>
                    <a:lnTo>
                      <a:pt x="7288" y="17437"/>
                    </a:lnTo>
                    <a:lnTo>
                      <a:pt x="7887" y="17862"/>
                    </a:lnTo>
                    <a:lnTo>
                      <a:pt x="8506" y="18268"/>
                    </a:lnTo>
                    <a:lnTo>
                      <a:pt x="9144" y="18635"/>
                    </a:lnTo>
                    <a:lnTo>
                      <a:pt x="9801" y="19003"/>
                    </a:lnTo>
                    <a:lnTo>
                      <a:pt x="10477" y="19331"/>
                    </a:lnTo>
                    <a:lnTo>
                      <a:pt x="11173" y="19641"/>
                    </a:lnTo>
                    <a:lnTo>
                      <a:pt x="11869" y="19911"/>
                    </a:lnTo>
                    <a:lnTo>
                      <a:pt x="12662" y="20201"/>
                    </a:lnTo>
                    <a:lnTo>
                      <a:pt x="13474" y="20491"/>
                    </a:lnTo>
                    <a:lnTo>
                      <a:pt x="14266" y="20762"/>
                    </a:lnTo>
                    <a:lnTo>
                      <a:pt x="15078" y="21013"/>
                    </a:lnTo>
                    <a:lnTo>
                      <a:pt x="15890" y="21245"/>
                    </a:lnTo>
                    <a:lnTo>
                      <a:pt x="16721" y="21496"/>
                    </a:lnTo>
                    <a:lnTo>
                      <a:pt x="18365" y="21922"/>
                    </a:lnTo>
                    <a:lnTo>
                      <a:pt x="20027" y="22328"/>
                    </a:lnTo>
                    <a:lnTo>
                      <a:pt x="21690" y="22676"/>
                    </a:lnTo>
                    <a:lnTo>
                      <a:pt x="23371" y="23004"/>
                    </a:lnTo>
                    <a:lnTo>
                      <a:pt x="25014" y="23294"/>
                    </a:lnTo>
                    <a:lnTo>
                      <a:pt x="26812" y="23565"/>
                    </a:lnTo>
                    <a:lnTo>
                      <a:pt x="28591" y="23797"/>
                    </a:lnTo>
                    <a:lnTo>
                      <a:pt x="30388" y="24009"/>
                    </a:lnTo>
                    <a:lnTo>
                      <a:pt x="32167" y="24164"/>
                    </a:lnTo>
                    <a:lnTo>
                      <a:pt x="33965" y="24299"/>
                    </a:lnTo>
                    <a:lnTo>
                      <a:pt x="35763" y="24396"/>
                    </a:lnTo>
                    <a:lnTo>
                      <a:pt x="37580" y="24473"/>
                    </a:lnTo>
                    <a:lnTo>
                      <a:pt x="39377" y="24512"/>
                    </a:lnTo>
                    <a:lnTo>
                      <a:pt x="41233" y="24531"/>
                    </a:lnTo>
                    <a:lnTo>
                      <a:pt x="43089" y="24531"/>
                    </a:lnTo>
                    <a:lnTo>
                      <a:pt x="44945" y="24493"/>
                    </a:lnTo>
                    <a:lnTo>
                      <a:pt x="46820" y="24454"/>
                    </a:lnTo>
                    <a:lnTo>
                      <a:pt x="48676" y="24396"/>
                    </a:lnTo>
                    <a:lnTo>
                      <a:pt x="50531" y="24319"/>
                    </a:lnTo>
                    <a:lnTo>
                      <a:pt x="54243" y="24125"/>
                    </a:lnTo>
                    <a:lnTo>
                      <a:pt x="57935" y="23913"/>
                    </a:lnTo>
                    <a:lnTo>
                      <a:pt x="61608" y="23681"/>
                    </a:lnTo>
                    <a:lnTo>
                      <a:pt x="63464" y="23545"/>
                    </a:lnTo>
                    <a:lnTo>
                      <a:pt x="65300" y="23410"/>
                    </a:lnTo>
                    <a:lnTo>
                      <a:pt x="67137" y="23256"/>
                    </a:lnTo>
                    <a:lnTo>
                      <a:pt x="68973" y="23082"/>
                    </a:lnTo>
                    <a:lnTo>
                      <a:pt x="70752" y="22908"/>
                    </a:lnTo>
                    <a:lnTo>
                      <a:pt x="72550" y="22695"/>
                    </a:lnTo>
                    <a:lnTo>
                      <a:pt x="74328" y="22482"/>
                    </a:lnTo>
                    <a:lnTo>
                      <a:pt x="76126" y="22250"/>
                    </a:lnTo>
                    <a:lnTo>
                      <a:pt x="77904" y="21999"/>
                    </a:lnTo>
                    <a:lnTo>
                      <a:pt x="79683" y="21728"/>
                    </a:lnTo>
                    <a:lnTo>
                      <a:pt x="81442" y="21438"/>
                    </a:lnTo>
                    <a:lnTo>
                      <a:pt x="83220" y="21129"/>
                    </a:lnTo>
                    <a:lnTo>
                      <a:pt x="84651" y="20878"/>
                    </a:lnTo>
                    <a:lnTo>
                      <a:pt x="86101" y="20607"/>
                    </a:lnTo>
                    <a:lnTo>
                      <a:pt x="87531" y="20298"/>
                    </a:lnTo>
                    <a:lnTo>
                      <a:pt x="88962" y="19989"/>
                    </a:lnTo>
                    <a:lnTo>
                      <a:pt x="90392" y="19621"/>
                    </a:lnTo>
                    <a:lnTo>
                      <a:pt x="91088" y="19428"/>
                    </a:lnTo>
                    <a:lnTo>
                      <a:pt x="91784" y="19215"/>
                    </a:lnTo>
                    <a:lnTo>
                      <a:pt x="92480" y="19003"/>
                    </a:lnTo>
                    <a:lnTo>
                      <a:pt x="93176" y="18751"/>
                    </a:lnTo>
                    <a:lnTo>
                      <a:pt x="93872" y="18500"/>
                    </a:lnTo>
                    <a:lnTo>
                      <a:pt x="94548" y="18249"/>
                    </a:lnTo>
                    <a:lnTo>
                      <a:pt x="95186" y="17959"/>
                    </a:lnTo>
                    <a:lnTo>
                      <a:pt x="95844" y="17669"/>
                    </a:lnTo>
                    <a:lnTo>
                      <a:pt x="96481" y="17360"/>
                    </a:lnTo>
                    <a:lnTo>
                      <a:pt x="97100" y="17012"/>
                    </a:lnTo>
                    <a:lnTo>
                      <a:pt x="97719" y="16664"/>
                    </a:lnTo>
                    <a:lnTo>
                      <a:pt x="98337" y="16296"/>
                    </a:lnTo>
                    <a:lnTo>
                      <a:pt x="98937" y="15910"/>
                    </a:lnTo>
                    <a:lnTo>
                      <a:pt x="99516" y="15504"/>
                    </a:lnTo>
                    <a:lnTo>
                      <a:pt x="100096" y="15078"/>
                    </a:lnTo>
                    <a:lnTo>
                      <a:pt x="100657" y="14634"/>
                    </a:lnTo>
                    <a:lnTo>
                      <a:pt x="101198" y="14170"/>
                    </a:lnTo>
                    <a:lnTo>
                      <a:pt x="101720" y="13687"/>
                    </a:lnTo>
                    <a:lnTo>
                      <a:pt x="102242" y="13184"/>
                    </a:lnTo>
                    <a:lnTo>
                      <a:pt x="102725" y="12662"/>
                    </a:lnTo>
                    <a:lnTo>
                      <a:pt x="103189" y="12140"/>
                    </a:lnTo>
                    <a:lnTo>
                      <a:pt x="103653" y="11579"/>
                    </a:lnTo>
                    <a:lnTo>
                      <a:pt x="103885" y="11270"/>
                    </a:lnTo>
                    <a:lnTo>
                      <a:pt x="104117" y="10961"/>
                    </a:lnTo>
                    <a:lnTo>
                      <a:pt x="104330" y="10652"/>
                    </a:lnTo>
                    <a:lnTo>
                      <a:pt x="104523" y="10323"/>
                    </a:lnTo>
                    <a:lnTo>
                      <a:pt x="104717" y="9994"/>
                    </a:lnTo>
                    <a:lnTo>
                      <a:pt x="104891" y="9666"/>
                    </a:lnTo>
                    <a:lnTo>
                      <a:pt x="105065" y="9337"/>
                    </a:lnTo>
                    <a:lnTo>
                      <a:pt x="105200" y="8989"/>
                    </a:lnTo>
                    <a:lnTo>
                      <a:pt x="105354" y="8660"/>
                    </a:lnTo>
                    <a:lnTo>
                      <a:pt x="105470" y="8313"/>
                    </a:lnTo>
                    <a:lnTo>
                      <a:pt x="105606" y="7965"/>
                    </a:lnTo>
                    <a:lnTo>
                      <a:pt x="105702" y="7617"/>
                    </a:lnTo>
                    <a:lnTo>
                      <a:pt x="105799" y="7269"/>
                    </a:lnTo>
                    <a:lnTo>
                      <a:pt x="105876" y="6921"/>
                    </a:lnTo>
                    <a:lnTo>
                      <a:pt x="106012" y="6205"/>
                    </a:lnTo>
                    <a:lnTo>
                      <a:pt x="106089" y="5490"/>
                    </a:lnTo>
                    <a:lnTo>
                      <a:pt x="106147" y="4775"/>
                    </a:lnTo>
                    <a:lnTo>
                      <a:pt x="106147" y="4040"/>
                    </a:lnTo>
                    <a:lnTo>
                      <a:pt x="106089" y="3306"/>
                    </a:lnTo>
                    <a:lnTo>
                      <a:pt x="106012" y="2552"/>
                    </a:lnTo>
                    <a:lnTo>
                      <a:pt x="105876" y="1817"/>
                    </a:lnTo>
                    <a:lnTo>
                      <a:pt x="105722" y="1063"/>
                    </a:lnTo>
                    <a:lnTo>
                      <a:pt x="105509" y="329"/>
                    </a:lnTo>
                    <a:lnTo>
                      <a:pt x="105470" y="213"/>
                    </a:lnTo>
                    <a:lnTo>
                      <a:pt x="105412" y="135"/>
                    </a:lnTo>
                    <a:lnTo>
                      <a:pt x="105335" y="77"/>
                    </a:lnTo>
                    <a:lnTo>
                      <a:pt x="105258" y="39"/>
                    </a:lnTo>
                    <a:lnTo>
                      <a:pt x="105180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39"/>
              <p:cNvSpPr/>
              <p:nvPr/>
            </p:nvSpPr>
            <p:spPr>
              <a:xfrm>
                <a:off x="1607275" y="-4129175"/>
                <a:ext cx="99575" cy="105850"/>
              </a:xfrm>
              <a:custGeom>
                <a:rect b="b" l="l" r="r" t="t"/>
                <a:pathLst>
                  <a:path extrusionOk="0" h="4234" w="3983">
                    <a:moveTo>
                      <a:pt x="832" y="3132"/>
                    </a:moveTo>
                    <a:lnTo>
                      <a:pt x="835" y="3143"/>
                    </a:lnTo>
                    <a:lnTo>
                      <a:pt x="835" y="3143"/>
                    </a:lnTo>
                    <a:lnTo>
                      <a:pt x="812" y="3132"/>
                    </a:lnTo>
                    <a:close/>
                    <a:moveTo>
                      <a:pt x="3016" y="995"/>
                    </a:moveTo>
                    <a:lnTo>
                      <a:pt x="3016" y="1044"/>
                    </a:lnTo>
                    <a:lnTo>
                      <a:pt x="3016" y="1141"/>
                    </a:lnTo>
                    <a:lnTo>
                      <a:pt x="3016" y="1199"/>
                    </a:lnTo>
                    <a:lnTo>
                      <a:pt x="2997" y="1257"/>
                    </a:lnTo>
                    <a:lnTo>
                      <a:pt x="2978" y="1373"/>
                    </a:lnTo>
                    <a:lnTo>
                      <a:pt x="2920" y="1605"/>
                    </a:lnTo>
                    <a:lnTo>
                      <a:pt x="2881" y="1701"/>
                    </a:lnTo>
                    <a:lnTo>
                      <a:pt x="2881" y="1740"/>
                    </a:lnTo>
                    <a:lnTo>
                      <a:pt x="2765" y="1972"/>
                    </a:lnTo>
                    <a:lnTo>
                      <a:pt x="2649" y="2204"/>
                    </a:lnTo>
                    <a:lnTo>
                      <a:pt x="2514" y="2417"/>
                    </a:lnTo>
                    <a:lnTo>
                      <a:pt x="2494" y="2436"/>
                    </a:lnTo>
                    <a:lnTo>
                      <a:pt x="2417" y="2552"/>
                    </a:lnTo>
                    <a:lnTo>
                      <a:pt x="2243" y="2745"/>
                    </a:lnTo>
                    <a:lnTo>
                      <a:pt x="2050" y="2919"/>
                    </a:lnTo>
                    <a:lnTo>
                      <a:pt x="1953" y="2997"/>
                    </a:lnTo>
                    <a:lnTo>
                      <a:pt x="1740" y="3132"/>
                    </a:lnTo>
                    <a:lnTo>
                      <a:pt x="1644" y="3190"/>
                    </a:lnTo>
                    <a:lnTo>
                      <a:pt x="1663" y="3170"/>
                    </a:lnTo>
                    <a:lnTo>
                      <a:pt x="1624" y="3190"/>
                    </a:lnTo>
                    <a:lnTo>
                      <a:pt x="1412" y="3267"/>
                    </a:lnTo>
                    <a:lnTo>
                      <a:pt x="1373" y="3267"/>
                    </a:lnTo>
                    <a:lnTo>
                      <a:pt x="1363" y="3272"/>
                    </a:lnTo>
                    <a:lnTo>
                      <a:pt x="1276" y="3286"/>
                    </a:lnTo>
                    <a:lnTo>
                      <a:pt x="1218" y="3286"/>
                    </a:lnTo>
                    <a:lnTo>
                      <a:pt x="1141" y="3267"/>
                    </a:lnTo>
                    <a:lnTo>
                      <a:pt x="1095" y="3260"/>
                    </a:lnTo>
                    <a:lnTo>
                      <a:pt x="1095" y="3260"/>
                    </a:lnTo>
                    <a:lnTo>
                      <a:pt x="1122" y="3190"/>
                    </a:lnTo>
                    <a:lnTo>
                      <a:pt x="1334" y="2784"/>
                    </a:lnTo>
                    <a:lnTo>
                      <a:pt x="1566" y="2417"/>
                    </a:lnTo>
                    <a:lnTo>
                      <a:pt x="1837" y="2069"/>
                    </a:lnTo>
                    <a:lnTo>
                      <a:pt x="2127" y="1740"/>
                    </a:lnTo>
                    <a:lnTo>
                      <a:pt x="2456" y="1431"/>
                    </a:lnTo>
                    <a:lnTo>
                      <a:pt x="2804" y="1141"/>
                    </a:lnTo>
                    <a:lnTo>
                      <a:pt x="3016" y="995"/>
                    </a:lnTo>
                    <a:close/>
                    <a:moveTo>
                      <a:pt x="2862" y="0"/>
                    </a:moveTo>
                    <a:lnTo>
                      <a:pt x="2765" y="20"/>
                    </a:lnTo>
                    <a:lnTo>
                      <a:pt x="2668" y="78"/>
                    </a:lnTo>
                    <a:lnTo>
                      <a:pt x="2224" y="387"/>
                    </a:lnTo>
                    <a:lnTo>
                      <a:pt x="1798" y="715"/>
                    </a:lnTo>
                    <a:lnTo>
                      <a:pt x="1412" y="1102"/>
                    </a:lnTo>
                    <a:lnTo>
                      <a:pt x="1064" y="1489"/>
                    </a:lnTo>
                    <a:lnTo>
                      <a:pt x="890" y="1701"/>
                    </a:lnTo>
                    <a:lnTo>
                      <a:pt x="735" y="1933"/>
                    </a:lnTo>
                    <a:lnTo>
                      <a:pt x="600" y="2146"/>
                    </a:lnTo>
                    <a:lnTo>
                      <a:pt x="464" y="2378"/>
                    </a:lnTo>
                    <a:lnTo>
                      <a:pt x="329" y="2629"/>
                    </a:lnTo>
                    <a:lnTo>
                      <a:pt x="232" y="2881"/>
                    </a:lnTo>
                    <a:lnTo>
                      <a:pt x="117" y="3132"/>
                    </a:lnTo>
                    <a:lnTo>
                      <a:pt x="20" y="3383"/>
                    </a:lnTo>
                    <a:lnTo>
                      <a:pt x="1" y="3499"/>
                    </a:lnTo>
                    <a:lnTo>
                      <a:pt x="39" y="3634"/>
                    </a:lnTo>
                    <a:lnTo>
                      <a:pt x="78" y="3750"/>
                    </a:lnTo>
                    <a:lnTo>
                      <a:pt x="155" y="3847"/>
                    </a:lnTo>
                    <a:lnTo>
                      <a:pt x="310" y="3944"/>
                    </a:lnTo>
                    <a:lnTo>
                      <a:pt x="464" y="4040"/>
                    </a:lnTo>
                    <a:lnTo>
                      <a:pt x="619" y="4098"/>
                    </a:lnTo>
                    <a:lnTo>
                      <a:pt x="754" y="4156"/>
                    </a:lnTo>
                    <a:lnTo>
                      <a:pt x="909" y="4195"/>
                    </a:lnTo>
                    <a:lnTo>
                      <a:pt x="1064" y="4214"/>
                    </a:lnTo>
                    <a:lnTo>
                      <a:pt x="1199" y="4234"/>
                    </a:lnTo>
                    <a:lnTo>
                      <a:pt x="1354" y="4234"/>
                    </a:lnTo>
                    <a:lnTo>
                      <a:pt x="1508" y="4214"/>
                    </a:lnTo>
                    <a:lnTo>
                      <a:pt x="1644" y="4195"/>
                    </a:lnTo>
                    <a:lnTo>
                      <a:pt x="1934" y="4098"/>
                    </a:lnTo>
                    <a:lnTo>
                      <a:pt x="2204" y="3963"/>
                    </a:lnTo>
                    <a:lnTo>
                      <a:pt x="2456" y="3808"/>
                    </a:lnTo>
                    <a:lnTo>
                      <a:pt x="2707" y="3615"/>
                    </a:lnTo>
                    <a:lnTo>
                      <a:pt x="2939" y="3383"/>
                    </a:lnTo>
                    <a:lnTo>
                      <a:pt x="3151" y="3132"/>
                    </a:lnTo>
                    <a:lnTo>
                      <a:pt x="3345" y="2881"/>
                    </a:lnTo>
                    <a:lnTo>
                      <a:pt x="3519" y="2591"/>
                    </a:lnTo>
                    <a:lnTo>
                      <a:pt x="3673" y="2320"/>
                    </a:lnTo>
                    <a:lnTo>
                      <a:pt x="3789" y="2030"/>
                    </a:lnTo>
                    <a:lnTo>
                      <a:pt x="3886" y="1740"/>
                    </a:lnTo>
                    <a:lnTo>
                      <a:pt x="3963" y="1431"/>
                    </a:lnTo>
                    <a:lnTo>
                      <a:pt x="3983" y="1102"/>
                    </a:lnTo>
                    <a:lnTo>
                      <a:pt x="3983" y="928"/>
                    </a:lnTo>
                    <a:lnTo>
                      <a:pt x="3963" y="773"/>
                    </a:lnTo>
                    <a:lnTo>
                      <a:pt x="3925" y="619"/>
                    </a:lnTo>
                    <a:lnTo>
                      <a:pt x="3886" y="464"/>
                    </a:lnTo>
                    <a:lnTo>
                      <a:pt x="3847" y="367"/>
                    </a:lnTo>
                    <a:lnTo>
                      <a:pt x="3789" y="290"/>
                    </a:lnTo>
                    <a:lnTo>
                      <a:pt x="3731" y="232"/>
                    </a:lnTo>
                    <a:lnTo>
                      <a:pt x="3654" y="174"/>
                    </a:lnTo>
                    <a:lnTo>
                      <a:pt x="3557" y="135"/>
                    </a:lnTo>
                    <a:lnTo>
                      <a:pt x="3480" y="116"/>
                    </a:lnTo>
                    <a:lnTo>
                      <a:pt x="3383" y="116"/>
                    </a:lnTo>
                    <a:lnTo>
                      <a:pt x="3287" y="135"/>
                    </a:lnTo>
                    <a:lnTo>
                      <a:pt x="3257" y="147"/>
                    </a:lnTo>
                    <a:lnTo>
                      <a:pt x="3190" y="97"/>
                    </a:lnTo>
                    <a:lnTo>
                      <a:pt x="3132" y="58"/>
                    </a:lnTo>
                    <a:lnTo>
                      <a:pt x="3036" y="20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39"/>
              <p:cNvSpPr/>
              <p:nvPr/>
            </p:nvSpPr>
            <p:spPr>
              <a:xfrm>
                <a:off x="1818950" y="-4112275"/>
                <a:ext cx="62850" cy="90400"/>
              </a:xfrm>
              <a:custGeom>
                <a:rect b="b" l="l" r="r" t="t"/>
                <a:pathLst>
                  <a:path extrusionOk="0" h="3616" w="2514">
                    <a:moveTo>
                      <a:pt x="1450" y="2398"/>
                    </a:moveTo>
                    <a:lnTo>
                      <a:pt x="1373" y="2494"/>
                    </a:lnTo>
                    <a:lnTo>
                      <a:pt x="1383" y="2485"/>
                    </a:lnTo>
                    <a:lnTo>
                      <a:pt x="1450" y="2398"/>
                    </a:lnTo>
                    <a:close/>
                    <a:moveTo>
                      <a:pt x="986" y="2494"/>
                    </a:moveTo>
                    <a:lnTo>
                      <a:pt x="986" y="2494"/>
                    </a:lnTo>
                    <a:lnTo>
                      <a:pt x="986" y="2494"/>
                    </a:lnTo>
                    <a:close/>
                    <a:moveTo>
                      <a:pt x="1331" y="2551"/>
                    </a:moveTo>
                    <a:lnTo>
                      <a:pt x="1315" y="2572"/>
                    </a:lnTo>
                    <a:lnTo>
                      <a:pt x="1257" y="2610"/>
                    </a:lnTo>
                    <a:lnTo>
                      <a:pt x="1331" y="2551"/>
                    </a:lnTo>
                    <a:close/>
                    <a:moveTo>
                      <a:pt x="1198" y="1099"/>
                    </a:moveTo>
                    <a:lnTo>
                      <a:pt x="1257" y="1180"/>
                    </a:lnTo>
                    <a:lnTo>
                      <a:pt x="1412" y="1412"/>
                    </a:lnTo>
                    <a:lnTo>
                      <a:pt x="1470" y="1547"/>
                    </a:lnTo>
                    <a:lnTo>
                      <a:pt x="1412" y="1431"/>
                    </a:lnTo>
                    <a:lnTo>
                      <a:pt x="1489" y="1605"/>
                    </a:lnTo>
                    <a:lnTo>
                      <a:pt x="1528" y="1779"/>
                    </a:lnTo>
                    <a:lnTo>
                      <a:pt x="1534" y="1811"/>
                    </a:lnTo>
                    <a:lnTo>
                      <a:pt x="1547" y="1915"/>
                    </a:lnTo>
                    <a:lnTo>
                      <a:pt x="1547" y="2069"/>
                    </a:lnTo>
                    <a:lnTo>
                      <a:pt x="1547" y="2147"/>
                    </a:lnTo>
                    <a:lnTo>
                      <a:pt x="1508" y="2282"/>
                    </a:lnTo>
                    <a:lnTo>
                      <a:pt x="1489" y="2340"/>
                    </a:lnTo>
                    <a:lnTo>
                      <a:pt x="1412" y="2456"/>
                    </a:lnTo>
                    <a:lnTo>
                      <a:pt x="1383" y="2485"/>
                    </a:lnTo>
                    <a:lnTo>
                      <a:pt x="1337" y="2544"/>
                    </a:lnTo>
                    <a:lnTo>
                      <a:pt x="1337" y="2544"/>
                    </a:lnTo>
                    <a:lnTo>
                      <a:pt x="1199" y="2630"/>
                    </a:lnTo>
                    <a:lnTo>
                      <a:pt x="1160" y="2649"/>
                    </a:lnTo>
                    <a:lnTo>
                      <a:pt x="1257" y="2610"/>
                    </a:lnTo>
                    <a:lnTo>
                      <a:pt x="1257" y="2610"/>
                    </a:lnTo>
                    <a:lnTo>
                      <a:pt x="1180" y="2649"/>
                    </a:lnTo>
                    <a:lnTo>
                      <a:pt x="1083" y="2649"/>
                    </a:lnTo>
                    <a:lnTo>
                      <a:pt x="1072" y="2646"/>
                    </a:lnTo>
                    <a:lnTo>
                      <a:pt x="1023" y="2606"/>
                    </a:lnTo>
                    <a:lnTo>
                      <a:pt x="1023" y="2606"/>
                    </a:lnTo>
                    <a:lnTo>
                      <a:pt x="986" y="2514"/>
                    </a:lnTo>
                    <a:lnTo>
                      <a:pt x="967" y="2379"/>
                    </a:lnTo>
                    <a:lnTo>
                      <a:pt x="986" y="2494"/>
                    </a:lnTo>
                    <a:lnTo>
                      <a:pt x="967" y="2301"/>
                    </a:lnTo>
                    <a:lnTo>
                      <a:pt x="967" y="2108"/>
                    </a:lnTo>
                    <a:lnTo>
                      <a:pt x="986" y="1895"/>
                    </a:lnTo>
                    <a:lnTo>
                      <a:pt x="1025" y="1702"/>
                    </a:lnTo>
                    <a:lnTo>
                      <a:pt x="1083" y="1451"/>
                    </a:lnTo>
                    <a:lnTo>
                      <a:pt x="1160" y="1199"/>
                    </a:lnTo>
                    <a:lnTo>
                      <a:pt x="1198" y="1099"/>
                    </a:lnTo>
                    <a:close/>
                    <a:moveTo>
                      <a:pt x="1296" y="1"/>
                    </a:moveTo>
                    <a:lnTo>
                      <a:pt x="1199" y="20"/>
                    </a:lnTo>
                    <a:lnTo>
                      <a:pt x="1122" y="59"/>
                    </a:lnTo>
                    <a:lnTo>
                      <a:pt x="1078" y="76"/>
                    </a:lnTo>
                    <a:lnTo>
                      <a:pt x="1078" y="76"/>
                    </a:lnTo>
                    <a:lnTo>
                      <a:pt x="1025" y="59"/>
                    </a:lnTo>
                    <a:lnTo>
                      <a:pt x="890" y="39"/>
                    </a:lnTo>
                    <a:lnTo>
                      <a:pt x="754" y="59"/>
                    </a:lnTo>
                    <a:lnTo>
                      <a:pt x="658" y="117"/>
                    </a:lnTo>
                    <a:lnTo>
                      <a:pt x="561" y="194"/>
                    </a:lnTo>
                    <a:lnTo>
                      <a:pt x="484" y="291"/>
                    </a:lnTo>
                    <a:lnTo>
                      <a:pt x="348" y="639"/>
                    </a:lnTo>
                    <a:lnTo>
                      <a:pt x="213" y="1006"/>
                    </a:lnTo>
                    <a:lnTo>
                      <a:pt x="136" y="1257"/>
                    </a:lnTo>
                    <a:lnTo>
                      <a:pt x="78" y="1509"/>
                    </a:lnTo>
                    <a:lnTo>
                      <a:pt x="39" y="1799"/>
                    </a:lnTo>
                    <a:lnTo>
                      <a:pt x="1" y="2069"/>
                    </a:lnTo>
                    <a:lnTo>
                      <a:pt x="1" y="2243"/>
                    </a:lnTo>
                    <a:lnTo>
                      <a:pt x="1" y="2417"/>
                    </a:lnTo>
                    <a:lnTo>
                      <a:pt x="39" y="2688"/>
                    </a:lnTo>
                    <a:lnTo>
                      <a:pt x="78" y="2823"/>
                    </a:lnTo>
                    <a:lnTo>
                      <a:pt x="175" y="3055"/>
                    </a:lnTo>
                    <a:lnTo>
                      <a:pt x="233" y="3152"/>
                    </a:lnTo>
                    <a:lnTo>
                      <a:pt x="252" y="3190"/>
                    </a:lnTo>
                    <a:lnTo>
                      <a:pt x="368" y="3326"/>
                    </a:lnTo>
                    <a:lnTo>
                      <a:pt x="445" y="3384"/>
                    </a:lnTo>
                    <a:lnTo>
                      <a:pt x="522" y="3442"/>
                    </a:lnTo>
                    <a:lnTo>
                      <a:pt x="619" y="3500"/>
                    </a:lnTo>
                    <a:lnTo>
                      <a:pt x="832" y="3577"/>
                    </a:lnTo>
                    <a:lnTo>
                      <a:pt x="909" y="3596"/>
                    </a:lnTo>
                    <a:lnTo>
                      <a:pt x="1141" y="3616"/>
                    </a:lnTo>
                    <a:lnTo>
                      <a:pt x="1218" y="3616"/>
                    </a:lnTo>
                    <a:lnTo>
                      <a:pt x="1450" y="3577"/>
                    </a:lnTo>
                    <a:lnTo>
                      <a:pt x="1528" y="3538"/>
                    </a:lnTo>
                    <a:lnTo>
                      <a:pt x="1740" y="3442"/>
                    </a:lnTo>
                    <a:lnTo>
                      <a:pt x="1876" y="3345"/>
                    </a:lnTo>
                    <a:lnTo>
                      <a:pt x="2011" y="3229"/>
                    </a:lnTo>
                    <a:lnTo>
                      <a:pt x="2127" y="3113"/>
                    </a:lnTo>
                    <a:lnTo>
                      <a:pt x="2224" y="2958"/>
                    </a:lnTo>
                    <a:lnTo>
                      <a:pt x="2301" y="2862"/>
                    </a:lnTo>
                    <a:lnTo>
                      <a:pt x="2359" y="2746"/>
                    </a:lnTo>
                    <a:lnTo>
                      <a:pt x="2417" y="2572"/>
                    </a:lnTo>
                    <a:lnTo>
                      <a:pt x="2475" y="2398"/>
                    </a:lnTo>
                    <a:lnTo>
                      <a:pt x="2494" y="2263"/>
                    </a:lnTo>
                    <a:lnTo>
                      <a:pt x="2514" y="1992"/>
                    </a:lnTo>
                    <a:lnTo>
                      <a:pt x="2514" y="1779"/>
                    </a:lnTo>
                    <a:lnTo>
                      <a:pt x="2475" y="1567"/>
                    </a:lnTo>
                    <a:lnTo>
                      <a:pt x="2436" y="1393"/>
                    </a:lnTo>
                    <a:lnTo>
                      <a:pt x="2378" y="1238"/>
                    </a:lnTo>
                    <a:lnTo>
                      <a:pt x="2262" y="1006"/>
                    </a:lnTo>
                    <a:lnTo>
                      <a:pt x="2146" y="774"/>
                    </a:lnTo>
                    <a:lnTo>
                      <a:pt x="1992" y="542"/>
                    </a:lnTo>
                    <a:lnTo>
                      <a:pt x="1798" y="310"/>
                    </a:lnTo>
                    <a:lnTo>
                      <a:pt x="1644" y="136"/>
                    </a:lnTo>
                    <a:lnTo>
                      <a:pt x="1566" y="78"/>
                    </a:lnTo>
                    <a:lnTo>
                      <a:pt x="1489" y="3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39"/>
              <p:cNvSpPr/>
              <p:nvPr/>
            </p:nvSpPr>
            <p:spPr>
              <a:xfrm>
                <a:off x="1784650" y="-3837275"/>
                <a:ext cx="70100" cy="86525"/>
              </a:xfrm>
              <a:custGeom>
                <a:rect b="b" l="l" r="r" t="t"/>
                <a:pathLst>
                  <a:path extrusionOk="0" h="3461" w="2804">
                    <a:moveTo>
                      <a:pt x="1807" y="1131"/>
                    </a:moveTo>
                    <a:lnTo>
                      <a:pt x="1811" y="1147"/>
                    </a:lnTo>
                    <a:lnTo>
                      <a:pt x="1836" y="1315"/>
                    </a:lnTo>
                    <a:lnTo>
                      <a:pt x="1836" y="1585"/>
                    </a:lnTo>
                    <a:lnTo>
                      <a:pt x="1817" y="1779"/>
                    </a:lnTo>
                    <a:lnTo>
                      <a:pt x="1778" y="1953"/>
                    </a:lnTo>
                    <a:lnTo>
                      <a:pt x="1740" y="2049"/>
                    </a:lnTo>
                    <a:lnTo>
                      <a:pt x="1778" y="1914"/>
                    </a:lnTo>
                    <a:lnTo>
                      <a:pt x="1720" y="2049"/>
                    </a:lnTo>
                    <a:lnTo>
                      <a:pt x="1663" y="2185"/>
                    </a:lnTo>
                    <a:lnTo>
                      <a:pt x="1605" y="2243"/>
                    </a:lnTo>
                    <a:lnTo>
                      <a:pt x="1508" y="2339"/>
                    </a:lnTo>
                    <a:lnTo>
                      <a:pt x="1469" y="2378"/>
                    </a:lnTo>
                    <a:lnTo>
                      <a:pt x="1353" y="2436"/>
                    </a:lnTo>
                    <a:lnTo>
                      <a:pt x="1339" y="2446"/>
                    </a:lnTo>
                    <a:lnTo>
                      <a:pt x="1339" y="2446"/>
                    </a:lnTo>
                    <a:lnTo>
                      <a:pt x="1263" y="2476"/>
                    </a:lnTo>
                    <a:lnTo>
                      <a:pt x="1263" y="2476"/>
                    </a:lnTo>
                    <a:lnTo>
                      <a:pt x="1134" y="2489"/>
                    </a:lnTo>
                    <a:lnTo>
                      <a:pt x="1134" y="2489"/>
                    </a:lnTo>
                    <a:lnTo>
                      <a:pt x="1063" y="2475"/>
                    </a:lnTo>
                    <a:lnTo>
                      <a:pt x="1041" y="2470"/>
                    </a:lnTo>
                    <a:lnTo>
                      <a:pt x="1041" y="2470"/>
                    </a:lnTo>
                    <a:lnTo>
                      <a:pt x="992" y="2442"/>
                    </a:lnTo>
                    <a:lnTo>
                      <a:pt x="986" y="2436"/>
                    </a:lnTo>
                    <a:lnTo>
                      <a:pt x="970" y="2413"/>
                    </a:lnTo>
                    <a:lnTo>
                      <a:pt x="967" y="2404"/>
                    </a:lnTo>
                    <a:lnTo>
                      <a:pt x="967" y="2397"/>
                    </a:lnTo>
                    <a:lnTo>
                      <a:pt x="986" y="2281"/>
                    </a:lnTo>
                    <a:lnTo>
                      <a:pt x="1001" y="2190"/>
                    </a:lnTo>
                    <a:lnTo>
                      <a:pt x="1083" y="2011"/>
                    </a:lnTo>
                    <a:lnTo>
                      <a:pt x="1199" y="1817"/>
                    </a:lnTo>
                    <a:lnTo>
                      <a:pt x="1276" y="1701"/>
                    </a:lnTo>
                    <a:lnTo>
                      <a:pt x="1218" y="1798"/>
                    </a:lnTo>
                    <a:lnTo>
                      <a:pt x="1353" y="1605"/>
                    </a:lnTo>
                    <a:lnTo>
                      <a:pt x="1508" y="1450"/>
                    </a:lnTo>
                    <a:lnTo>
                      <a:pt x="1701" y="1237"/>
                    </a:lnTo>
                    <a:lnTo>
                      <a:pt x="1807" y="1131"/>
                    </a:lnTo>
                    <a:close/>
                    <a:moveTo>
                      <a:pt x="1259" y="2477"/>
                    </a:moveTo>
                    <a:lnTo>
                      <a:pt x="1218" y="2494"/>
                    </a:lnTo>
                    <a:lnTo>
                      <a:pt x="1160" y="2494"/>
                    </a:lnTo>
                    <a:lnTo>
                      <a:pt x="1259" y="2477"/>
                    </a:lnTo>
                    <a:close/>
                    <a:moveTo>
                      <a:pt x="1798" y="0"/>
                    </a:moveTo>
                    <a:lnTo>
                      <a:pt x="1663" y="20"/>
                    </a:lnTo>
                    <a:lnTo>
                      <a:pt x="1566" y="78"/>
                    </a:lnTo>
                    <a:lnTo>
                      <a:pt x="1469" y="155"/>
                    </a:lnTo>
                    <a:lnTo>
                      <a:pt x="1218" y="348"/>
                    </a:lnTo>
                    <a:lnTo>
                      <a:pt x="986" y="580"/>
                    </a:lnTo>
                    <a:lnTo>
                      <a:pt x="812" y="773"/>
                    </a:lnTo>
                    <a:lnTo>
                      <a:pt x="638" y="967"/>
                    </a:lnTo>
                    <a:lnTo>
                      <a:pt x="425" y="1237"/>
                    </a:lnTo>
                    <a:lnTo>
                      <a:pt x="309" y="1411"/>
                    </a:lnTo>
                    <a:lnTo>
                      <a:pt x="213" y="1566"/>
                    </a:lnTo>
                    <a:lnTo>
                      <a:pt x="155" y="1740"/>
                    </a:lnTo>
                    <a:lnTo>
                      <a:pt x="77" y="1914"/>
                    </a:lnTo>
                    <a:lnTo>
                      <a:pt x="19" y="2127"/>
                    </a:lnTo>
                    <a:lnTo>
                      <a:pt x="0" y="2320"/>
                    </a:lnTo>
                    <a:lnTo>
                      <a:pt x="0" y="2378"/>
                    </a:lnTo>
                    <a:lnTo>
                      <a:pt x="0" y="2475"/>
                    </a:lnTo>
                    <a:lnTo>
                      <a:pt x="39" y="2649"/>
                    </a:lnTo>
                    <a:lnTo>
                      <a:pt x="39" y="2707"/>
                    </a:lnTo>
                    <a:lnTo>
                      <a:pt x="77" y="2803"/>
                    </a:lnTo>
                    <a:lnTo>
                      <a:pt x="135" y="2900"/>
                    </a:lnTo>
                    <a:lnTo>
                      <a:pt x="174" y="2977"/>
                    </a:lnTo>
                    <a:lnTo>
                      <a:pt x="290" y="3113"/>
                    </a:lnTo>
                    <a:lnTo>
                      <a:pt x="309" y="3151"/>
                    </a:lnTo>
                    <a:lnTo>
                      <a:pt x="406" y="3209"/>
                    </a:lnTo>
                    <a:lnTo>
                      <a:pt x="483" y="3287"/>
                    </a:lnTo>
                    <a:lnTo>
                      <a:pt x="561" y="3325"/>
                    </a:lnTo>
                    <a:lnTo>
                      <a:pt x="599" y="3345"/>
                    </a:lnTo>
                    <a:lnTo>
                      <a:pt x="773" y="3403"/>
                    </a:lnTo>
                    <a:lnTo>
                      <a:pt x="870" y="3422"/>
                    </a:lnTo>
                    <a:lnTo>
                      <a:pt x="1083" y="3460"/>
                    </a:lnTo>
                    <a:lnTo>
                      <a:pt x="1199" y="3460"/>
                    </a:lnTo>
                    <a:lnTo>
                      <a:pt x="1295" y="3441"/>
                    </a:lnTo>
                    <a:lnTo>
                      <a:pt x="1527" y="3403"/>
                    </a:lnTo>
                    <a:lnTo>
                      <a:pt x="1701" y="3345"/>
                    </a:lnTo>
                    <a:lnTo>
                      <a:pt x="1856" y="3267"/>
                    </a:lnTo>
                    <a:lnTo>
                      <a:pt x="1952" y="3209"/>
                    </a:lnTo>
                    <a:lnTo>
                      <a:pt x="2049" y="3132"/>
                    </a:lnTo>
                    <a:lnTo>
                      <a:pt x="2204" y="3016"/>
                    </a:lnTo>
                    <a:lnTo>
                      <a:pt x="2339" y="2881"/>
                    </a:lnTo>
                    <a:lnTo>
                      <a:pt x="2455" y="2726"/>
                    </a:lnTo>
                    <a:lnTo>
                      <a:pt x="2571" y="2552"/>
                    </a:lnTo>
                    <a:lnTo>
                      <a:pt x="2629" y="2417"/>
                    </a:lnTo>
                    <a:lnTo>
                      <a:pt x="2726" y="2146"/>
                    </a:lnTo>
                    <a:lnTo>
                      <a:pt x="2764" y="1972"/>
                    </a:lnTo>
                    <a:lnTo>
                      <a:pt x="2784" y="1817"/>
                    </a:lnTo>
                    <a:lnTo>
                      <a:pt x="2803" y="1489"/>
                    </a:lnTo>
                    <a:lnTo>
                      <a:pt x="2803" y="1295"/>
                    </a:lnTo>
                    <a:lnTo>
                      <a:pt x="2784" y="1083"/>
                    </a:lnTo>
                    <a:lnTo>
                      <a:pt x="2706" y="735"/>
                    </a:lnTo>
                    <a:lnTo>
                      <a:pt x="2648" y="483"/>
                    </a:lnTo>
                    <a:lnTo>
                      <a:pt x="2610" y="406"/>
                    </a:lnTo>
                    <a:lnTo>
                      <a:pt x="2571" y="329"/>
                    </a:lnTo>
                    <a:lnTo>
                      <a:pt x="2494" y="271"/>
                    </a:lnTo>
                    <a:lnTo>
                      <a:pt x="2416" y="213"/>
                    </a:lnTo>
                    <a:lnTo>
                      <a:pt x="2339" y="174"/>
                    </a:lnTo>
                    <a:lnTo>
                      <a:pt x="2242" y="155"/>
                    </a:lnTo>
                    <a:lnTo>
                      <a:pt x="2165" y="155"/>
                    </a:lnTo>
                    <a:lnTo>
                      <a:pt x="2146" y="136"/>
                    </a:lnTo>
                    <a:lnTo>
                      <a:pt x="2049" y="58"/>
                    </a:lnTo>
                    <a:lnTo>
                      <a:pt x="1933" y="20"/>
                    </a:lnTo>
                    <a:lnTo>
                      <a:pt x="1798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39"/>
              <p:cNvSpPr/>
              <p:nvPr/>
            </p:nvSpPr>
            <p:spPr>
              <a:xfrm>
                <a:off x="2624100" y="-3883675"/>
                <a:ext cx="68650" cy="87975"/>
              </a:xfrm>
              <a:custGeom>
                <a:rect b="b" l="l" r="r" t="t"/>
                <a:pathLst>
                  <a:path extrusionOk="0" h="3519" w="2746">
                    <a:moveTo>
                      <a:pt x="1636" y="2496"/>
                    </a:moveTo>
                    <a:lnTo>
                      <a:pt x="1620" y="2515"/>
                    </a:lnTo>
                    <a:lnTo>
                      <a:pt x="1609" y="2518"/>
                    </a:lnTo>
                    <a:lnTo>
                      <a:pt x="1609" y="2518"/>
                    </a:lnTo>
                    <a:lnTo>
                      <a:pt x="1636" y="2496"/>
                    </a:lnTo>
                    <a:close/>
                    <a:moveTo>
                      <a:pt x="1431" y="2494"/>
                    </a:moveTo>
                    <a:lnTo>
                      <a:pt x="1507" y="2540"/>
                    </a:lnTo>
                    <a:lnTo>
                      <a:pt x="1506" y="2540"/>
                    </a:lnTo>
                    <a:lnTo>
                      <a:pt x="1506" y="2540"/>
                    </a:lnTo>
                    <a:lnTo>
                      <a:pt x="1489" y="2533"/>
                    </a:lnTo>
                    <a:lnTo>
                      <a:pt x="1431" y="2494"/>
                    </a:lnTo>
                    <a:close/>
                    <a:moveTo>
                      <a:pt x="1011" y="1103"/>
                    </a:moveTo>
                    <a:lnTo>
                      <a:pt x="1179" y="1199"/>
                    </a:lnTo>
                    <a:lnTo>
                      <a:pt x="1315" y="1296"/>
                    </a:lnTo>
                    <a:lnTo>
                      <a:pt x="1218" y="1218"/>
                    </a:lnTo>
                    <a:lnTo>
                      <a:pt x="1373" y="1334"/>
                    </a:lnTo>
                    <a:lnTo>
                      <a:pt x="1527" y="1489"/>
                    </a:lnTo>
                    <a:lnTo>
                      <a:pt x="1576" y="1537"/>
                    </a:lnTo>
                    <a:lnTo>
                      <a:pt x="1624" y="1605"/>
                    </a:lnTo>
                    <a:lnTo>
                      <a:pt x="1701" y="1740"/>
                    </a:lnTo>
                    <a:lnTo>
                      <a:pt x="1740" y="1818"/>
                    </a:lnTo>
                    <a:lnTo>
                      <a:pt x="1759" y="1953"/>
                    </a:lnTo>
                    <a:lnTo>
                      <a:pt x="1779" y="2030"/>
                    </a:lnTo>
                    <a:lnTo>
                      <a:pt x="1779" y="2088"/>
                    </a:lnTo>
                    <a:lnTo>
                      <a:pt x="1759" y="2204"/>
                    </a:lnTo>
                    <a:lnTo>
                      <a:pt x="1745" y="2291"/>
                    </a:lnTo>
                    <a:lnTo>
                      <a:pt x="1663" y="2455"/>
                    </a:lnTo>
                    <a:lnTo>
                      <a:pt x="1651" y="2479"/>
                    </a:lnTo>
                    <a:lnTo>
                      <a:pt x="1643" y="2488"/>
                    </a:lnTo>
                    <a:lnTo>
                      <a:pt x="1590" y="2523"/>
                    </a:lnTo>
                    <a:lnTo>
                      <a:pt x="1524" y="2542"/>
                    </a:lnTo>
                    <a:lnTo>
                      <a:pt x="1524" y="2542"/>
                    </a:lnTo>
                    <a:lnTo>
                      <a:pt x="1514" y="2541"/>
                    </a:lnTo>
                    <a:lnTo>
                      <a:pt x="1514" y="2541"/>
                    </a:lnTo>
                    <a:lnTo>
                      <a:pt x="1392" y="2436"/>
                    </a:lnTo>
                    <a:lnTo>
                      <a:pt x="1392" y="2436"/>
                    </a:lnTo>
                    <a:lnTo>
                      <a:pt x="1353" y="2378"/>
                    </a:lnTo>
                    <a:lnTo>
                      <a:pt x="1276" y="2243"/>
                    </a:lnTo>
                    <a:lnTo>
                      <a:pt x="1237" y="2146"/>
                    </a:lnTo>
                    <a:lnTo>
                      <a:pt x="1276" y="2262"/>
                    </a:lnTo>
                    <a:lnTo>
                      <a:pt x="1179" y="1992"/>
                    </a:lnTo>
                    <a:lnTo>
                      <a:pt x="1083" y="1663"/>
                    </a:lnTo>
                    <a:lnTo>
                      <a:pt x="1057" y="1508"/>
                    </a:lnTo>
                    <a:lnTo>
                      <a:pt x="1025" y="1218"/>
                    </a:lnTo>
                    <a:lnTo>
                      <a:pt x="1011" y="1103"/>
                    </a:lnTo>
                    <a:close/>
                    <a:moveTo>
                      <a:pt x="1619" y="2516"/>
                    </a:moveTo>
                    <a:lnTo>
                      <a:pt x="1605" y="2533"/>
                    </a:lnTo>
                    <a:lnTo>
                      <a:pt x="1574" y="2548"/>
                    </a:lnTo>
                    <a:lnTo>
                      <a:pt x="1574" y="2548"/>
                    </a:lnTo>
                    <a:lnTo>
                      <a:pt x="1571" y="2548"/>
                    </a:lnTo>
                    <a:lnTo>
                      <a:pt x="1586" y="2536"/>
                    </a:lnTo>
                    <a:lnTo>
                      <a:pt x="1605" y="2533"/>
                    </a:lnTo>
                    <a:lnTo>
                      <a:pt x="1605" y="2533"/>
                    </a:lnTo>
                    <a:lnTo>
                      <a:pt x="1587" y="2535"/>
                    </a:lnTo>
                    <a:lnTo>
                      <a:pt x="1587" y="2535"/>
                    </a:lnTo>
                    <a:lnTo>
                      <a:pt x="1598" y="2526"/>
                    </a:lnTo>
                    <a:lnTo>
                      <a:pt x="1598" y="2526"/>
                    </a:lnTo>
                    <a:lnTo>
                      <a:pt x="1619" y="2516"/>
                    </a:lnTo>
                    <a:close/>
                    <a:moveTo>
                      <a:pt x="793" y="0"/>
                    </a:moveTo>
                    <a:lnTo>
                      <a:pt x="696" y="20"/>
                    </a:lnTo>
                    <a:lnTo>
                      <a:pt x="619" y="58"/>
                    </a:lnTo>
                    <a:lnTo>
                      <a:pt x="541" y="116"/>
                    </a:lnTo>
                    <a:lnTo>
                      <a:pt x="464" y="174"/>
                    </a:lnTo>
                    <a:lnTo>
                      <a:pt x="442" y="219"/>
                    </a:lnTo>
                    <a:lnTo>
                      <a:pt x="348" y="232"/>
                    </a:lnTo>
                    <a:lnTo>
                      <a:pt x="232" y="271"/>
                    </a:lnTo>
                    <a:lnTo>
                      <a:pt x="135" y="348"/>
                    </a:lnTo>
                    <a:lnTo>
                      <a:pt x="77" y="464"/>
                    </a:lnTo>
                    <a:lnTo>
                      <a:pt x="19" y="580"/>
                    </a:lnTo>
                    <a:lnTo>
                      <a:pt x="0" y="716"/>
                    </a:lnTo>
                    <a:lnTo>
                      <a:pt x="19" y="1025"/>
                    </a:lnTo>
                    <a:lnTo>
                      <a:pt x="58" y="1354"/>
                    </a:lnTo>
                    <a:lnTo>
                      <a:pt x="116" y="1663"/>
                    </a:lnTo>
                    <a:lnTo>
                      <a:pt x="174" y="1992"/>
                    </a:lnTo>
                    <a:lnTo>
                      <a:pt x="232" y="2185"/>
                    </a:lnTo>
                    <a:lnTo>
                      <a:pt x="290" y="2397"/>
                    </a:lnTo>
                    <a:lnTo>
                      <a:pt x="425" y="2687"/>
                    </a:lnTo>
                    <a:lnTo>
                      <a:pt x="503" y="2823"/>
                    </a:lnTo>
                    <a:lnTo>
                      <a:pt x="580" y="2958"/>
                    </a:lnTo>
                    <a:lnTo>
                      <a:pt x="696" y="3113"/>
                    </a:lnTo>
                    <a:lnTo>
                      <a:pt x="735" y="3151"/>
                    </a:lnTo>
                    <a:lnTo>
                      <a:pt x="831" y="3229"/>
                    </a:lnTo>
                    <a:lnTo>
                      <a:pt x="1025" y="3364"/>
                    </a:lnTo>
                    <a:lnTo>
                      <a:pt x="1102" y="3422"/>
                    </a:lnTo>
                    <a:lnTo>
                      <a:pt x="1218" y="3461"/>
                    </a:lnTo>
                    <a:lnTo>
                      <a:pt x="1315" y="3499"/>
                    </a:lnTo>
                    <a:lnTo>
                      <a:pt x="1547" y="3519"/>
                    </a:lnTo>
                    <a:lnTo>
                      <a:pt x="1624" y="3519"/>
                    </a:lnTo>
                    <a:lnTo>
                      <a:pt x="1740" y="3499"/>
                    </a:lnTo>
                    <a:lnTo>
                      <a:pt x="1837" y="3461"/>
                    </a:lnTo>
                    <a:lnTo>
                      <a:pt x="2049" y="3383"/>
                    </a:lnTo>
                    <a:lnTo>
                      <a:pt x="2165" y="3306"/>
                    </a:lnTo>
                    <a:lnTo>
                      <a:pt x="2281" y="3209"/>
                    </a:lnTo>
                    <a:lnTo>
                      <a:pt x="2397" y="3074"/>
                    </a:lnTo>
                    <a:lnTo>
                      <a:pt x="2494" y="2958"/>
                    </a:lnTo>
                    <a:lnTo>
                      <a:pt x="2552" y="2861"/>
                    </a:lnTo>
                    <a:lnTo>
                      <a:pt x="2610" y="2765"/>
                    </a:lnTo>
                    <a:lnTo>
                      <a:pt x="2668" y="2591"/>
                    </a:lnTo>
                    <a:lnTo>
                      <a:pt x="2706" y="2417"/>
                    </a:lnTo>
                    <a:lnTo>
                      <a:pt x="2745" y="2185"/>
                    </a:lnTo>
                    <a:lnTo>
                      <a:pt x="2745" y="2050"/>
                    </a:lnTo>
                    <a:lnTo>
                      <a:pt x="2745" y="1934"/>
                    </a:lnTo>
                    <a:lnTo>
                      <a:pt x="2726" y="1856"/>
                    </a:lnTo>
                    <a:lnTo>
                      <a:pt x="2687" y="1682"/>
                    </a:lnTo>
                    <a:lnTo>
                      <a:pt x="2649" y="1547"/>
                    </a:lnTo>
                    <a:lnTo>
                      <a:pt x="2610" y="1412"/>
                    </a:lnTo>
                    <a:lnTo>
                      <a:pt x="2494" y="1160"/>
                    </a:lnTo>
                    <a:lnTo>
                      <a:pt x="2397" y="1044"/>
                    </a:lnTo>
                    <a:lnTo>
                      <a:pt x="2223" y="812"/>
                    </a:lnTo>
                    <a:lnTo>
                      <a:pt x="2107" y="696"/>
                    </a:lnTo>
                    <a:lnTo>
                      <a:pt x="1953" y="561"/>
                    </a:lnTo>
                    <a:lnTo>
                      <a:pt x="1701" y="368"/>
                    </a:lnTo>
                    <a:lnTo>
                      <a:pt x="1508" y="252"/>
                    </a:lnTo>
                    <a:lnTo>
                      <a:pt x="1295" y="155"/>
                    </a:lnTo>
                    <a:lnTo>
                      <a:pt x="1083" y="58"/>
                    </a:lnTo>
                    <a:lnTo>
                      <a:pt x="986" y="2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39"/>
              <p:cNvSpPr/>
              <p:nvPr/>
            </p:nvSpPr>
            <p:spPr>
              <a:xfrm>
                <a:off x="2012750" y="-4128225"/>
                <a:ext cx="65750" cy="117475"/>
              </a:xfrm>
              <a:custGeom>
                <a:rect b="b" l="l" r="r" t="t"/>
                <a:pathLst>
                  <a:path extrusionOk="0" h="4699" w="2630">
                    <a:moveTo>
                      <a:pt x="1185" y="1598"/>
                    </a:moveTo>
                    <a:lnTo>
                      <a:pt x="1276" y="1779"/>
                    </a:lnTo>
                    <a:lnTo>
                      <a:pt x="1353" y="1915"/>
                    </a:lnTo>
                    <a:lnTo>
                      <a:pt x="1334" y="1915"/>
                    </a:lnTo>
                    <a:lnTo>
                      <a:pt x="1373" y="1992"/>
                    </a:lnTo>
                    <a:lnTo>
                      <a:pt x="1489" y="2263"/>
                    </a:lnTo>
                    <a:lnTo>
                      <a:pt x="1585" y="2553"/>
                    </a:lnTo>
                    <a:lnTo>
                      <a:pt x="1643" y="2804"/>
                    </a:lnTo>
                    <a:lnTo>
                      <a:pt x="1643" y="2862"/>
                    </a:lnTo>
                    <a:lnTo>
                      <a:pt x="1663" y="2997"/>
                    </a:lnTo>
                    <a:lnTo>
                      <a:pt x="1663" y="3113"/>
                    </a:lnTo>
                    <a:lnTo>
                      <a:pt x="1663" y="3132"/>
                    </a:lnTo>
                    <a:lnTo>
                      <a:pt x="1643" y="3229"/>
                    </a:lnTo>
                    <a:lnTo>
                      <a:pt x="1624" y="3287"/>
                    </a:lnTo>
                    <a:lnTo>
                      <a:pt x="1624" y="3326"/>
                    </a:lnTo>
                    <a:lnTo>
                      <a:pt x="1585" y="3364"/>
                    </a:lnTo>
                    <a:lnTo>
                      <a:pt x="1585" y="3384"/>
                    </a:lnTo>
                    <a:lnTo>
                      <a:pt x="1508" y="3461"/>
                    </a:lnTo>
                    <a:lnTo>
                      <a:pt x="1547" y="3442"/>
                    </a:lnTo>
                    <a:lnTo>
                      <a:pt x="1450" y="3500"/>
                    </a:lnTo>
                    <a:lnTo>
                      <a:pt x="1276" y="3616"/>
                    </a:lnTo>
                    <a:lnTo>
                      <a:pt x="1180" y="3674"/>
                    </a:lnTo>
                    <a:lnTo>
                      <a:pt x="1044" y="3725"/>
                    </a:lnTo>
                    <a:lnTo>
                      <a:pt x="1044" y="3693"/>
                    </a:lnTo>
                    <a:lnTo>
                      <a:pt x="1025" y="3635"/>
                    </a:lnTo>
                    <a:lnTo>
                      <a:pt x="1006" y="3519"/>
                    </a:lnTo>
                    <a:lnTo>
                      <a:pt x="1006" y="3577"/>
                    </a:lnTo>
                    <a:lnTo>
                      <a:pt x="986" y="3190"/>
                    </a:lnTo>
                    <a:lnTo>
                      <a:pt x="986" y="2823"/>
                    </a:lnTo>
                    <a:lnTo>
                      <a:pt x="986" y="2707"/>
                    </a:lnTo>
                    <a:lnTo>
                      <a:pt x="1006" y="2611"/>
                    </a:lnTo>
                    <a:lnTo>
                      <a:pt x="1025" y="2495"/>
                    </a:lnTo>
                    <a:lnTo>
                      <a:pt x="1083" y="2069"/>
                    </a:lnTo>
                    <a:lnTo>
                      <a:pt x="1180" y="1625"/>
                    </a:lnTo>
                    <a:lnTo>
                      <a:pt x="1185" y="1598"/>
                    </a:lnTo>
                    <a:close/>
                    <a:moveTo>
                      <a:pt x="948" y="1"/>
                    </a:moveTo>
                    <a:lnTo>
                      <a:pt x="851" y="20"/>
                    </a:lnTo>
                    <a:lnTo>
                      <a:pt x="774" y="59"/>
                    </a:lnTo>
                    <a:lnTo>
                      <a:pt x="677" y="97"/>
                    </a:lnTo>
                    <a:lnTo>
                      <a:pt x="619" y="175"/>
                    </a:lnTo>
                    <a:lnTo>
                      <a:pt x="561" y="252"/>
                    </a:lnTo>
                    <a:lnTo>
                      <a:pt x="426" y="619"/>
                    </a:lnTo>
                    <a:lnTo>
                      <a:pt x="329" y="987"/>
                    </a:lnTo>
                    <a:lnTo>
                      <a:pt x="232" y="1354"/>
                    </a:lnTo>
                    <a:lnTo>
                      <a:pt x="155" y="1741"/>
                    </a:lnTo>
                    <a:lnTo>
                      <a:pt x="78" y="2205"/>
                    </a:lnTo>
                    <a:lnTo>
                      <a:pt x="20" y="2669"/>
                    </a:lnTo>
                    <a:lnTo>
                      <a:pt x="0" y="2920"/>
                    </a:lnTo>
                    <a:lnTo>
                      <a:pt x="0" y="3152"/>
                    </a:lnTo>
                    <a:lnTo>
                      <a:pt x="20" y="3384"/>
                    </a:lnTo>
                    <a:lnTo>
                      <a:pt x="39" y="3616"/>
                    </a:lnTo>
                    <a:lnTo>
                      <a:pt x="78" y="3848"/>
                    </a:lnTo>
                    <a:lnTo>
                      <a:pt x="155" y="4060"/>
                    </a:lnTo>
                    <a:lnTo>
                      <a:pt x="194" y="4176"/>
                    </a:lnTo>
                    <a:lnTo>
                      <a:pt x="252" y="4273"/>
                    </a:lnTo>
                    <a:lnTo>
                      <a:pt x="310" y="4370"/>
                    </a:lnTo>
                    <a:lnTo>
                      <a:pt x="387" y="4447"/>
                    </a:lnTo>
                    <a:lnTo>
                      <a:pt x="503" y="4524"/>
                    </a:lnTo>
                    <a:lnTo>
                      <a:pt x="600" y="4602"/>
                    </a:lnTo>
                    <a:lnTo>
                      <a:pt x="716" y="4640"/>
                    </a:lnTo>
                    <a:lnTo>
                      <a:pt x="832" y="4679"/>
                    </a:lnTo>
                    <a:lnTo>
                      <a:pt x="948" y="4698"/>
                    </a:lnTo>
                    <a:lnTo>
                      <a:pt x="1064" y="4698"/>
                    </a:lnTo>
                    <a:lnTo>
                      <a:pt x="1199" y="4679"/>
                    </a:lnTo>
                    <a:lnTo>
                      <a:pt x="1315" y="4660"/>
                    </a:lnTo>
                    <a:lnTo>
                      <a:pt x="1450" y="4621"/>
                    </a:lnTo>
                    <a:lnTo>
                      <a:pt x="1566" y="4563"/>
                    </a:lnTo>
                    <a:lnTo>
                      <a:pt x="1837" y="4428"/>
                    </a:lnTo>
                    <a:lnTo>
                      <a:pt x="2069" y="4254"/>
                    </a:lnTo>
                    <a:lnTo>
                      <a:pt x="2281" y="4060"/>
                    </a:lnTo>
                    <a:lnTo>
                      <a:pt x="2378" y="3925"/>
                    </a:lnTo>
                    <a:lnTo>
                      <a:pt x="2475" y="3770"/>
                    </a:lnTo>
                    <a:lnTo>
                      <a:pt x="2533" y="3635"/>
                    </a:lnTo>
                    <a:lnTo>
                      <a:pt x="2591" y="3461"/>
                    </a:lnTo>
                    <a:lnTo>
                      <a:pt x="2610" y="3306"/>
                    </a:lnTo>
                    <a:lnTo>
                      <a:pt x="2629" y="3132"/>
                    </a:lnTo>
                    <a:lnTo>
                      <a:pt x="2629" y="2959"/>
                    </a:lnTo>
                    <a:lnTo>
                      <a:pt x="2610" y="2804"/>
                    </a:lnTo>
                    <a:lnTo>
                      <a:pt x="2552" y="2456"/>
                    </a:lnTo>
                    <a:lnTo>
                      <a:pt x="2455" y="2127"/>
                    </a:lnTo>
                    <a:lnTo>
                      <a:pt x="2339" y="1799"/>
                    </a:lnTo>
                    <a:lnTo>
                      <a:pt x="2204" y="1470"/>
                    </a:lnTo>
                    <a:lnTo>
                      <a:pt x="2049" y="1161"/>
                    </a:lnTo>
                    <a:lnTo>
                      <a:pt x="1895" y="851"/>
                    </a:lnTo>
                    <a:lnTo>
                      <a:pt x="1527" y="252"/>
                    </a:lnTo>
                    <a:lnTo>
                      <a:pt x="1469" y="175"/>
                    </a:lnTo>
                    <a:lnTo>
                      <a:pt x="1392" y="117"/>
                    </a:lnTo>
                    <a:lnTo>
                      <a:pt x="1315" y="78"/>
                    </a:lnTo>
                    <a:lnTo>
                      <a:pt x="1218" y="40"/>
                    </a:lnTo>
                    <a:lnTo>
                      <a:pt x="1180" y="40"/>
                    </a:lnTo>
                    <a:lnTo>
                      <a:pt x="1141" y="20"/>
                    </a:lnTo>
                    <a:lnTo>
                      <a:pt x="1044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39"/>
              <p:cNvSpPr/>
              <p:nvPr/>
            </p:nvSpPr>
            <p:spPr>
              <a:xfrm>
                <a:off x="2015650" y="-3842600"/>
                <a:ext cx="65750" cy="116975"/>
              </a:xfrm>
              <a:custGeom>
                <a:rect b="b" l="l" r="r" t="t"/>
                <a:pathLst>
                  <a:path extrusionOk="0" h="4679" w="2630">
                    <a:moveTo>
                      <a:pt x="1173" y="1556"/>
                    </a:moveTo>
                    <a:lnTo>
                      <a:pt x="1276" y="1779"/>
                    </a:lnTo>
                    <a:lnTo>
                      <a:pt x="1334" y="1914"/>
                    </a:lnTo>
                    <a:lnTo>
                      <a:pt x="1334" y="1895"/>
                    </a:lnTo>
                    <a:lnTo>
                      <a:pt x="1373" y="1972"/>
                    </a:lnTo>
                    <a:lnTo>
                      <a:pt x="1489" y="2262"/>
                    </a:lnTo>
                    <a:lnTo>
                      <a:pt x="1566" y="2533"/>
                    </a:lnTo>
                    <a:lnTo>
                      <a:pt x="1643" y="2804"/>
                    </a:lnTo>
                    <a:lnTo>
                      <a:pt x="1643" y="2842"/>
                    </a:lnTo>
                    <a:lnTo>
                      <a:pt x="1663" y="2997"/>
                    </a:lnTo>
                    <a:lnTo>
                      <a:pt x="1663" y="3094"/>
                    </a:lnTo>
                    <a:lnTo>
                      <a:pt x="1663" y="3113"/>
                    </a:lnTo>
                    <a:lnTo>
                      <a:pt x="1643" y="3229"/>
                    </a:lnTo>
                    <a:lnTo>
                      <a:pt x="1624" y="3287"/>
                    </a:lnTo>
                    <a:lnTo>
                      <a:pt x="1624" y="3268"/>
                    </a:lnTo>
                    <a:lnTo>
                      <a:pt x="1605" y="3306"/>
                    </a:lnTo>
                    <a:lnTo>
                      <a:pt x="1585" y="3345"/>
                    </a:lnTo>
                    <a:lnTo>
                      <a:pt x="1585" y="3364"/>
                    </a:lnTo>
                    <a:lnTo>
                      <a:pt x="1527" y="3422"/>
                    </a:lnTo>
                    <a:lnTo>
                      <a:pt x="1527" y="3422"/>
                    </a:lnTo>
                    <a:lnTo>
                      <a:pt x="1450" y="3480"/>
                    </a:lnTo>
                    <a:lnTo>
                      <a:pt x="1257" y="3616"/>
                    </a:lnTo>
                    <a:lnTo>
                      <a:pt x="1179" y="3654"/>
                    </a:lnTo>
                    <a:lnTo>
                      <a:pt x="1141" y="3673"/>
                    </a:lnTo>
                    <a:lnTo>
                      <a:pt x="1128" y="3686"/>
                    </a:lnTo>
                    <a:lnTo>
                      <a:pt x="1128" y="3686"/>
                    </a:lnTo>
                    <a:lnTo>
                      <a:pt x="1045" y="3707"/>
                    </a:lnTo>
                    <a:lnTo>
                      <a:pt x="1045" y="3707"/>
                    </a:lnTo>
                    <a:lnTo>
                      <a:pt x="1006" y="3616"/>
                    </a:lnTo>
                    <a:lnTo>
                      <a:pt x="986" y="3500"/>
                    </a:lnTo>
                    <a:lnTo>
                      <a:pt x="986" y="3558"/>
                    </a:lnTo>
                    <a:lnTo>
                      <a:pt x="967" y="3190"/>
                    </a:lnTo>
                    <a:lnTo>
                      <a:pt x="986" y="2804"/>
                    </a:lnTo>
                    <a:lnTo>
                      <a:pt x="986" y="2707"/>
                    </a:lnTo>
                    <a:lnTo>
                      <a:pt x="1006" y="2591"/>
                    </a:lnTo>
                    <a:lnTo>
                      <a:pt x="1006" y="2475"/>
                    </a:lnTo>
                    <a:lnTo>
                      <a:pt x="1083" y="2050"/>
                    </a:lnTo>
                    <a:lnTo>
                      <a:pt x="1160" y="1605"/>
                    </a:lnTo>
                    <a:lnTo>
                      <a:pt x="1173" y="1556"/>
                    </a:lnTo>
                    <a:close/>
                    <a:moveTo>
                      <a:pt x="851" y="1"/>
                    </a:moveTo>
                    <a:lnTo>
                      <a:pt x="754" y="39"/>
                    </a:lnTo>
                    <a:lnTo>
                      <a:pt x="677" y="78"/>
                    </a:lnTo>
                    <a:lnTo>
                      <a:pt x="619" y="155"/>
                    </a:lnTo>
                    <a:lnTo>
                      <a:pt x="561" y="233"/>
                    </a:lnTo>
                    <a:lnTo>
                      <a:pt x="426" y="600"/>
                    </a:lnTo>
                    <a:lnTo>
                      <a:pt x="329" y="967"/>
                    </a:lnTo>
                    <a:lnTo>
                      <a:pt x="232" y="1354"/>
                    </a:lnTo>
                    <a:lnTo>
                      <a:pt x="155" y="1721"/>
                    </a:lnTo>
                    <a:lnTo>
                      <a:pt x="78" y="2185"/>
                    </a:lnTo>
                    <a:lnTo>
                      <a:pt x="20" y="2668"/>
                    </a:lnTo>
                    <a:lnTo>
                      <a:pt x="0" y="2900"/>
                    </a:lnTo>
                    <a:lnTo>
                      <a:pt x="0" y="3132"/>
                    </a:lnTo>
                    <a:lnTo>
                      <a:pt x="0" y="3364"/>
                    </a:lnTo>
                    <a:lnTo>
                      <a:pt x="39" y="3596"/>
                    </a:lnTo>
                    <a:lnTo>
                      <a:pt x="78" y="3828"/>
                    </a:lnTo>
                    <a:lnTo>
                      <a:pt x="136" y="4060"/>
                    </a:lnTo>
                    <a:lnTo>
                      <a:pt x="194" y="4157"/>
                    </a:lnTo>
                    <a:lnTo>
                      <a:pt x="252" y="4253"/>
                    </a:lnTo>
                    <a:lnTo>
                      <a:pt x="310" y="4350"/>
                    </a:lnTo>
                    <a:lnTo>
                      <a:pt x="387" y="4427"/>
                    </a:lnTo>
                    <a:lnTo>
                      <a:pt x="484" y="4524"/>
                    </a:lnTo>
                    <a:lnTo>
                      <a:pt x="600" y="4582"/>
                    </a:lnTo>
                    <a:lnTo>
                      <a:pt x="696" y="4621"/>
                    </a:lnTo>
                    <a:lnTo>
                      <a:pt x="812" y="4659"/>
                    </a:lnTo>
                    <a:lnTo>
                      <a:pt x="948" y="4679"/>
                    </a:lnTo>
                    <a:lnTo>
                      <a:pt x="1064" y="4679"/>
                    </a:lnTo>
                    <a:lnTo>
                      <a:pt x="1179" y="4659"/>
                    </a:lnTo>
                    <a:lnTo>
                      <a:pt x="1315" y="4640"/>
                    </a:lnTo>
                    <a:lnTo>
                      <a:pt x="1431" y="4601"/>
                    </a:lnTo>
                    <a:lnTo>
                      <a:pt x="1566" y="4543"/>
                    </a:lnTo>
                    <a:lnTo>
                      <a:pt x="1837" y="4408"/>
                    </a:lnTo>
                    <a:lnTo>
                      <a:pt x="2069" y="4234"/>
                    </a:lnTo>
                    <a:lnTo>
                      <a:pt x="2262" y="4041"/>
                    </a:lnTo>
                    <a:lnTo>
                      <a:pt x="2378" y="3905"/>
                    </a:lnTo>
                    <a:lnTo>
                      <a:pt x="2455" y="3770"/>
                    </a:lnTo>
                    <a:lnTo>
                      <a:pt x="2533" y="3616"/>
                    </a:lnTo>
                    <a:lnTo>
                      <a:pt x="2571" y="3461"/>
                    </a:lnTo>
                    <a:lnTo>
                      <a:pt x="2610" y="3287"/>
                    </a:lnTo>
                    <a:lnTo>
                      <a:pt x="2629" y="3132"/>
                    </a:lnTo>
                    <a:lnTo>
                      <a:pt x="2629" y="2958"/>
                    </a:lnTo>
                    <a:lnTo>
                      <a:pt x="2610" y="2784"/>
                    </a:lnTo>
                    <a:lnTo>
                      <a:pt x="2552" y="2436"/>
                    </a:lnTo>
                    <a:lnTo>
                      <a:pt x="2455" y="2108"/>
                    </a:lnTo>
                    <a:lnTo>
                      <a:pt x="2339" y="1779"/>
                    </a:lnTo>
                    <a:lnTo>
                      <a:pt x="2204" y="1470"/>
                    </a:lnTo>
                    <a:lnTo>
                      <a:pt x="2049" y="1141"/>
                    </a:lnTo>
                    <a:lnTo>
                      <a:pt x="1875" y="832"/>
                    </a:lnTo>
                    <a:lnTo>
                      <a:pt x="1527" y="252"/>
                    </a:lnTo>
                    <a:lnTo>
                      <a:pt x="1469" y="175"/>
                    </a:lnTo>
                    <a:lnTo>
                      <a:pt x="1392" y="97"/>
                    </a:lnTo>
                    <a:lnTo>
                      <a:pt x="1315" y="59"/>
                    </a:lnTo>
                    <a:lnTo>
                      <a:pt x="1218" y="39"/>
                    </a:lnTo>
                    <a:lnTo>
                      <a:pt x="1218" y="39"/>
                    </a:lnTo>
                    <a:lnTo>
                      <a:pt x="1218" y="39"/>
                    </a:lnTo>
                    <a:lnTo>
                      <a:pt x="1141" y="20"/>
                    </a:lnTo>
                    <a:lnTo>
                      <a:pt x="1044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39"/>
              <p:cNvSpPr/>
              <p:nvPr/>
            </p:nvSpPr>
            <p:spPr>
              <a:xfrm>
                <a:off x="1693775" y="-3979375"/>
                <a:ext cx="79300" cy="106850"/>
              </a:xfrm>
              <a:custGeom>
                <a:rect b="b" l="l" r="r" t="t"/>
                <a:pathLst>
                  <a:path extrusionOk="0" h="4274" w="3172">
                    <a:moveTo>
                      <a:pt x="1025" y="3094"/>
                    </a:moveTo>
                    <a:lnTo>
                      <a:pt x="1006" y="3113"/>
                    </a:lnTo>
                    <a:lnTo>
                      <a:pt x="1006" y="3113"/>
                    </a:lnTo>
                    <a:lnTo>
                      <a:pt x="1002" y="3129"/>
                    </a:lnTo>
                    <a:lnTo>
                      <a:pt x="1025" y="3094"/>
                    </a:lnTo>
                    <a:close/>
                    <a:moveTo>
                      <a:pt x="2195" y="1518"/>
                    </a:moveTo>
                    <a:lnTo>
                      <a:pt x="2185" y="1644"/>
                    </a:lnTo>
                    <a:lnTo>
                      <a:pt x="2185" y="1683"/>
                    </a:lnTo>
                    <a:lnTo>
                      <a:pt x="2166" y="1837"/>
                    </a:lnTo>
                    <a:lnTo>
                      <a:pt x="2127" y="2108"/>
                    </a:lnTo>
                    <a:lnTo>
                      <a:pt x="2069" y="2359"/>
                    </a:lnTo>
                    <a:lnTo>
                      <a:pt x="2011" y="2611"/>
                    </a:lnTo>
                    <a:lnTo>
                      <a:pt x="1973" y="2727"/>
                    </a:lnTo>
                    <a:lnTo>
                      <a:pt x="1953" y="2785"/>
                    </a:lnTo>
                    <a:lnTo>
                      <a:pt x="1953" y="2765"/>
                    </a:lnTo>
                    <a:lnTo>
                      <a:pt x="1857" y="2978"/>
                    </a:lnTo>
                    <a:lnTo>
                      <a:pt x="1799" y="3075"/>
                    </a:lnTo>
                    <a:lnTo>
                      <a:pt x="1779" y="3113"/>
                    </a:lnTo>
                    <a:lnTo>
                      <a:pt x="1702" y="3190"/>
                    </a:lnTo>
                    <a:lnTo>
                      <a:pt x="1683" y="3210"/>
                    </a:lnTo>
                    <a:lnTo>
                      <a:pt x="1721" y="3190"/>
                    </a:lnTo>
                    <a:lnTo>
                      <a:pt x="1625" y="3248"/>
                    </a:lnTo>
                    <a:lnTo>
                      <a:pt x="1509" y="3287"/>
                    </a:lnTo>
                    <a:lnTo>
                      <a:pt x="1489" y="3287"/>
                    </a:lnTo>
                    <a:lnTo>
                      <a:pt x="1219" y="3306"/>
                    </a:lnTo>
                    <a:lnTo>
                      <a:pt x="1103" y="3306"/>
                    </a:lnTo>
                    <a:lnTo>
                      <a:pt x="967" y="3273"/>
                    </a:lnTo>
                    <a:lnTo>
                      <a:pt x="967" y="3273"/>
                    </a:lnTo>
                    <a:lnTo>
                      <a:pt x="967" y="3268"/>
                    </a:lnTo>
                    <a:lnTo>
                      <a:pt x="1002" y="3129"/>
                    </a:lnTo>
                    <a:lnTo>
                      <a:pt x="987" y="3152"/>
                    </a:lnTo>
                    <a:lnTo>
                      <a:pt x="987" y="3152"/>
                    </a:lnTo>
                    <a:lnTo>
                      <a:pt x="1006" y="3113"/>
                    </a:lnTo>
                    <a:lnTo>
                      <a:pt x="1006" y="3113"/>
                    </a:lnTo>
                    <a:lnTo>
                      <a:pt x="1006" y="3113"/>
                    </a:lnTo>
                    <a:lnTo>
                      <a:pt x="1025" y="3075"/>
                    </a:lnTo>
                    <a:lnTo>
                      <a:pt x="1103" y="2901"/>
                    </a:lnTo>
                    <a:lnTo>
                      <a:pt x="1219" y="2727"/>
                    </a:lnTo>
                    <a:lnTo>
                      <a:pt x="1315" y="2553"/>
                    </a:lnTo>
                    <a:lnTo>
                      <a:pt x="1373" y="2456"/>
                    </a:lnTo>
                    <a:lnTo>
                      <a:pt x="1528" y="2282"/>
                    </a:lnTo>
                    <a:lnTo>
                      <a:pt x="1818" y="1915"/>
                    </a:lnTo>
                    <a:lnTo>
                      <a:pt x="2127" y="1586"/>
                    </a:lnTo>
                    <a:lnTo>
                      <a:pt x="2195" y="1518"/>
                    </a:lnTo>
                    <a:close/>
                    <a:moveTo>
                      <a:pt x="2533" y="1"/>
                    </a:moveTo>
                    <a:lnTo>
                      <a:pt x="2437" y="20"/>
                    </a:lnTo>
                    <a:lnTo>
                      <a:pt x="2340" y="59"/>
                    </a:lnTo>
                    <a:lnTo>
                      <a:pt x="2031" y="310"/>
                    </a:lnTo>
                    <a:lnTo>
                      <a:pt x="1741" y="600"/>
                    </a:lnTo>
                    <a:lnTo>
                      <a:pt x="1451" y="890"/>
                    </a:lnTo>
                    <a:lnTo>
                      <a:pt x="1180" y="1180"/>
                    </a:lnTo>
                    <a:lnTo>
                      <a:pt x="851" y="1567"/>
                    </a:lnTo>
                    <a:lnTo>
                      <a:pt x="542" y="1992"/>
                    </a:lnTo>
                    <a:lnTo>
                      <a:pt x="387" y="2205"/>
                    </a:lnTo>
                    <a:lnTo>
                      <a:pt x="271" y="2417"/>
                    </a:lnTo>
                    <a:lnTo>
                      <a:pt x="155" y="2649"/>
                    </a:lnTo>
                    <a:lnTo>
                      <a:pt x="59" y="2881"/>
                    </a:lnTo>
                    <a:lnTo>
                      <a:pt x="20" y="3113"/>
                    </a:lnTo>
                    <a:lnTo>
                      <a:pt x="1" y="3345"/>
                    </a:lnTo>
                    <a:lnTo>
                      <a:pt x="1" y="3442"/>
                    </a:lnTo>
                    <a:lnTo>
                      <a:pt x="39" y="3558"/>
                    </a:lnTo>
                    <a:lnTo>
                      <a:pt x="59" y="3674"/>
                    </a:lnTo>
                    <a:lnTo>
                      <a:pt x="117" y="3770"/>
                    </a:lnTo>
                    <a:lnTo>
                      <a:pt x="194" y="3867"/>
                    </a:lnTo>
                    <a:lnTo>
                      <a:pt x="271" y="3964"/>
                    </a:lnTo>
                    <a:lnTo>
                      <a:pt x="349" y="4041"/>
                    </a:lnTo>
                    <a:lnTo>
                      <a:pt x="445" y="4099"/>
                    </a:lnTo>
                    <a:lnTo>
                      <a:pt x="561" y="4157"/>
                    </a:lnTo>
                    <a:lnTo>
                      <a:pt x="677" y="4196"/>
                    </a:lnTo>
                    <a:lnTo>
                      <a:pt x="909" y="4254"/>
                    </a:lnTo>
                    <a:lnTo>
                      <a:pt x="1219" y="4273"/>
                    </a:lnTo>
                    <a:lnTo>
                      <a:pt x="1393" y="4273"/>
                    </a:lnTo>
                    <a:lnTo>
                      <a:pt x="1547" y="4254"/>
                    </a:lnTo>
                    <a:lnTo>
                      <a:pt x="1702" y="4234"/>
                    </a:lnTo>
                    <a:lnTo>
                      <a:pt x="1857" y="4196"/>
                    </a:lnTo>
                    <a:lnTo>
                      <a:pt x="2011" y="4138"/>
                    </a:lnTo>
                    <a:lnTo>
                      <a:pt x="2166" y="4060"/>
                    </a:lnTo>
                    <a:lnTo>
                      <a:pt x="2282" y="3964"/>
                    </a:lnTo>
                    <a:lnTo>
                      <a:pt x="2417" y="3848"/>
                    </a:lnTo>
                    <a:lnTo>
                      <a:pt x="2514" y="3732"/>
                    </a:lnTo>
                    <a:lnTo>
                      <a:pt x="2610" y="3596"/>
                    </a:lnTo>
                    <a:lnTo>
                      <a:pt x="2707" y="3461"/>
                    </a:lnTo>
                    <a:lnTo>
                      <a:pt x="2765" y="3306"/>
                    </a:lnTo>
                    <a:lnTo>
                      <a:pt x="2900" y="3017"/>
                    </a:lnTo>
                    <a:lnTo>
                      <a:pt x="2997" y="2707"/>
                    </a:lnTo>
                    <a:lnTo>
                      <a:pt x="3055" y="2417"/>
                    </a:lnTo>
                    <a:lnTo>
                      <a:pt x="3113" y="2108"/>
                    </a:lnTo>
                    <a:lnTo>
                      <a:pt x="3152" y="1799"/>
                    </a:lnTo>
                    <a:lnTo>
                      <a:pt x="3171" y="1161"/>
                    </a:lnTo>
                    <a:lnTo>
                      <a:pt x="3171" y="542"/>
                    </a:lnTo>
                    <a:lnTo>
                      <a:pt x="3171" y="445"/>
                    </a:lnTo>
                    <a:lnTo>
                      <a:pt x="3132" y="368"/>
                    </a:lnTo>
                    <a:lnTo>
                      <a:pt x="3094" y="291"/>
                    </a:lnTo>
                    <a:lnTo>
                      <a:pt x="3016" y="213"/>
                    </a:lnTo>
                    <a:lnTo>
                      <a:pt x="2958" y="155"/>
                    </a:lnTo>
                    <a:lnTo>
                      <a:pt x="2881" y="78"/>
                    </a:lnTo>
                    <a:lnTo>
                      <a:pt x="2804" y="40"/>
                    </a:lnTo>
                    <a:lnTo>
                      <a:pt x="2707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39"/>
              <p:cNvSpPr/>
              <p:nvPr/>
            </p:nvSpPr>
            <p:spPr>
              <a:xfrm>
                <a:off x="1905950" y="-3973575"/>
                <a:ext cx="70575" cy="113600"/>
              </a:xfrm>
              <a:custGeom>
                <a:rect b="b" l="l" r="r" t="t"/>
                <a:pathLst>
                  <a:path extrusionOk="0" h="4544" w="2823">
                    <a:moveTo>
                      <a:pt x="1770" y="1589"/>
                    </a:moveTo>
                    <a:lnTo>
                      <a:pt x="1798" y="1799"/>
                    </a:lnTo>
                    <a:lnTo>
                      <a:pt x="1837" y="2089"/>
                    </a:lnTo>
                    <a:lnTo>
                      <a:pt x="1837" y="2379"/>
                    </a:lnTo>
                    <a:lnTo>
                      <a:pt x="1837" y="2669"/>
                    </a:lnTo>
                    <a:lnTo>
                      <a:pt x="1837" y="2765"/>
                    </a:lnTo>
                    <a:lnTo>
                      <a:pt x="1817" y="2843"/>
                    </a:lnTo>
                    <a:lnTo>
                      <a:pt x="1759" y="3113"/>
                    </a:lnTo>
                    <a:lnTo>
                      <a:pt x="1740" y="3190"/>
                    </a:lnTo>
                    <a:lnTo>
                      <a:pt x="1721" y="3248"/>
                    </a:lnTo>
                    <a:lnTo>
                      <a:pt x="1663" y="3345"/>
                    </a:lnTo>
                    <a:lnTo>
                      <a:pt x="1663" y="3345"/>
                    </a:lnTo>
                    <a:lnTo>
                      <a:pt x="1682" y="3306"/>
                    </a:lnTo>
                    <a:lnTo>
                      <a:pt x="1643" y="3364"/>
                    </a:lnTo>
                    <a:lnTo>
                      <a:pt x="1585" y="3422"/>
                    </a:lnTo>
                    <a:lnTo>
                      <a:pt x="1624" y="3384"/>
                    </a:lnTo>
                    <a:lnTo>
                      <a:pt x="1547" y="3442"/>
                    </a:lnTo>
                    <a:lnTo>
                      <a:pt x="1510" y="3466"/>
                    </a:lnTo>
                    <a:lnTo>
                      <a:pt x="1392" y="3500"/>
                    </a:lnTo>
                    <a:lnTo>
                      <a:pt x="1160" y="3558"/>
                    </a:lnTo>
                    <a:lnTo>
                      <a:pt x="1102" y="3577"/>
                    </a:lnTo>
                    <a:lnTo>
                      <a:pt x="1005" y="3577"/>
                    </a:lnTo>
                    <a:lnTo>
                      <a:pt x="967" y="3569"/>
                    </a:lnTo>
                    <a:lnTo>
                      <a:pt x="967" y="3569"/>
                    </a:lnTo>
                    <a:lnTo>
                      <a:pt x="967" y="3461"/>
                    </a:lnTo>
                    <a:lnTo>
                      <a:pt x="967" y="3384"/>
                    </a:lnTo>
                    <a:lnTo>
                      <a:pt x="1005" y="3210"/>
                    </a:lnTo>
                    <a:lnTo>
                      <a:pt x="1063" y="3036"/>
                    </a:lnTo>
                    <a:lnTo>
                      <a:pt x="1102" y="2939"/>
                    </a:lnTo>
                    <a:lnTo>
                      <a:pt x="1115" y="2875"/>
                    </a:lnTo>
                    <a:lnTo>
                      <a:pt x="1115" y="2875"/>
                    </a:lnTo>
                    <a:lnTo>
                      <a:pt x="1121" y="2862"/>
                    </a:lnTo>
                    <a:lnTo>
                      <a:pt x="1160" y="2746"/>
                    </a:lnTo>
                    <a:lnTo>
                      <a:pt x="1353" y="2359"/>
                    </a:lnTo>
                    <a:lnTo>
                      <a:pt x="1547" y="1992"/>
                    </a:lnTo>
                    <a:lnTo>
                      <a:pt x="1759" y="1605"/>
                    </a:lnTo>
                    <a:lnTo>
                      <a:pt x="1770" y="1589"/>
                    </a:lnTo>
                    <a:close/>
                    <a:moveTo>
                      <a:pt x="1933" y="1"/>
                    </a:moveTo>
                    <a:lnTo>
                      <a:pt x="1837" y="20"/>
                    </a:lnTo>
                    <a:lnTo>
                      <a:pt x="1759" y="39"/>
                    </a:lnTo>
                    <a:lnTo>
                      <a:pt x="1663" y="97"/>
                    </a:lnTo>
                    <a:lnTo>
                      <a:pt x="1605" y="155"/>
                    </a:lnTo>
                    <a:lnTo>
                      <a:pt x="1353" y="465"/>
                    </a:lnTo>
                    <a:lnTo>
                      <a:pt x="1141" y="774"/>
                    </a:lnTo>
                    <a:lnTo>
                      <a:pt x="928" y="1103"/>
                    </a:lnTo>
                    <a:lnTo>
                      <a:pt x="735" y="1451"/>
                    </a:lnTo>
                    <a:lnTo>
                      <a:pt x="522" y="1857"/>
                    </a:lnTo>
                    <a:lnTo>
                      <a:pt x="309" y="2282"/>
                    </a:lnTo>
                    <a:lnTo>
                      <a:pt x="213" y="2495"/>
                    </a:lnTo>
                    <a:lnTo>
                      <a:pt x="135" y="2727"/>
                    </a:lnTo>
                    <a:lnTo>
                      <a:pt x="77" y="2958"/>
                    </a:lnTo>
                    <a:lnTo>
                      <a:pt x="19" y="3171"/>
                    </a:lnTo>
                    <a:lnTo>
                      <a:pt x="0" y="3403"/>
                    </a:lnTo>
                    <a:lnTo>
                      <a:pt x="0" y="3635"/>
                    </a:lnTo>
                    <a:lnTo>
                      <a:pt x="39" y="3867"/>
                    </a:lnTo>
                    <a:lnTo>
                      <a:pt x="77" y="3983"/>
                    </a:lnTo>
                    <a:lnTo>
                      <a:pt x="116" y="4080"/>
                    </a:lnTo>
                    <a:lnTo>
                      <a:pt x="193" y="4196"/>
                    </a:lnTo>
                    <a:lnTo>
                      <a:pt x="271" y="4273"/>
                    </a:lnTo>
                    <a:lnTo>
                      <a:pt x="367" y="4350"/>
                    </a:lnTo>
                    <a:lnTo>
                      <a:pt x="464" y="4428"/>
                    </a:lnTo>
                    <a:lnTo>
                      <a:pt x="580" y="4466"/>
                    </a:lnTo>
                    <a:lnTo>
                      <a:pt x="696" y="4505"/>
                    </a:lnTo>
                    <a:lnTo>
                      <a:pt x="812" y="4524"/>
                    </a:lnTo>
                    <a:lnTo>
                      <a:pt x="947" y="4544"/>
                    </a:lnTo>
                    <a:lnTo>
                      <a:pt x="1218" y="4524"/>
                    </a:lnTo>
                    <a:lnTo>
                      <a:pt x="1508" y="4486"/>
                    </a:lnTo>
                    <a:lnTo>
                      <a:pt x="1779" y="4389"/>
                    </a:lnTo>
                    <a:lnTo>
                      <a:pt x="2030" y="4273"/>
                    </a:lnTo>
                    <a:lnTo>
                      <a:pt x="2165" y="4176"/>
                    </a:lnTo>
                    <a:lnTo>
                      <a:pt x="2301" y="4080"/>
                    </a:lnTo>
                    <a:lnTo>
                      <a:pt x="2397" y="3944"/>
                    </a:lnTo>
                    <a:lnTo>
                      <a:pt x="2494" y="3809"/>
                    </a:lnTo>
                    <a:lnTo>
                      <a:pt x="2591" y="3674"/>
                    </a:lnTo>
                    <a:lnTo>
                      <a:pt x="2648" y="3519"/>
                    </a:lnTo>
                    <a:lnTo>
                      <a:pt x="2706" y="3345"/>
                    </a:lnTo>
                    <a:lnTo>
                      <a:pt x="2745" y="3190"/>
                    </a:lnTo>
                    <a:lnTo>
                      <a:pt x="2803" y="2843"/>
                    </a:lnTo>
                    <a:lnTo>
                      <a:pt x="2822" y="2495"/>
                    </a:lnTo>
                    <a:lnTo>
                      <a:pt x="2803" y="2147"/>
                    </a:lnTo>
                    <a:lnTo>
                      <a:pt x="2784" y="1799"/>
                    </a:lnTo>
                    <a:lnTo>
                      <a:pt x="2726" y="1451"/>
                    </a:lnTo>
                    <a:lnTo>
                      <a:pt x="2668" y="1103"/>
                    </a:lnTo>
                    <a:lnTo>
                      <a:pt x="2513" y="407"/>
                    </a:lnTo>
                    <a:lnTo>
                      <a:pt x="2494" y="329"/>
                    </a:lnTo>
                    <a:lnTo>
                      <a:pt x="2436" y="252"/>
                    </a:lnTo>
                    <a:lnTo>
                      <a:pt x="2359" y="175"/>
                    </a:lnTo>
                    <a:lnTo>
                      <a:pt x="2281" y="136"/>
                    </a:lnTo>
                    <a:lnTo>
                      <a:pt x="2204" y="78"/>
                    </a:lnTo>
                    <a:lnTo>
                      <a:pt x="2127" y="39"/>
                    </a:lnTo>
                    <a:lnTo>
                      <a:pt x="2030" y="20"/>
                    </a:lnTo>
                    <a:lnTo>
                      <a:pt x="1933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39"/>
              <p:cNvSpPr/>
              <p:nvPr/>
            </p:nvSpPr>
            <p:spPr>
              <a:xfrm>
                <a:off x="2128250" y="-3972125"/>
                <a:ext cx="65750" cy="116975"/>
              </a:xfrm>
              <a:custGeom>
                <a:rect b="b" l="l" r="r" t="t"/>
                <a:pathLst>
                  <a:path extrusionOk="0" h="4679" w="2630">
                    <a:moveTo>
                      <a:pt x="1206" y="1580"/>
                    </a:moveTo>
                    <a:lnTo>
                      <a:pt x="1315" y="1799"/>
                    </a:lnTo>
                    <a:lnTo>
                      <a:pt x="1296" y="1779"/>
                    </a:lnTo>
                    <a:lnTo>
                      <a:pt x="1334" y="1857"/>
                    </a:lnTo>
                    <a:lnTo>
                      <a:pt x="1392" y="2011"/>
                    </a:lnTo>
                    <a:lnTo>
                      <a:pt x="1508" y="2282"/>
                    </a:lnTo>
                    <a:lnTo>
                      <a:pt x="1586" y="2572"/>
                    </a:lnTo>
                    <a:lnTo>
                      <a:pt x="1624" y="2688"/>
                    </a:lnTo>
                    <a:lnTo>
                      <a:pt x="1644" y="2765"/>
                    </a:lnTo>
                    <a:lnTo>
                      <a:pt x="1644" y="2746"/>
                    </a:lnTo>
                    <a:lnTo>
                      <a:pt x="1663" y="3016"/>
                    </a:lnTo>
                    <a:lnTo>
                      <a:pt x="1663" y="3132"/>
                    </a:lnTo>
                    <a:lnTo>
                      <a:pt x="1663" y="3152"/>
                    </a:lnTo>
                    <a:lnTo>
                      <a:pt x="1624" y="3268"/>
                    </a:lnTo>
                    <a:lnTo>
                      <a:pt x="1624" y="3287"/>
                    </a:lnTo>
                    <a:lnTo>
                      <a:pt x="1566" y="3384"/>
                    </a:lnTo>
                    <a:lnTo>
                      <a:pt x="1566" y="3403"/>
                    </a:lnTo>
                    <a:lnTo>
                      <a:pt x="1586" y="3364"/>
                    </a:lnTo>
                    <a:lnTo>
                      <a:pt x="1605" y="3364"/>
                    </a:lnTo>
                    <a:lnTo>
                      <a:pt x="1566" y="3403"/>
                    </a:lnTo>
                    <a:lnTo>
                      <a:pt x="1538" y="3432"/>
                    </a:lnTo>
                    <a:lnTo>
                      <a:pt x="1508" y="3461"/>
                    </a:lnTo>
                    <a:lnTo>
                      <a:pt x="1431" y="3500"/>
                    </a:lnTo>
                    <a:lnTo>
                      <a:pt x="1238" y="3635"/>
                    </a:lnTo>
                    <a:lnTo>
                      <a:pt x="1160" y="3674"/>
                    </a:lnTo>
                    <a:lnTo>
                      <a:pt x="1122" y="3693"/>
                    </a:lnTo>
                    <a:lnTo>
                      <a:pt x="1141" y="3693"/>
                    </a:lnTo>
                    <a:lnTo>
                      <a:pt x="1040" y="3718"/>
                    </a:lnTo>
                    <a:lnTo>
                      <a:pt x="1040" y="3718"/>
                    </a:lnTo>
                    <a:lnTo>
                      <a:pt x="1006" y="3616"/>
                    </a:lnTo>
                    <a:lnTo>
                      <a:pt x="986" y="3538"/>
                    </a:lnTo>
                    <a:lnTo>
                      <a:pt x="986" y="3558"/>
                    </a:lnTo>
                    <a:lnTo>
                      <a:pt x="967" y="3364"/>
                    </a:lnTo>
                    <a:lnTo>
                      <a:pt x="967" y="3171"/>
                    </a:lnTo>
                    <a:lnTo>
                      <a:pt x="986" y="2785"/>
                    </a:lnTo>
                    <a:lnTo>
                      <a:pt x="986" y="2804"/>
                    </a:lnTo>
                    <a:lnTo>
                      <a:pt x="1006" y="2688"/>
                    </a:lnTo>
                    <a:lnTo>
                      <a:pt x="1025" y="2475"/>
                    </a:lnTo>
                    <a:lnTo>
                      <a:pt x="1102" y="2050"/>
                    </a:lnTo>
                    <a:lnTo>
                      <a:pt x="1199" y="1605"/>
                    </a:lnTo>
                    <a:lnTo>
                      <a:pt x="1206" y="1580"/>
                    </a:lnTo>
                    <a:close/>
                    <a:moveTo>
                      <a:pt x="1025" y="3712"/>
                    </a:moveTo>
                    <a:lnTo>
                      <a:pt x="1033" y="3720"/>
                    </a:lnTo>
                    <a:lnTo>
                      <a:pt x="1033" y="3720"/>
                    </a:lnTo>
                    <a:lnTo>
                      <a:pt x="1025" y="3712"/>
                    </a:lnTo>
                    <a:lnTo>
                      <a:pt x="1028" y="3721"/>
                    </a:lnTo>
                    <a:lnTo>
                      <a:pt x="999" y="3729"/>
                    </a:lnTo>
                    <a:lnTo>
                      <a:pt x="999" y="3729"/>
                    </a:lnTo>
                    <a:lnTo>
                      <a:pt x="967" y="3712"/>
                    </a:lnTo>
                    <a:close/>
                    <a:moveTo>
                      <a:pt x="1044" y="3732"/>
                    </a:moveTo>
                    <a:lnTo>
                      <a:pt x="1064" y="3751"/>
                    </a:lnTo>
                    <a:lnTo>
                      <a:pt x="1044" y="3732"/>
                    </a:lnTo>
                    <a:lnTo>
                      <a:pt x="1044" y="3732"/>
                    </a:lnTo>
                    <a:close/>
                    <a:moveTo>
                      <a:pt x="986" y="1"/>
                    </a:moveTo>
                    <a:lnTo>
                      <a:pt x="890" y="20"/>
                    </a:lnTo>
                    <a:lnTo>
                      <a:pt x="812" y="39"/>
                    </a:lnTo>
                    <a:lnTo>
                      <a:pt x="735" y="97"/>
                    </a:lnTo>
                    <a:lnTo>
                      <a:pt x="658" y="155"/>
                    </a:lnTo>
                    <a:lnTo>
                      <a:pt x="619" y="252"/>
                    </a:lnTo>
                    <a:lnTo>
                      <a:pt x="464" y="600"/>
                    </a:lnTo>
                    <a:lnTo>
                      <a:pt x="348" y="987"/>
                    </a:lnTo>
                    <a:lnTo>
                      <a:pt x="252" y="1354"/>
                    </a:lnTo>
                    <a:lnTo>
                      <a:pt x="174" y="1741"/>
                    </a:lnTo>
                    <a:lnTo>
                      <a:pt x="97" y="2205"/>
                    </a:lnTo>
                    <a:lnTo>
                      <a:pt x="20" y="2669"/>
                    </a:lnTo>
                    <a:lnTo>
                      <a:pt x="0" y="2900"/>
                    </a:lnTo>
                    <a:lnTo>
                      <a:pt x="0" y="3132"/>
                    </a:lnTo>
                    <a:lnTo>
                      <a:pt x="0" y="3364"/>
                    </a:lnTo>
                    <a:lnTo>
                      <a:pt x="20" y="3596"/>
                    </a:lnTo>
                    <a:lnTo>
                      <a:pt x="58" y="3828"/>
                    </a:lnTo>
                    <a:lnTo>
                      <a:pt x="136" y="4060"/>
                    </a:lnTo>
                    <a:lnTo>
                      <a:pt x="232" y="4254"/>
                    </a:lnTo>
                    <a:lnTo>
                      <a:pt x="290" y="4350"/>
                    </a:lnTo>
                    <a:lnTo>
                      <a:pt x="368" y="4428"/>
                    </a:lnTo>
                    <a:lnTo>
                      <a:pt x="464" y="4524"/>
                    </a:lnTo>
                    <a:lnTo>
                      <a:pt x="580" y="4582"/>
                    </a:lnTo>
                    <a:lnTo>
                      <a:pt x="677" y="4640"/>
                    </a:lnTo>
                    <a:lnTo>
                      <a:pt x="793" y="4660"/>
                    </a:lnTo>
                    <a:lnTo>
                      <a:pt x="928" y="4679"/>
                    </a:lnTo>
                    <a:lnTo>
                      <a:pt x="1160" y="4679"/>
                    </a:lnTo>
                    <a:lnTo>
                      <a:pt x="1296" y="4660"/>
                    </a:lnTo>
                    <a:lnTo>
                      <a:pt x="1412" y="4621"/>
                    </a:lnTo>
                    <a:lnTo>
                      <a:pt x="1547" y="4563"/>
                    </a:lnTo>
                    <a:lnTo>
                      <a:pt x="1818" y="4428"/>
                    </a:lnTo>
                    <a:lnTo>
                      <a:pt x="2050" y="4254"/>
                    </a:lnTo>
                    <a:lnTo>
                      <a:pt x="2262" y="4060"/>
                    </a:lnTo>
                    <a:lnTo>
                      <a:pt x="2359" y="3944"/>
                    </a:lnTo>
                    <a:lnTo>
                      <a:pt x="2455" y="3790"/>
                    </a:lnTo>
                    <a:lnTo>
                      <a:pt x="2513" y="3635"/>
                    </a:lnTo>
                    <a:lnTo>
                      <a:pt x="2571" y="3480"/>
                    </a:lnTo>
                    <a:lnTo>
                      <a:pt x="2610" y="3326"/>
                    </a:lnTo>
                    <a:lnTo>
                      <a:pt x="2629" y="3152"/>
                    </a:lnTo>
                    <a:lnTo>
                      <a:pt x="2629" y="2997"/>
                    </a:lnTo>
                    <a:lnTo>
                      <a:pt x="2610" y="2823"/>
                    </a:lnTo>
                    <a:lnTo>
                      <a:pt x="2571" y="2475"/>
                    </a:lnTo>
                    <a:lnTo>
                      <a:pt x="2475" y="2147"/>
                    </a:lnTo>
                    <a:lnTo>
                      <a:pt x="2359" y="1818"/>
                    </a:lnTo>
                    <a:lnTo>
                      <a:pt x="2224" y="1489"/>
                    </a:lnTo>
                    <a:lnTo>
                      <a:pt x="2088" y="1161"/>
                    </a:lnTo>
                    <a:lnTo>
                      <a:pt x="1914" y="851"/>
                    </a:lnTo>
                    <a:lnTo>
                      <a:pt x="1566" y="252"/>
                    </a:lnTo>
                    <a:lnTo>
                      <a:pt x="1508" y="175"/>
                    </a:lnTo>
                    <a:lnTo>
                      <a:pt x="1450" y="117"/>
                    </a:lnTo>
                    <a:lnTo>
                      <a:pt x="1354" y="78"/>
                    </a:lnTo>
                    <a:lnTo>
                      <a:pt x="1276" y="39"/>
                    </a:lnTo>
                    <a:lnTo>
                      <a:pt x="1180" y="20"/>
                    </a:lnTo>
                    <a:lnTo>
                      <a:pt x="1083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39"/>
              <p:cNvSpPr/>
              <p:nvPr/>
            </p:nvSpPr>
            <p:spPr>
              <a:xfrm>
                <a:off x="2321075" y="-3976475"/>
                <a:ext cx="65750" cy="116975"/>
              </a:xfrm>
              <a:custGeom>
                <a:rect b="b" l="l" r="r" t="t"/>
                <a:pathLst>
                  <a:path extrusionOk="0" h="4679" w="2630">
                    <a:moveTo>
                      <a:pt x="1586" y="3364"/>
                    </a:moveTo>
                    <a:lnTo>
                      <a:pt x="1586" y="3384"/>
                    </a:lnTo>
                    <a:lnTo>
                      <a:pt x="1597" y="3364"/>
                    </a:lnTo>
                    <a:close/>
                    <a:moveTo>
                      <a:pt x="1206" y="1580"/>
                    </a:moveTo>
                    <a:lnTo>
                      <a:pt x="1315" y="1799"/>
                    </a:lnTo>
                    <a:lnTo>
                      <a:pt x="1315" y="1779"/>
                    </a:lnTo>
                    <a:lnTo>
                      <a:pt x="1334" y="1837"/>
                    </a:lnTo>
                    <a:lnTo>
                      <a:pt x="1412" y="1992"/>
                    </a:lnTo>
                    <a:lnTo>
                      <a:pt x="1508" y="2282"/>
                    </a:lnTo>
                    <a:lnTo>
                      <a:pt x="1605" y="2572"/>
                    </a:lnTo>
                    <a:lnTo>
                      <a:pt x="1624" y="2688"/>
                    </a:lnTo>
                    <a:lnTo>
                      <a:pt x="1644" y="2765"/>
                    </a:lnTo>
                    <a:lnTo>
                      <a:pt x="1644" y="2727"/>
                    </a:lnTo>
                    <a:lnTo>
                      <a:pt x="1663" y="3016"/>
                    </a:lnTo>
                    <a:lnTo>
                      <a:pt x="1663" y="3132"/>
                    </a:lnTo>
                    <a:lnTo>
                      <a:pt x="1663" y="3152"/>
                    </a:lnTo>
                    <a:lnTo>
                      <a:pt x="1644" y="3268"/>
                    </a:lnTo>
                    <a:lnTo>
                      <a:pt x="1624" y="3306"/>
                    </a:lnTo>
                    <a:lnTo>
                      <a:pt x="1624" y="3319"/>
                    </a:lnTo>
                    <a:lnTo>
                      <a:pt x="1597" y="3364"/>
                    </a:lnTo>
                    <a:lnTo>
                      <a:pt x="1605" y="3364"/>
                    </a:lnTo>
                    <a:lnTo>
                      <a:pt x="1566" y="3403"/>
                    </a:lnTo>
                    <a:lnTo>
                      <a:pt x="1547" y="3422"/>
                    </a:lnTo>
                    <a:lnTo>
                      <a:pt x="1508" y="3442"/>
                    </a:lnTo>
                    <a:lnTo>
                      <a:pt x="1450" y="3500"/>
                    </a:lnTo>
                    <a:lnTo>
                      <a:pt x="1257" y="3616"/>
                    </a:lnTo>
                    <a:lnTo>
                      <a:pt x="1160" y="3674"/>
                    </a:lnTo>
                    <a:lnTo>
                      <a:pt x="1057" y="3712"/>
                    </a:lnTo>
                    <a:lnTo>
                      <a:pt x="1044" y="3712"/>
                    </a:lnTo>
                    <a:lnTo>
                      <a:pt x="1037" y="3705"/>
                    </a:lnTo>
                    <a:lnTo>
                      <a:pt x="1006" y="3596"/>
                    </a:lnTo>
                    <a:lnTo>
                      <a:pt x="996" y="3567"/>
                    </a:lnTo>
                    <a:lnTo>
                      <a:pt x="1006" y="3577"/>
                    </a:lnTo>
                    <a:lnTo>
                      <a:pt x="1006" y="3558"/>
                    </a:lnTo>
                    <a:lnTo>
                      <a:pt x="986" y="3364"/>
                    </a:lnTo>
                    <a:lnTo>
                      <a:pt x="986" y="3171"/>
                    </a:lnTo>
                    <a:lnTo>
                      <a:pt x="986" y="2804"/>
                    </a:lnTo>
                    <a:lnTo>
                      <a:pt x="1006" y="2688"/>
                    </a:lnTo>
                    <a:lnTo>
                      <a:pt x="1044" y="2456"/>
                    </a:lnTo>
                    <a:lnTo>
                      <a:pt x="1102" y="2050"/>
                    </a:lnTo>
                    <a:lnTo>
                      <a:pt x="1199" y="1605"/>
                    </a:lnTo>
                    <a:lnTo>
                      <a:pt x="1206" y="1580"/>
                    </a:lnTo>
                    <a:close/>
                    <a:moveTo>
                      <a:pt x="1051" y="3725"/>
                    </a:moveTo>
                    <a:lnTo>
                      <a:pt x="1064" y="3732"/>
                    </a:lnTo>
                    <a:lnTo>
                      <a:pt x="1054" y="3732"/>
                    </a:lnTo>
                    <a:lnTo>
                      <a:pt x="1051" y="3725"/>
                    </a:lnTo>
                    <a:close/>
                    <a:moveTo>
                      <a:pt x="1006" y="1"/>
                    </a:moveTo>
                    <a:lnTo>
                      <a:pt x="909" y="20"/>
                    </a:lnTo>
                    <a:lnTo>
                      <a:pt x="812" y="39"/>
                    </a:lnTo>
                    <a:lnTo>
                      <a:pt x="735" y="97"/>
                    </a:lnTo>
                    <a:lnTo>
                      <a:pt x="677" y="155"/>
                    </a:lnTo>
                    <a:lnTo>
                      <a:pt x="619" y="233"/>
                    </a:lnTo>
                    <a:lnTo>
                      <a:pt x="484" y="600"/>
                    </a:lnTo>
                    <a:lnTo>
                      <a:pt x="368" y="967"/>
                    </a:lnTo>
                    <a:lnTo>
                      <a:pt x="271" y="1354"/>
                    </a:lnTo>
                    <a:lnTo>
                      <a:pt x="194" y="1741"/>
                    </a:lnTo>
                    <a:lnTo>
                      <a:pt x="97" y="2185"/>
                    </a:lnTo>
                    <a:lnTo>
                      <a:pt x="39" y="2669"/>
                    </a:lnTo>
                    <a:lnTo>
                      <a:pt x="20" y="2901"/>
                    </a:lnTo>
                    <a:lnTo>
                      <a:pt x="1" y="3132"/>
                    </a:lnTo>
                    <a:lnTo>
                      <a:pt x="20" y="3364"/>
                    </a:lnTo>
                    <a:lnTo>
                      <a:pt x="39" y="3596"/>
                    </a:lnTo>
                    <a:lnTo>
                      <a:pt x="78" y="3828"/>
                    </a:lnTo>
                    <a:lnTo>
                      <a:pt x="136" y="4041"/>
                    </a:lnTo>
                    <a:lnTo>
                      <a:pt x="233" y="4254"/>
                    </a:lnTo>
                    <a:lnTo>
                      <a:pt x="310" y="4350"/>
                    </a:lnTo>
                    <a:lnTo>
                      <a:pt x="387" y="4428"/>
                    </a:lnTo>
                    <a:lnTo>
                      <a:pt x="484" y="4505"/>
                    </a:lnTo>
                    <a:lnTo>
                      <a:pt x="580" y="4582"/>
                    </a:lnTo>
                    <a:lnTo>
                      <a:pt x="696" y="4621"/>
                    </a:lnTo>
                    <a:lnTo>
                      <a:pt x="812" y="4660"/>
                    </a:lnTo>
                    <a:lnTo>
                      <a:pt x="928" y="4679"/>
                    </a:lnTo>
                    <a:lnTo>
                      <a:pt x="1180" y="4679"/>
                    </a:lnTo>
                    <a:lnTo>
                      <a:pt x="1296" y="4640"/>
                    </a:lnTo>
                    <a:lnTo>
                      <a:pt x="1431" y="4602"/>
                    </a:lnTo>
                    <a:lnTo>
                      <a:pt x="1566" y="4563"/>
                    </a:lnTo>
                    <a:lnTo>
                      <a:pt x="1818" y="4428"/>
                    </a:lnTo>
                    <a:lnTo>
                      <a:pt x="2069" y="4254"/>
                    </a:lnTo>
                    <a:lnTo>
                      <a:pt x="2262" y="4060"/>
                    </a:lnTo>
                    <a:lnTo>
                      <a:pt x="2378" y="3925"/>
                    </a:lnTo>
                    <a:lnTo>
                      <a:pt x="2456" y="3790"/>
                    </a:lnTo>
                    <a:lnTo>
                      <a:pt x="2533" y="3635"/>
                    </a:lnTo>
                    <a:lnTo>
                      <a:pt x="2572" y="3480"/>
                    </a:lnTo>
                    <a:lnTo>
                      <a:pt x="2610" y="3326"/>
                    </a:lnTo>
                    <a:lnTo>
                      <a:pt x="2630" y="3152"/>
                    </a:lnTo>
                    <a:lnTo>
                      <a:pt x="2630" y="2978"/>
                    </a:lnTo>
                    <a:lnTo>
                      <a:pt x="2630" y="2823"/>
                    </a:lnTo>
                    <a:lnTo>
                      <a:pt x="2572" y="2475"/>
                    </a:lnTo>
                    <a:lnTo>
                      <a:pt x="2494" y="2127"/>
                    </a:lnTo>
                    <a:lnTo>
                      <a:pt x="2378" y="1799"/>
                    </a:lnTo>
                    <a:lnTo>
                      <a:pt x="2243" y="1489"/>
                    </a:lnTo>
                    <a:lnTo>
                      <a:pt x="2088" y="1161"/>
                    </a:lnTo>
                    <a:lnTo>
                      <a:pt x="1934" y="851"/>
                    </a:lnTo>
                    <a:lnTo>
                      <a:pt x="1586" y="252"/>
                    </a:lnTo>
                    <a:lnTo>
                      <a:pt x="1528" y="175"/>
                    </a:lnTo>
                    <a:lnTo>
                      <a:pt x="1450" y="117"/>
                    </a:lnTo>
                    <a:lnTo>
                      <a:pt x="1373" y="59"/>
                    </a:lnTo>
                    <a:lnTo>
                      <a:pt x="1276" y="39"/>
                    </a:lnTo>
                    <a:lnTo>
                      <a:pt x="1199" y="20"/>
                    </a:lnTo>
                    <a:lnTo>
                      <a:pt x="110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39"/>
              <p:cNvSpPr/>
              <p:nvPr/>
            </p:nvSpPr>
            <p:spPr>
              <a:xfrm>
                <a:off x="2440450" y="-3836325"/>
                <a:ext cx="65750" cy="117475"/>
              </a:xfrm>
              <a:custGeom>
                <a:rect b="b" l="l" r="r" t="t"/>
                <a:pathLst>
                  <a:path extrusionOk="0" h="4699" w="2630">
                    <a:moveTo>
                      <a:pt x="1599" y="3371"/>
                    </a:moveTo>
                    <a:lnTo>
                      <a:pt x="1585" y="3384"/>
                    </a:lnTo>
                    <a:lnTo>
                      <a:pt x="1585" y="3384"/>
                    </a:lnTo>
                    <a:lnTo>
                      <a:pt x="1599" y="3371"/>
                    </a:lnTo>
                    <a:close/>
                    <a:moveTo>
                      <a:pt x="1209" y="1588"/>
                    </a:moveTo>
                    <a:lnTo>
                      <a:pt x="1315" y="1818"/>
                    </a:lnTo>
                    <a:lnTo>
                      <a:pt x="1315" y="1779"/>
                    </a:lnTo>
                    <a:lnTo>
                      <a:pt x="1334" y="1857"/>
                    </a:lnTo>
                    <a:lnTo>
                      <a:pt x="1411" y="2011"/>
                    </a:lnTo>
                    <a:lnTo>
                      <a:pt x="1508" y="2282"/>
                    </a:lnTo>
                    <a:lnTo>
                      <a:pt x="1605" y="2572"/>
                    </a:lnTo>
                    <a:lnTo>
                      <a:pt x="1624" y="2707"/>
                    </a:lnTo>
                    <a:lnTo>
                      <a:pt x="1643" y="2785"/>
                    </a:lnTo>
                    <a:lnTo>
                      <a:pt x="1643" y="2746"/>
                    </a:lnTo>
                    <a:lnTo>
                      <a:pt x="1663" y="3036"/>
                    </a:lnTo>
                    <a:lnTo>
                      <a:pt x="1663" y="3152"/>
                    </a:lnTo>
                    <a:lnTo>
                      <a:pt x="1682" y="3113"/>
                    </a:lnTo>
                    <a:lnTo>
                      <a:pt x="1663" y="3171"/>
                    </a:lnTo>
                    <a:lnTo>
                      <a:pt x="1643" y="3287"/>
                    </a:lnTo>
                    <a:lnTo>
                      <a:pt x="1624" y="3326"/>
                    </a:lnTo>
                    <a:lnTo>
                      <a:pt x="1643" y="3307"/>
                    </a:lnTo>
                    <a:lnTo>
                      <a:pt x="1585" y="3403"/>
                    </a:lnTo>
                    <a:lnTo>
                      <a:pt x="1585" y="3384"/>
                    </a:lnTo>
                    <a:lnTo>
                      <a:pt x="1566" y="3403"/>
                    </a:lnTo>
                    <a:lnTo>
                      <a:pt x="1537" y="3447"/>
                    </a:lnTo>
                    <a:lnTo>
                      <a:pt x="1537" y="3447"/>
                    </a:lnTo>
                    <a:lnTo>
                      <a:pt x="1508" y="3461"/>
                    </a:lnTo>
                    <a:lnTo>
                      <a:pt x="1450" y="3519"/>
                    </a:lnTo>
                    <a:lnTo>
                      <a:pt x="1257" y="3635"/>
                    </a:lnTo>
                    <a:lnTo>
                      <a:pt x="1160" y="3693"/>
                    </a:lnTo>
                    <a:lnTo>
                      <a:pt x="1160" y="3693"/>
                    </a:lnTo>
                    <a:lnTo>
                      <a:pt x="1180" y="3674"/>
                    </a:lnTo>
                    <a:lnTo>
                      <a:pt x="1141" y="3693"/>
                    </a:lnTo>
                    <a:lnTo>
                      <a:pt x="1047" y="3720"/>
                    </a:lnTo>
                    <a:lnTo>
                      <a:pt x="1047" y="3720"/>
                    </a:lnTo>
                    <a:lnTo>
                      <a:pt x="1044" y="3712"/>
                    </a:lnTo>
                    <a:lnTo>
                      <a:pt x="1029" y="3697"/>
                    </a:lnTo>
                    <a:lnTo>
                      <a:pt x="1006" y="3616"/>
                    </a:lnTo>
                    <a:lnTo>
                      <a:pt x="999" y="3590"/>
                    </a:lnTo>
                    <a:lnTo>
                      <a:pt x="1006" y="3596"/>
                    </a:lnTo>
                    <a:lnTo>
                      <a:pt x="1006" y="3558"/>
                    </a:lnTo>
                    <a:lnTo>
                      <a:pt x="986" y="3365"/>
                    </a:lnTo>
                    <a:lnTo>
                      <a:pt x="986" y="3191"/>
                    </a:lnTo>
                    <a:lnTo>
                      <a:pt x="986" y="2804"/>
                    </a:lnTo>
                    <a:lnTo>
                      <a:pt x="1006" y="2707"/>
                    </a:lnTo>
                    <a:lnTo>
                      <a:pt x="1044" y="2475"/>
                    </a:lnTo>
                    <a:lnTo>
                      <a:pt x="1102" y="2050"/>
                    </a:lnTo>
                    <a:lnTo>
                      <a:pt x="1199" y="1625"/>
                    </a:lnTo>
                    <a:lnTo>
                      <a:pt x="1209" y="1588"/>
                    </a:lnTo>
                    <a:close/>
                    <a:moveTo>
                      <a:pt x="1006" y="1"/>
                    </a:moveTo>
                    <a:lnTo>
                      <a:pt x="909" y="20"/>
                    </a:lnTo>
                    <a:lnTo>
                      <a:pt x="812" y="59"/>
                    </a:lnTo>
                    <a:lnTo>
                      <a:pt x="735" y="98"/>
                    </a:lnTo>
                    <a:lnTo>
                      <a:pt x="677" y="175"/>
                    </a:lnTo>
                    <a:lnTo>
                      <a:pt x="619" y="252"/>
                    </a:lnTo>
                    <a:lnTo>
                      <a:pt x="484" y="619"/>
                    </a:lnTo>
                    <a:lnTo>
                      <a:pt x="368" y="987"/>
                    </a:lnTo>
                    <a:lnTo>
                      <a:pt x="271" y="1373"/>
                    </a:lnTo>
                    <a:lnTo>
                      <a:pt x="194" y="1741"/>
                    </a:lnTo>
                    <a:lnTo>
                      <a:pt x="97" y="2205"/>
                    </a:lnTo>
                    <a:lnTo>
                      <a:pt x="39" y="2669"/>
                    </a:lnTo>
                    <a:lnTo>
                      <a:pt x="20" y="2920"/>
                    </a:lnTo>
                    <a:lnTo>
                      <a:pt x="0" y="3152"/>
                    </a:lnTo>
                    <a:lnTo>
                      <a:pt x="20" y="3384"/>
                    </a:lnTo>
                    <a:lnTo>
                      <a:pt x="39" y="3616"/>
                    </a:lnTo>
                    <a:lnTo>
                      <a:pt x="78" y="3848"/>
                    </a:lnTo>
                    <a:lnTo>
                      <a:pt x="136" y="4060"/>
                    </a:lnTo>
                    <a:lnTo>
                      <a:pt x="232" y="4273"/>
                    </a:lnTo>
                    <a:lnTo>
                      <a:pt x="310" y="4350"/>
                    </a:lnTo>
                    <a:lnTo>
                      <a:pt x="387" y="4447"/>
                    </a:lnTo>
                    <a:lnTo>
                      <a:pt x="484" y="4524"/>
                    </a:lnTo>
                    <a:lnTo>
                      <a:pt x="580" y="4602"/>
                    </a:lnTo>
                    <a:lnTo>
                      <a:pt x="696" y="4640"/>
                    </a:lnTo>
                    <a:lnTo>
                      <a:pt x="812" y="4679"/>
                    </a:lnTo>
                    <a:lnTo>
                      <a:pt x="928" y="4698"/>
                    </a:lnTo>
                    <a:lnTo>
                      <a:pt x="1044" y="4698"/>
                    </a:lnTo>
                    <a:lnTo>
                      <a:pt x="1180" y="4679"/>
                    </a:lnTo>
                    <a:lnTo>
                      <a:pt x="1296" y="4660"/>
                    </a:lnTo>
                    <a:lnTo>
                      <a:pt x="1431" y="4621"/>
                    </a:lnTo>
                    <a:lnTo>
                      <a:pt x="1566" y="4563"/>
                    </a:lnTo>
                    <a:lnTo>
                      <a:pt x="1817" y="4428"/>
                    </a:lnTo>
                    <a:lnTo>
                      <a:pt x="2069" y="4273"/>
                    </a:lnTo>
                    <a:lnTo>
                      <a:pt x="2262" y="4080"/>
                    </a:lnTo>
                    <a:lnTo>
                      <a:pt x="2378" y="3944"/>
                    </a:lnTo>
                    <a:lnTo>
                      <a:pt x="2455" y="3809"/>
                    </a:lnTo>
                    <a:lnTo>
                      <a:pt x="2533" y="3654"/>
                    </a:lnTo>
                    <a:lnTo>
                      <a:pt x="2571" y="3500"/>
                    </a:lnTo>
                    <a:lnTo>
                      <a:pt x="2610" y="3326"/>
                    </a:lnTo>
                    <a:lnTo>
                      <a:pt x="2629" y="3171"/>
                    </a:lnTo>
                    <a:lnTo>
                      <a:pt x="2629" y="2997"/>
                    </a:lnTo>
                    <a:lnTo>
                      <a:pt x="2629" y="2823"/>
                    </a:lnTo>
                    <a:lnTo>
                      <a:pt x="2571" y="2495"/>
                    </a:lnTo>
                    <a:lnTo>
                      <a:pt x="2494" y="2147"/>
                    </a:lnTo>
                    <a:lnTo>
                      <a:pt x="2378" y="1818"/>
                    </a:lnTo>
                    <a:lnTo>
                      <a:pt x="2243" y="1489"/>
                    </a:lnTo>
                    <a:lnTo>
                      <a:pt x="2088" y="1180"/>
                    </a:lnTo>
                    <a:lnTo>
                      <a:pt x="1933" y="871"/>
                    </a:lnTo>
                    <a:lnTo>
                      <a:pt x="1585" y="252"/>
                    </a:lnTo>
                    <a:lnTo>
                      <a:pt x="1527" y="194"/>
                    </a:lnTo>
                    <a:lnTo>
                      <a:pt x="1450" y="117"/>
                    </a:lnTo>
                    <a:lnTo>
                      <a:pt x="1373" y="78"/>
                    </a:lnTo>
                    <a:lnTo>
                      <a:pt x="1276" y="40"/>
                    </a:lnTo>
                    <a:lnTo>
                      <a:pt x="1238" y="40"/>
                    </a:lnTo>
                    <a:lnTo>
                      <a:pt x="1199" y="20"/>
                    </a:lnTo>
                    <a:lnTo>
                      <a:pt x="1102" y="20"/>
                    </a:lnTo>
                    <a:lnTo>
                      <a:pt x="1006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39"/>
              <p:cNvSpPr/>
              <p:nvPr/>
            </p:nvSpPr>
            <p:spPr>
              <a:xfrm>
                <a:off x="2494575" y="-3982275"/>
                <a:ext cx="65750" cy="116975"/>
              </a:xfrm>
              <a:custGeom>
                <a:rect b="b" l="l" r="r" t="t"/>
                <a:pathLst>
                  <a:path extrusionOk="0" h="4679" w="2630">
                    <a:moveTo>
                      <a:pt x="1586" y="3364"/>
                    </a:moveTo>
                    <a:lnTo>
                      <a:pt x="1586" y="3384"/>
                    </a:lnTo>
                    <a:lnTo>
                      <a:pt x="1597" y="3364"/>
                    </a:lnTo>
                    <a:close/>
                    <a:moveTo>
                      <a:pt x="1206" y="1580"/>
                    </a:moveTo>
                    <a:lnTo>
                      <a:pt x="1315" y="1799"/>
                    </a:lnTo>
                    <a:lnTo>
                      <a:pt x="1315" y="1779"/>
                    </a:lnTo>
                    <a:lnTo>
                      <a:pt x="1334" y="1837"/>
                    </a:lnTo>
                    <a:lnTo>
                      <a:pt x="1412" y="1992"/>
                    </a:lnTo>
                    <a:lnTo>
                      <a:pt x="1508" y="2282"/>
                    </a:lnTo>
                    <a:lnTo>
                      <a:pt x="1605" y="2572"/>
                    </a:lnTo>
                    <a:lnTo>
                      <a:pt x="1624" y="2688"/>
                    </a:lnTo>
                    <a:lnTo>
                      <a:pt x="1644" y="2765"/>
                    </a:lnTo>
                    <a:lnTo>
                      <a:pt x="1644" y="2746"/>
                    </a:lnTo>
                    <a:lnTo>
                      <a:pt x="1663" y="3017"/>
                    </a:lnTo>
                    <a:lnTo>
                      <a:pt x="1663" y="3133"/>
                    </a:lnTo>
                    <a:lnTo>
                      <a:pt x="1663" y="3152"/>
                    </a:lnTo>
                    <a:lnTo>
                      <a:pt x="1644" y="3268"/>
                    </a:lnTo>
                    <a:lnTo>
                      <a:pt x="1624" y="3306"/>
                    </a:lnTo>
                    <a:lnTo>
                      <a:pt x="1624" y="3319"/>
                    </a:lnTo>
                    <a:lnTo>
                      <a:pt x="1597" y="3364"/>
                    </a:lnTo>
                    <a:lnTo>
                      <a:pt x="1605" y="3364"/>
                    </a:lnTo>
                    <a:lnTo>
                      <a:pt x="1566" y="3403"/>
                    </a:lnTo>
                    <a:lnTo>
                      <a:pt x="1536" y="3434"/>
                    </a:lnTo>
                    <a:lnTo>
                      <a:pt x="1547" y="3422"/>
                    </a:lnTo>
                    <a:lnTo>
                      <a:pt x="1508" y="3461"/>
                    </a:lnTo>
                    <a:lnTo>
                      <a:pt x="1450" y="3500"/>
                    </a:lnTo>
                    <a:lnTo>
                      <a:pt x="1257" y="3635"/>
                    </a:lnTo>
                    <a:lnTo>
                      <a:pt x="1160" y="3674"/>
                    </a:lnTo>
                    <a:lnTo>
                      <a:pt x="1141" y="3674"/>
                    </a:lnTo>
                    <a:lnTo>
                      <a:pt x="1046" y="3714"/>
                    </a:lnTo>
                    <a:lnTo>
                      <a:pt x="1044" y="3712"/>
                    </a:lnTo>
                    <a:lnTo>
                      <a:pt x="1044" y="3712"/>
                    </a:lnTo>
                    <a:lnTo>
                      <a:pt x="1035" y="3703"/>
                    </a:lnTo>
                    <a:lnTo>
                      <a:pt x="1006" y="3616"/>
                    </a:lnTo>
                    <a:lnTo>
                      <a:pt x="996" y="3577"/>
                    </a:lnTo>
                    <a:lnTo>
                      <a:pt x="1006" y="3596"/>
                    </a:lnTo>
                    <a:lnTo>
                      <a:pt x="1006" y="3558"/>
                    </a:lnTo>
                    <a:lnTo>
                      <a:pt x="986" y="3364"/>
                    </a:lnTo>
                    <a:lnTo>
                      <a:pt x="986" y="3171"/>
                    </a:lnTo>
                    <a:lnTo>
                      <a:pt x="986" y="2804"/>
                    </a:lnTo>
                    <a:lnTo>
                      <a:pt x="1006" y="2688"/>
                    </a:lnTo>
                    <a:lnTo>
                      <a:pt x="1044" y="2475"/>
                    </a:lnTo>
                    <a:lnTo>
                      <a:pt x="1102" y="2050"/>
                    </a:lnTo>
                    <a:lnTo>
                      <a:pt x="1199" y="1605"/>
                    </a:lnTo>
                    <a:lnTo>
                      <a:pt x="1206" y="1580"/>
                    </a:lnTo>
                    <a:close/>
                    <a:moveTo>
                      <a:pt x="1025" y="3712"/>
                    </a:moveTo>
                    <a:lnTo>
                      <a:pt x="1027" y="3717"/>
                    </a:lnTo>
                    <a:lnTo>
                      <a:pt x="1000" y="3723"/>
                    </a:lnTo>
                    <a:lnTo>
                      <a:pt x="967" y="3712"/>
                    </a:lnTo>
                    <a:close/>
                    <a:moveTo>
                      <a:pt x="1064" y="3732"/>
                    </a:moveTo>
                    <a:lnTo>
                      <a:pt x="1064" y="3751"/>
                    </a:lnTo>
                    <a:lnTo>
                      <a:pt x="1054" y="3732"/>
                    </a:lnTo>
                    <a:close/>
                    <a:moveTo>
                      <a:pt x="1006" y="1"/>
                    </a:moveTo>
                    <a:lnTo>
                      <a:pt x="909" y="20"/>
                    </a:lnTo>
                    <a:lnTo>
                      <a:pt x="812" y="40"/>
                    </a:lnTo>
                    <a:lnTo>
                      <a:pt x="735" y="98"/>
                    </a:lnTo>
                    <a:lnTo>
                      <a:pt x="677" y="156"/>
                    </a:lnTo>
                    <a:lnTo>
                      <a:pt x="619" y="252"/>
                    </a:lnTo>
                    <a:lnTo>
                      <a:pt x="484" y="600"/>
                    </a:lnTo>
                    <a:lnTo>
                      <a:pt x="368" y="987"/>
                    </a:lnTo>
                    <a:lnTo>
                      <a:pt x="271" y="1354"/>
                    </a:lnTo>
                    <a:lnTo>
                      <a:pt x="194" y="1741"/>
                    </a:lnTo>
                    <a:lnTo>
                      <a:pt x="97" y="2185"/>
                    </a:lnTo>
                    <a:lnTo>
                      <a:pt x="39" y="2669"/>
                    </a:lnTo>
                    <a:lnTo>
                      <a:pt x="20" y="2901"/>
                    </a:lnTo>
                    <a:lnTo>
                      <a:pt x="0" y="3133"/>
                    </a:lnTo>
                    <a:lnTo>
                      <a:pt x="0" y="3364"/>
                    </a:lnTo>
                    <a:lnTo>
                      <a:pt x="39" y="3596"/>
                    </a:lnTo>
                    <a:lnTo>
                      <a:pt x="78" y="3828"/>
                    </a:lnTo>
                    <a:lnTo>
                      <a:pt x="136" y="4041"/>
                    </a:lnTo>
                    <a:lnTo>
                      <a:pt x="232" y="4254"/>
                    </a:lnTo>
                    <a:lnTo>
                      <a:pt x="310" y="4350"/>
                    </a:lnTo>
                    <a:lnTo>
                      <a:pt x="387" y="4428"/>
                    </a:lnTo>
                    <a:lnTo>
                      <a:pt x="484" y="4524"/>
                    </a:lnTo>
                    <a:lnTo>
                      <a:pt x="580" y="4582"/>
                    </a:lnTo>
                    <a:lnTo>
                      <a:pt x="696" y="4621"/>
                    </a:lnTo>
                    <a:lnTo>
                      <a:pt x="812" y="4660"/>
                    </a:lnTo>
                    <a:lnTo>
                      <a:pt x="928" y="4679"/>
                    </a:lnTo>
                    <a:lnTo>
                      <a:pt x="1180" y="4679"/>
                    </a:lnTo>
                    <a:lnTo>
                      <a:pt x="1296" y="4660"/>
                    </a:lnTo>
                    <a:lnTo>
                      <a:pt x="1431" y="4621"/>
                    </a:lnTo>
                    <a:lnTo>
                      <a:pt x="1566" y="4563"/>
                    </a:lnTo>
                    <a:lnTo>
                      <a:pt x="1818" y="4428"/>
                    </a:lnTo>
                    <a:lnTo>
                      <a:pt x="2069" y="4254"/>
                    </a:lnTo>
                    <a:lnTo>
                      <a:pt x="2262" y="4060"/>
                    </a:lnTo>
                    <a:lnTo>
                      <a:pt x="2378" y="3944"/>
                    </a:lnTo>
                    <a:lnTo>
                      <a:pt x="2455" y="3790"/>
                    </a:lnTo>
                    <a:lnTo>
                      <a:pt x="2533" y="3635"/>
                    </a:lnTo>
                    <a:lnTo>
                      <a:pt x="2571" y="3480"/>
                    </a:lnTo>
                    <a:lnTo>
                      <a:pt x="2610" y="3326"/>
                    </a:lnTo>
                    <a:lnTo>
                      <a:pt x="2629" y="3152"/>
                    </a:lnTo>
                    <a:lnTo>
                      <a:pt x="2629" y="2978"/>
                    </a:lnTo>
                    <a:lnTo>
                      <a:pt x="2629" y="2823"/>
                    </a:lnTo>
                    <a:lnTo>
                      <a:pt x="2571" y="2475"/>
                    </a:lnTo>
                    <a:lnTo>
                      <a:pt x="2475" y="2147"/>
                    </a:lnTo>
                    <a:lnTo>
                      <a:pt x="2378" y="1799"/>
                    </a:lnTo>
                    <a:lnTo>
                      <a:pt x="2243" y="1489"/>
                    </a:lnTo>
                    <a:lnTo>
                      <a:pt x="2088" y="1161"/>
                    </a:lnTo>
                    <a:lnTo>
                      <a:pt x="1934" y="851"/>
                    </a:lnTo>
                    <a:lnTo>
                      <a:pt x="1586" y="252"/>
                    </a:lnTo>
                    <a:lnTo>
                      <a:pt x="1528" y="175"/>
                    </a:lnTo>
                    <a:lnTo>
                      <a:pt x="1450" y="117"/>
                    </a:lnTo>
                    <a:lnTo>
                      <a:pt x="1373" y="59"/>
                    </a:lnTo>
                    <a:lnTo>
                      <a:pt x="1276" y="40"/>
                    </a:lnTo>
                    <a:lnTo>
                      <a:pt x="1180" y="20"/>
                    </a:lnTo>
                    <a:lnTo>
                      <a:pt x="110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>
                <a:off x="2214275" y="-4121925"/>
                <a:ext cx="63325" cy="116000"/>
              </a:xfrm>
              <a:custGeom>
                <a:rect b="b" l="l" r="r" t="t"/>
                <a:pathLst>
                  <a:path extrusionOk="0" h="4640" w="2533">
                    <a:moveTo>
                      <a:pt x="1354" y="3480"/>
                    </a:moveTo>
                    <a:lnTo>
                      <a:pt x="1334" y="3499"/>
                    </a:lnTo>
                    <a:lnTo>
                      <a:pt x="1334" y="3499"/>
                    </a:lnTo>
                    <a:lnTo>
                      <a:pt x="1334" y="3499"/>
                    </a:lnTo>
                    <a:lnTo>
                      <a:pt x="1373" y="3480"/>
                    </a:lnTo>
                    <a:close/>
                    <a:moveTo>
                      <a:pt x="1076" y="1752"/>
                    </a:moveTo>
                    <a:lnTo>
                      <a:pt x="1199" y="1972"/>
                    </a:lnTo>
                    <a:lnTo>
                      <a:pt x="1334" y="2204"/>
                    </a:lnTo>
                    <a:lnTo>
                      <a:pt x="1334" y="2243"/>
                    </a:lnTo>
                    <a:lnTo>
                      <a:pt x="1412" y="2397"/>
                    </a:lnTo>
                    <a:lnTo>
                      <a:pt x="1489" y="2649"/>
                    </a:lnTo>
                    <a:lnTo>
                      <a:pt x="1547" y="2880"/>
                    </a:lnTo>
                    <a:lnTo>
                      <a:pt x="1547" y="2919"/>
                    </a:lnTo>
                    <a:lnTo>
                      <a:pt x="1566" y="3035"/>
                    </a:lnTo>
                    <a:lnTo>
                      <a:pt x="1566" y="3132"/>
                    </a:lnTo>
                    <a:lnTo>
                      <a:pt x="1566" y="3170"/>
                    </a:lnTo>
                    <a:lnTo>
                      <a:pt x="1547" y="3248"/>
                    </a:lnTo>
                    <a:lnTo>
                      <a:pt x="1547" y="3267"/>
                    </a:lnTo>
                    <a:lnTo>
                      <a:pt x="1489" y="3344"/>
                    </a:lnTo>
                    <a:lnTo>
                      <a:pt x="1508" y="3325"/>
                    </a:lnTo>
                    <a:lnTo>
                      <a:pt x="1489" y="3364"/>
                    </a:lnTo>
                    <a:lnTo>
                      <a:pt x="1412" y="3441"/>
                    </a:lnTo>
                    <a:lnTo>
                      <a:pt x="1354" y="3499"/>
                    </a:lnTo>
                    <a:lnTo>
                      <a:pt x="1315" y="3518"/>
                    </a:lnTo>
                    <a:lnTo>
                      <a:pt x="1315" y="3518"/>
                    </a:lnTo>
                    <a:lnTo>
                      <a:pt x="1334" y="3499"/>
                    </a:lnTo>
                    <a:lnTo>
                      <a:pt x="1334" y="3499"/>
                    </a:lnTo>
                    <a:lnTo>
                      <a:pt x="1296" y="3518"/>
                    </a:lnTo>
                    <a:lnTo>
                      <a:pt x="1199" y="3596"/>
                    </a:lnTo>
                    <a:lnTo>
                      <a:pt x="1122" y="3634"/>
                    </a:lnTo>
                    <a:lnTo>
                      <a:pt x="1083" y="3663"/>
                    </a:lnTo>
                    <a:lnTo>
                      <a:pt x="1076" y="3667"/>
                    </a:lnTo>
                    <a:lnTo>
                      <a:pt x="1076" y="3667"/>
                    </a:lnTo>
                    <a:lnTo>
                      <a:pt x="1067" y="3658"/>
                    </a:lnTo>
                    <a:lnTo>
                      <a:pt x="1044" y="3576"/>
                    </a:lnTo>
                    <a:lnTo>
                      <a:pt x="1006" y="3441"/>
                    </a:lnTo>
                    <a:lnTo>
                      <a:pt x="1025" y="3460"/>
                    </a:lnTo>
                    <a:lnTo>
                      <a:pt x="1006" y="3344"/>
                    </a:lnTo>
                    <a:lnTo>
                      <a:pt x="986" y="2977"/>
                    </a:lnTo>
                    <a:lnTo>
                      <a:pt x="986" y="2571"/>
                    </a:lnTo>
                    <a:lnTo>
                      <a:pt x="1025" y="2185"/>
                    </a:lnTo>
                    <a:lnTo>
                      <a:pt x="1025" y="2165"/>
                    </a:lnTo>
                    <a:lnTo>
                      <a:pt x="1025" y="2049"/>
                    </a:lnTo>
                    <a:lnTo>
                      <a:pt x="1064" y="1837"/>
                    </a:lnTo>
                    <a:lnTo>
                      <a:pt x="1076" y="1752"/>
                    </a:lnTo>
                    <a:close/>
                    <a:moveTo>
                      <a:pt x="1102" y="3712"/>
                    </a:moveTo>
                    <a:lnTo>
                      <a:pt x="1102" y="3712"/>
                    </a:lnTo>
                    <a:lnTo>
                      <a:pt x="1102" y="3712"/>
                    </a:lnTo>
                    <a:close/>
                    <a:moveTo>
                      <a:pt x="1083" y="3692"/>
                    </a:moveTo>
                    <a:lnTo>
                      <a:pt x="1102" y="3712"/>
                    </a:lnTo>
                    <a:lnTo>
                      <a:pt x="1096" y="3699"/>
                    </a:lnTo>
                    <a:lnTo>
                      <a:pt x="1122" y="3712"/>
                    </a:lnTo>
                    <a:lnTo>
                      <a:pt x="1141" y="3750"/>
                    </a:lnTo>
                    <a:lnTo>
                      <a:pt x="1122" y="3750"/>
                    </a:lnTo>
                    <a:lnTo>
                      <a:pt x="1102" y="3712"/>
                    </a:lnTo>
                    <a:lnTo>
                      <a:pt x="1089" y="3705"/>
                    </a:lnTo>
                    <a:lnTo>
                      <a:pt x="1083" y="3692"/>
                    </a:lnTo>
                    <a:close/>
                    <a:moveTo>
                      <a:pt x="735" y="0"/>
                    </a:moveTo>
                    <a:lnTo>
                      <a:pt x="658" y="19"/>
                    </a:lnTo>
                    <a:lnTo>
                      <a:pt x="561" y="77"/>
                    </a:lnTo>
                    <a:lnTo>
                      <a:pt x="484" y="135"/>
                    </a:lnTo>
                    <a:lnTo>
                      <a:pt x="426" y="213"/>
                    </a:lnTo>
                    <a:lnTo>
                      <a:pt x="387" y="290"/>
                    </a:lnTo>
                    <a:lnTo>
                      <a:pt x="348" y="387"/>
                    </a:lnTo>
                    <a:lnTo>
                      <a:pt x="329" y="464"/>
                    </a:lnTo>
                    <a:lnTo>
                      <a:pt x="329" y="509"/>
                    </a:lnTo>
                    <a:lnTo>
                      <a:pt x="310" y="541"/>
                    </a:lnTo>
                    <a:lnTo>
                      <a:pt x="290" y="619"/>
                    </a:lnTo>
                    <a:lnTo>
                      <a:pt x="213" y="967"/>
                    </a:lnTo>
                    <a:lnTo>
                      <a:pt x="155" y="1315"/>
                    </a:lnTo>
                    <a:lnTo>
                      <a:pt x="78" y="2011"/>
                    </a:lnTo>
                    <a:lnTo>
                      <a:pt x="20" y="2475"/>
                    </a:lnTo>
                    <a:lnTo>
                      <a:pt x="0" y="2938"/>
                    </a:lnTo>
                    <a:lnTo>
                      <a:pt x="20" y="3170"/>
                    </a:lnTo>
                    <a:lnTo>
                      <a:pt x="39" y="3402"/>
                    </a:lnTo>
                    <a:lnTo>
                      <a:pt x="78" y="3634"/>
                    </a:lnTo>
                    <a:lnTo>
                      <a:pt x="116" y="3847"/>
                    </a:lnTo>
                    <a:lnTo>
                      <a:pt x="194" y="4060"/>
                    </a:lnTo>
                    <a:lnTo>
                      <a:pt x="290" y="4253"/>
                    </a:lnTo>
                    <a:lnTo>
                      <a:pt x="368" y="4330"/>
                    </a:lnTo>
                    <a:lnTo>
                      <a:pt x="426" y="4408"/>
                    </a:lnTo>
                    <a:lnTo>
                      <a:pt x="522" y="4485"/>
                    </a:lnTo>
                    <a:lnTo>
                      <a:pt x="600" y="4543"/>
                    </a:lnTo>
                    <a:lnTo>
                      <a:pt x="716" y="4601"/>
                    </a:lnTo>
                    <a:lnTo>
                      <a:pt x="832" y="4640"/>
                    </a:lnTo>
                    <a:lnTo>
                      <a:pt x="1199" y="4640"/>
                    </a:lnTo>
                    <a:lnTo>
                      <a:pt x="1315" y="4601"/>
                    </a:lnTo>
                    <a:lnTo>
                      <a:pt x="1547" y="4504"/>
                    </a:lnTo>
                    <a:lnTo>
                      <a:pt x="1779" y="4369"/>
                    </a:lnTo>
                    <a:lnTo>
                      <a:pt x="2011" y="4195"/>
                    </a:lnTo>
                    <a:lnTo>
                      <a:pt x="2204" y="4002"/>
                    </a:lnTo>
                    <a:lnTo>
                      <a:pt x="2301" y="3886"/>
                    </a:lnTo>
                    <a:lnTo>
                      <a:pt x="2359" y="3770"/>
                    </a:lnTo>
                    <a:lnTo>
                      <a:pt x="2436" y="3615"/>
                    </a:lnTo>
                    <a:lnTo>
                      <a:pt x="2475" y="3460"/>
                    </a:lnTo>
                    <a:lnTo>
                      <a:pt x="2513" y="3306"/>
                    </a:lnTo>
                    <a:lnTo>
                      <a:pt x="2533" y="3151"/>
                    </a:lnTo>
                    <a:lnTo>
                      <a:pt x="2533" y="2996"/>
                    </a:lnTo>
                    <a:lnTo>
                      <a:pt x="2513" y="2822"/>
                    </a:lnTo>
                    <a:lnTo>
                      <a:pt x="2455" y="2513"/>
                    </a:lnTo>
                    <a:lnTo>
                      <a:pt x="2339" y="2165"/>
                    </a:lnTo>
                    <a:lnTo>
                      <a:pt x="2204" y="1817"/>
                    </a:lnTo>
                    <a:lnTo>
                      <a:pt x="2049" y="1508"/>
                    </a:lnTo>
                    <a:lnTo>
                      <a:pt x="1875" y="1179"/>
                    </a:lnTo>
                    <a:lnTo>
                      <a:pt x="1566" y="696"/>
                    </a:lnTo>
                    <a:lnTo>
                      <a:pt x="1218" y="232"/>
                    </a:lnTo>
                    <a:lnTo>
                      <a:pt x="1160" y="155"/>
                    </a:lnTo>
                    <a:lnTo>
                      <a:pt x="1083" y="97"/>
                    </a:lnTo>
                    <a:lnTo>
                      <a:pt x="1006" y="58"/>
                    </a:lnTo>
                    <a:lnTo>
                      <a:pt x="928" y="19"/>
                    </a:lnTo>
                    <a:lnTo>
                      <a:pt x="832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>
                <a:off x="2242300" y="-3844050"/>
                <a:ext cx="62850" cy="116025"/>
              </a:xfrm>
              <a:custGeom>
                <a:rect b="b" l="l" r="r" t="t"/>
                <a:pathLst>
                  <a:path extrusionOk="0" h="4641" w="2514">
                    <a:moveTo>
                      <a:pt x="1057" y="1752"/>
                    </a:moveTo>
                    <a:lnTo>
                      <a:pt x="1180" y="1972"/>
                    </a:lnTo>
                    <a:lnTo>
                      <a:pt x="1315" y="2204"/>
                    </a:lnTo>
                    <a:lnTo>
                      <a:pt x="1334" y="2243"/>
                    </a:lnTo>
                    <a:lnTo>
                      <a:pt x="1392" y="2398"/>
                    </a:lnTo>
                    <a:lnTo>
                      <a:pt x="1470" y="2649"/>
                    </a:lnTo>
                    <a:lnTo>
                      <a:pt x="1528" y="2881"/>
                    </a:lnTo>
                    <a:lnTo>
                      <a:pt x="1528" y="2920"/>
                    </a:lnTo>
                    <a:lnTo>
                      <a:pt x="1547" y="3036"/>
                    </a:lnTo>
                    <a:lnTo>
                      <a:pt x="1547" y="3132"/>
                    </a:lnTo>
                    <a:lnTo>
                      <a:pt x="1547" y="3171"/>
                    </a:lnTo>
                    <a:lnTo>
                      <a:pt x="1528" y="3248"/>
                    </a:lnTo>
                    <a:lnTo>
                      <a:pt x="1528" y="3268"/>
                    </a:lnTo>
                    <a:lnTo>
                      <a:pt x="1489" y="3345"/>
                    </a:lnTo>
                    <a:lnTo>
                      <a:pt x="1489" y="3326"/>
                    </a:lnTo>
                    <a:lnTo>
                      <a:pt x="1470" y="3364"/>
                    </a:lnTo>
                    <a:lnTo>
                      <a:pt x="1392" y="3442"/>
                    </a:lnTo>
                    <a:lnTo>
                      <a:pt x="1354" y="3480"/>
                    </a:lnTo>
                    <a:lnTo>
                      <a:pt x="1354" y="3480"/>
                    </a:lnTo>
                    <a:lnTo>
                      <a:pt x="1354" y="3480"/>
                    </a:lnTo>
                    <a:lnTo>
                      <a:pt x="1315" y="3506"/>
                    </a:lnTo>
                    <a:lnTo>
                      <a:pt x="1315" y="3506"/>
                    </a:lnTo>
                    <a:lnTo>
                      <a:pt x="1334" y="3500"/>
                    </a:lnTo>
                    <a:lnTo>
                      <a:pt x="1334" y="3500"/>
                    </a:lnTo>
                    <a:lnTo>
                      <a:pt x="1296" y="3519"/>
                    </a:lnTo>
                    <a:lnTo>
                      <a:pt x="1315" y="3506"/>
                    </a:lnTo>
                    <a:lnTo>
                      <a:pt x="1315" y="3506"/>
                    </a:lnTo>
                    <a:lnTo>
                      <a:pt x="1276" y="3519"/>
                    </a:lnTo>
                    <a:lnTo>
                      <a:pt x="1180" y="3596"/>
                    </a:lnTo>
                    <a:lnTo>
                      <a:pt x="1102" y="3635"/>
                    </a:lnTo>
                    <a:lnTo>
                      <a:pt x="1063" y="3665"/>
                    </a:lnTo>
                    <a:lnTo>
                      <a:pt x="1025" y="3577"/>
                    </a:lnTo>
                    <a:lnTo>
                      <a:pt x="1006" y="3442"/>
                    </a:lnTo>
                    <a:lnTo>
                      <a:pt x="1006" y="3461"/>
                    </a:lnTo>
                    <a:lnTo>
                      <a:pt x="986" y="3345"/>
                    </a:lnTo>
                    <a:lnTo>
                      <a:pt x="967" y="2978"/>
                    </a:lnTo>
                    <a:lnTo>
                      <a:pt x="967" y="2572"/>
                    </a:lnTo>
                    <a:lnTo>
                      <a:pt x="1006" y="2185"/>
                    </a:lnTo>
                    <a:lnTo>
                      <a:pt x="1006" y="2166"/>
                    </a:lnTo>
                    <a:lnTo>
                      <a:pt x="1006" y="2050"/>
                    </a:lnTo>
                    <a:lnTo>
                      <a:pt x="1044" y="1837"/>
                    </a:lnTo>
                    <a:lnTo>
                      <a:pt x="1057" y="1752"/>
                    </a:lnTo>
                    <a:close/>
                    <a:moveTo>
                      <a:pt x="1083" y="3654"/>
                    </a:moveTo>
                    <a:lnTo>
                      <a:pt x="1066" y="3672"/>
                    </a:lnTo>
                    <a:lnTo>
                      <a:pt x="1064" y="3667"/>
                    </a:lnTo>
                    <a:lnTo>
                      <a:pt x="1083" y="3654"/>
                    </a:lnTo>
                    <a:close/>
                    <a:moveTo>
                      <a:pt x="1078" y="3700"/>
                    </a:moveTo>
                    <a:lnTo>
                      <a:pt x="1102" y="3712"/>
                    </a:lnTo>
                    <a:lnTo>
                      <a:pt x="1122" y="3751"/>
                    </a:lnTo>
                    <a:lnTo>
                      <a:pt x="1093" y="3722"/>
                    </a:lnTo>
                    <a:lnTo>
                      <a:pt x="1083" y="3712"/>
                    </a:lnTo>
                    <a:lnTo>
                      <a:pt x="1078" y="3700"/>
                    </a:lnTo>
                    <a:close/>
                    <a:moveTo>
                      <a:pt x="716" y="1"/>
                    </a:moveTo>
                    <a:lnTo>
                      <a:pt x="639" y="20"/>
                    </a:lnTo>
                    <a:lnTo>
                      <a:pt x="542" y="78"/>
                    </a:lnTo>
                    <a:lnTo>
                      <a:pt x="484" y="136"/>
                    </a:lnTo>
                    <a:lnTo>
                      <a:pt x="407" y="213"/>
                    </a:lnTo>
                    <a:lnTo>
                      <a:pt x="368" y="291"/>
                    </a:lnTo>
                    <a:lnTo>
                      <a:pt x="329" y="387"/>
                    </a:lnTo>
                    <a:lnTo>
                      <a:pt x="310" y="465"/>
                    </a:lnTo>
                    <a:lnTo>
                      <a:pt x="310" y="542"/>
                    </a:lnTo>
                    <a:lnTo>
                      <a:pt x="271" y="619"/>
                    </a:lnTo>
                    <a:lnTo>
                      <a:pt x="194" y="967"/>
                    </a:lnTo>
                    <a:lnTo>
                      <a:pt x="136" y="1315"/>
                    </a:lnTo>
                    <a:lnTo>
                      <a:pt x="59" y="2011"/>
                    </a:lnTo>
                    <a:lnTo>
                      <a:pt x="20" y="2475"/>
                    </a:lnTo>
                    <a:lnTo>
                      <a:pt x="1" y="2939"/>
                    </a:lnTo>
                    <a:lnTo>
                      <a:pt x="1" y="3171"/>
                    </a:lnTo>
                    <a:lnTo>
                      <a:pt x="20" y="3403"/>
                    </a:lnTo>
                    <a:lnTo>
                      <a:pt x="59" y="3635"/>
                    </a:lnTo>
                    <a:lnTo>
                      <a:pt x="97" y="3847"/>
                    </a:lnTo>
                    <a:lnTo>
                      <a:pt x="175" y="4060"/>
                    </a:lnTo>
                    <a:lnTo>
                      <a:pt x="291" y="4253"/>
                    </a:lnTo>
                    <a:lnTo>
                      <a:pt x="349" y="4331"/>
                    </a:lnTo>
                    <a:lnTo>
                      <a:pt x="426" y="4408"/>
                    </a:lnTo>
                    <a:lnTo>
                      <a:pt x="503" y="4485"/>
                    </a:lnTo>
                    <a:lnTo>
                      <a:pt x="600" y="4543"/>
                    </a:lnTo>
                    <a:lnTo>
                      <a:pt x="696" y="4601"/>
                    </a:lnTo>
                    <a:lnTo>
                      <a:pt x="832" y="4640"/>
                    </a:lnTo>
                    <a:lnTo>
                      <a:pt x="1180" y="4640"/>
                    </a:lnTo>
                    <a:lnTo>
                      <a:pt x="1296" y="4601"/>
                    </a:lnTo>
                    <a:lnTo>
                      <a:pt x="1528" y="4505"/>
                    </a:lnTo>
                    <a:lnTo>
                      <a:pt x="1760" y="4369"/>
                    </a:lnTo>
                    <a:lnTo>
                      <a:pt x="1992" y="4195"/>
                    </a:lnTo>
                    <a:lnTo>
                      <a:pt x="2204" y="4002"/>
                    </a:lnTo>
                    <a:lnTo>
                      <a:pt x="2282" y="3886"/>
                    </a:lnTo>
                    <a:lnTo>
                      <a:pt x="2359" y="3770"/>
                    </a:lnTo>
                    <a:lnTo>
                      <a:pt x="2417" y="3616"/>
                    </a:lnTo>
                    <a:lnTo>
                      <a:pt x="2475" y="3461"/>
                    </a:lnTo>
                    <a:lnTo>
                      <a:pt x="2494" y="3306"/>
                    </a:lnTo>
                    <a:lnTo>
                      <a:pt x="2514" y="3152"/>
                    </a:lnTo>
                    <a:lnTo>
                      <a:pt x="2514" y="2997"/>
                    </a:lnTo>
                    <a:lnTo>
                      <a:pt x="2494" y="2823"/>
                    </a:lnTo>
                    <a:lnTo>
                      <a:pt x="2436" y="2514"/>
                    </a:lnTo>
                    <a:lnTo>
                      <a:pt x="2340" y="2166"/>
                    </a:lnTo>
                    <a:lnTo>
                      <a:pt x="2204" y="1818"/>
                    </a:lnTo>
                    <a:lnTo>
                      <a:pt x="2030" y="1508"/>
                    </a:lnTo>
                    <a:lnTo>
                      <a:pt x="1856" y="1180"/>
                    </a:lnTo>
                    <a:lnTo>
                      <a:pt x="1547" y="696"/>
                    </a:lnTo>
                    <a:lnTo>
                      <a:pt x="1218" y="233"/>
                    </a:lnTo>
                    <a:lnTo>
                      <a:pt x="1141" y="155"/>
                    </a:lnTo>
                    <a:lnTo>
                      <a:pt x="1083" y="97"/>
                    </a:lnTo>
                    <a:lnTo>
                      <a:pt x="986" y="59"/>
                    </a:lnTo>
                    <a:lnTo>
                      <a:pt x="909" y="20"/>
                    </a:lnTo>
                    <a:lnTo>
                      <a:pt x="81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39"/>
              <p:cNvSpPr/>
              <p:nvPr/>
            </p:nvSpPr>
            <p:spPr>
              <a:xfrm>
                <a:off x="1496600" y="-3916550"/>
                <a:ext cx="93300" cy="95250"/>
              </a:xfrm>
              <a:custGeom>
                <a:rect b="b" l="l" r="r" t="t"/>
                <a:pathLst>
                  <a:path extrusionOk="0" h="3810" w="3732">
                    <a:moveTo>
                      <a:pt x="2476" y="1467"/>
                    </a:moveTo>
                    <a:lnTo>
                      <a:pt x="2475" y="1470"/>
                    </a:lnTo>
                    <a:lnTo>
                      <a:pt x="2456" y="1528"/>
                    </a:lnTo>
                    <a:lnTo>
                      <a:pt x="2359" y="1760"/>
                    </a:lnTo>
                    <a:lnTo>
                      <a:pt x="2243" y="1992"/>
                    </a:lnTo>
                    <a:lnTo>
                      <a:pt x="2146" y="2205"/>
                    </a:lnTo>
                    <a:lnTo>
                      <a:pt x="2011" y="2417"/>
                    </a:lnTo>
                    <a:lnTo>
                      <a:pt x="1953" y="2514"/>
                    </a:lnTo>
                    <a:lnTo>
                      <a:pt x="1972" y="2456"/>
                    </a:lnTo>
                    <a:lnTo>
                      <a:pt x="1934" y="2514"/>
                    </a:lnTo>
                    <a:lnTo>
                      <a:pt x="1779" y="2688"/>
                    </a:lnTo>
                    <a:lnTo>
                      <a:pt x="1741" y="2727"/>
                    </a:lnTo>
                    <a:lnTo>
                      <a:pt x="1760" y="2727"/>
                    </a:lnTo>
                    <a:lnTo>
                      <a:pt x="1702" y="2765"/>
                    </a:lnTo>
                    <a:lnTo>
                      <a:pt x="1625" y="2804"/>
                    </a:lnTo>
                    <a:lnTo>
                      <a:pt x="1605" y="2804"/>
                    </a:lnTo>
                    <a:lnTo>
                      <a:pt x="1528" y="2843"/>
                    </a:lnTo>
                    <a:lnTo>
                      <a:pt x="1451" y="2843"/>
                    </a:lnTo>
                    <a:lnTo>
                      <a:pt x="1199" y="2804"/>
                    </a:lnTo>
                    <a:lnTo>
                      <a:pt x="1083" y="2785"/>
                    </a:lnTo>
                    <a:lnTo>
                      <a:pt x="1025" y="2765"/>
                    </a:lnTo>
                    <a:lnTo>
                      <a:pt x="1064" y="2765"/>
                    </a:lnTo>
                    <a:lnTo>
                      <a:pt x="1025" y="2746"/>
                    </a:lnTo>
                    <a:lnTo>
                      <a:pt x="1006" y="2746"/>
                    </a:lnTo>
                    <a:lnTo>
                      <a:pt x="976" y="2731"/>
                    </a:lnTo>
                    <a:lnTo>
                      <a:pt x="1029" y="2638"/>
                    </a:lnTo>
                    <a:lnTo>
                      <a:pt x="1045" y="2630"/>
                    </a:lnTo>
                    <a:lnTo>
                      <a:pt x="1103" y="2553"/>
                    </a:lnTo>
                    <a:lnTo>
                      <a:pt x="1219" y="2417"/>
                    </a:lnTo>
                    <a:lnTo>
                      <a:pt x="1354" y="2301"/>
                    </a:lnTo>
                    <a:lnTo>
                      <a:pt x="1489" y="2166"/>
                    </a:lnTo>
                    <a:lnTo>
                      <a:pt x="1586" y="2108"/>
                    </a:lnTo>
                    <a:lnTo>
                      <a:pt x="1528" y="2127"/>
                    </a:lnTo>
                    <a:lnTo>
                      <a:pt x="1528" y="2127"/>
                    </a:lnTo>
                    <a:lnTo>
                      <a:pt x="1605" y="2089"/>
                    </a:lnTo>
                    <a:lnTo>
                      <a:pt x="1953" y="1818"/>
                    </a:lnTo>
                    <a:lnTo>
                      <a:pt x="2262" y="1605"/>
                    </a:lnTo>
                    <a:lnTo>
                      <a:pt x="2476" y="1467"/>
                    </a:lnTo>
                    <a:close/>
                    <a:moveTo>
                      <a:pt x="3268" y="1"/>
                    </a:moveTo>
                    <a:lnTo>
                      <a:pt x="3171" y="20"/>
                    </a:lnTo>
                    <a:lnTo>
                      <a:pt x="3074" y="40"/>
                    </a:lnTo>
                    <a:lnTo>
                      <a:pt x="2997" y="78"/>
                    </a:lnTo>
                    <a:lnTo>
                      <a:pt x="2920" y="136"/>
                    </a:lnTo>
                    <a:lnTo>
                      <a:pt x="2915" y="142"/>
                    </a:lnTo>
                    <a:lnTo>
                      <a:pt x="2915" y="142"/>
                    </a:lnTo>
                    <a:lnTo>
                      <a:pt x="2862" y="156"/>
                    </a:lnTo>
                    <a:lnTo>
                      <a:pt x="2765" y="194"/>
                    </a:lnTo>
                    <a:lnTo>
                      <a:pt x="2436" y="368"/>
                    </a:lnTo>
                    <a:lnTo>
                      <a:pt x="2108" y="562"/>
                    </a:lnTo>
                    <a:lnTo>
                      <a:pt x="1779" y="774"/>
                    </a:lnTo>
                    <a:lnTo>
                      <a:pt x="1470" y="987"/>
                    </a:lnTo>
                    <a:lnTo>
                      <a:pt x="1103" y="1257"/>
                    </a:lnTo>
                    <a:lnTo>
                      <a:pt x="716" y="1547"/>
                    </a:lnTo>
                    <a:lnTo>
                      <a:pt x="542" y="1721"/>
                    </a:lnTo>
                    <a:lnTo>
                      <a:pt x="387" y="1895"/>
                    </a:lnTo>
                    <a:lnTo>
                      <a:pt x="233" y="2089"/>
                    </a:lnTo>
                    <a:lnTo>
                      <a:pt x="117" y="2282"/>
                    </a:lnTo>
                    <a:lnTo>
                      <a:pt x="78" y="2398"/>
                    </a:lnTo>
                    <a:lnTo>
                      <a:pt x="39" y="2514"/>
                    </a:lnTo>
                    <a:lnTo>
                      <a:pt x="1" y="2630"/>
                    </a:lnTo>
                    <a:lnTo>
                      <a:pt x="1" y="2746"/>
                    </a:lnTo>
                    <a:lnTo>
                      <a:pt x="1" y="2862"/>
                    </a:lnTo>
                    <a:lnTo>
                      <a:pt x="20" y="2978"/>
                    </a:lnTo>
                    <a:lnTo>
                      <a:pt x="59" y="3094"/>
                    </a:lnTo>
                    <a:lnTo>
                      <a:pt x="97" y="3210"/>
                    </a:lnTo>
                    <a:lnTo>
                      <a:pt x="175" y="3307"/>
                    </a:lnTo>
                    <a:lnTo>
                      <a:pt x="271" y="3403"/>
                    </a:lnTo>
                    <a:lnTo>
                      <a:pt x="368" y="3481"/>
                    </a:lnTo>
                    <a:lnTo>
                      <a:pt x="465" y="3558"/>
                    </a:lnTo>
                    <a:lnTo>
                      <a:pt x="697" y="3654"/>
                    </a:lnTo>
                    <a:lnTo>
                      <a:pt x="948" y="3732"/>
                    </a:lnTo>
                    <a:lnTo>
                      <a:pt x="1257" y="3790"/>
                    </a:lnTo>
                    <a:lnTo>
                      <a:pt x="1393" y="3809"/>
                    </a:lnTo>
                    <a:lnTo>
                      <a:pt x="1547" y="3809"/>
                    </a:lnTo>
                    <a:lnTo>
                      <a:pt x="1683" y="3790"/>
                    </a:lnTo>
                    <a:lnTo>
                      <a:pt x="1837" y="3751"/>
                    </a:lnTo>
                    <a:lnTo>
                      <a:pt x="1972" y="3712"/>
                    </a:lnTo>
                    <a:lnTo>
                      <a:pt x="2127" y="3635"/>
                    </a:lnTo>
                    <a:lnTo>
                      <a:pt x="2243" y="3558"/>
                    </a:lnTo>
                    <a:lnTo>
                      <a:pt x="2359" y="3481"/>
                    </a:lnTo>
                    <a:lnTo>
                      <a:pt x="2572" y="3268"/>
                    </a:lnTo>
                    <a:lnTo>
                      <a:pt x="2746" y="3036"/>
                    </a:lnTo>
                    <a:lnTo>
                      <a:pt x="2900" y="2804"/>
                    </a:lnTo>
                    <a:lnTo>
                      <a:pt x="3055" y="2553"/>
                    </a:lnTo>
                    <a:lnTo>
                      <a:pt x="3190" y="2282"/>
                    </a:lnTo>
                    <a:lnTo>
                      <a:pt x="3306" y="2011"/>
                    </a:lnTo>
                    <a:lnTo>
                      <a:pt x="3403" y="1741"/>
                    </a:lnTo>
                    <a:lnTo>
                      <a:pt x="3577" y="1161"/>
                    </a:lnTo>
                    <a:lnTo>
                      <a:pt x="3712" y="600"/>
                    </a:lnTo>
                    <a:lnTo>
                      <a:pt x="3732" y="504"/>
                    </a:lnTo>
                    <a:lnTo>
                      <a:pt x="3732" y="407"/>
                    </a:lnTo>
                    <a:lnTo>
                      <a:pt x="3693" y="330"/>
                    </a:lnTo>
                    <a:lnTo>
                      <a:pt x="3654" y="233"/>
                    </a:lnTo>
                    <a:lnTo>
                      <a:pt x="3596" y="156"/>
                    </a:lnTo>
                    <a:lnTo>
                      <a:pt x="3538" y="98"/>
                    </a:lnTo>
                    <a:lnTo>
                      <a:pt x="3461" y="40"/>
                    </a:lnTo>
                    <a:lnTo>
                      <a:pt x="3364" y="20"/>
                    </a:lnTo>
                    <a:lnTo>
                      <a:pt x="3268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39"/>
              <p:cNvSpPr/>
              <p:nvPr/>
            </p:nvSpPr>
            <p:spPr>
              <a:xfrm>
                <a:off x="2391150" y="-4126775"/>
                <a:ext cx="66725" cy="116025"/>
              </a:xfrm>
              <a:custGeom>
                <a:rect b="b" l="l" r="r" t="t"/>
                <a:pathLst>
                  <a:path extrusionOk="0" h="4641" w="2669">
                    <a:moveTo>
                      <a:pt x="1078" y="1614"/>
                    </a:moveTo>
                    <a:lnTo>
                      <a:pt x="1218" y="1895"/>
                    </a:lnTo>
                    <a:lnTo>
                      <a:pt x="1334" y="2127"/>
                    </a:lnTo>
                    <a:lnTo>
                      <a:pt x="1373" y="2185"/>
                    </a:lnTo>
                    <a:lnTo>
                      <a:pt x="1354" y="2166"/>
                    </a:lnTo>
                    <a:lnTo>
                      <a:pt x="1412" y="2301"/>
                    </a:lnTo>
                    <a:lnTo>
                      <a:pt x="1528" y="2572"/>
                    </a:lnTo>
                    <a:lnTo>
                      <a:pt x="1605" y="2823"/>
                    </a:lnTo>
                    <a:lnTo>
                      <a:pt x="1663" y="3055"/>
                    </a:lnTo>
                    <a:lnTo>
                      <a:pt x="1682" y="3132"/>
                    </a:lnTo>
                    <a:lnTo>
                      <a:pt x="1702" y="3210"/>
                    </a:lnTo>
                    <a:lnTo>
                      <a:pt x="1702" y="3403"/>
                    </a:lnTo>
                    <a:lnTo>
                      <a:pt x="1686" y="3500"/>
                    </a:lnTo>
                    <a:lnTo>
                      <a:pt x="1682" y="3500"/>
                    </a:lnTo>
                    <a:lnTo>
                      <a:pt x="1644" y="3577"/>
                    </a:lnTo>
                    <a:lnTo>
                      <a:pt x="1528" y="3616"/>
                    </a:lnTo>
                    <a:lnTo>
                      <a:pt x="1431" y="3654"/>
                    </a:lnTo>
                    <a:lnTo>
                      <a:pt x="1392" y="3654"/>
                    </a:lnTo>
                    <a:lnTo>
                      <a:pt x="1390" y="3657"/>
                    </a:lnTo>
                    <a:lnTo>
                      <a:pt x="1390" y="3657"/>
                    </a:lnTo>
                    <a:lnTo>
                      <a:pt x="1263" y="3671"/>
                    </a:lnTo>
                    <a:lnTo>
                      <a:pt x="1263" y="3671"/>
                    </a:lnTo>
                    <a:lnTo>
                      <a:pt x="1228" y="3664"/>
                    </a:lnTo>
                    <a:lnTo>
                      <a:pt x="1218" y="3654"/>
                    </a:lnTo>
                    <a:lnTo>
                      <a:pt x="1189" y="3645"/>
                    </a:lnTo>
                    <a:lnTo>
                      <a:pt x="1189" y="3645"/>
                    </a:lnTo>
                    <a:lnTo>
                      <a:pt x="1160" y="3616"/>
                    </a:lnTo>
                    <a:lnTo>
                      <a:pt x="1122" y="3558"/>
                    </a:lnTo>
                    <a:lnTo>
                      <a:pt x="1083" y="3500"/>
                    </a:lnTo>
                    <a:lnTo>
                      <a:pt x="1025" y="3345"/>
                    </a:lnTo>
                    <a:lnTo>
                      <a:pt x="1006" y="3248"/>
                    </a:lnTo>
                    <a:lnTo>
                      <a:pt x="986" y="3055"/>
                    </a:lnTo>
                    <a:lnTo>
                      <a:pt x="967" y="2843"/>
                    </a:lnTo>
                    <a:lnTo>
                      <a:pt x="986" y="2398"/>
                    </a:lnTo>
                    <a:lnTo>
                      <a:pt x="986" y="2205"/>
                    </a:lnTo>
                    <a:lnTo>
                      <a:pt x="1006" y="2147"/>
                    </a:lnTo>
                    <a:lnTo>
                      <a:pt x="1006" y="2089"/>
                    </a:lnTo>
                    <a:lnTo>
                      <a:pt x="1064" y="1702"/>
                    </a:lnTo>
                    <a:lnTo>
                      <a:pt x="1078" y="1614"/>
                    </a:lnTo>
                    <a:close/>
                    <a:moveTo>
                      <a:pt x="716" y="1"/>
                    </a:moveTo>
                    <a:lnTo>
                      <a:pt x="638" y="39"/>
                    </a:lnTo>
                    <a:lnTo>
                      <a:pt x="542" y="78"/>
                    </a:lnTo>
                    <a:lnTo>
                      <a:pt x="484" y="136"/>
                    </a:lnTo>
                    <a:lnTo>
                      <a:pt x="407" y="194"/>
                    </a:lnTo>
                    <a:lnTo>
                      <a:pt x="368" y="271"/>
                    </a:lnTo>
                    <a:lnTo>
                      <a:pt x="329" y="368"/>
                    </a:lnTo>
                    <a:lnTo>
                      <a:pt x="175" y="1083"/>
                    </a:lnTo>
                    <a:lnTo>
                      <a:pt x="117" y="1431"/>
                    </a:lnTo>
                    <a:lnTo>
                      <a:pt x="78" y="1779"/>
                    </a:lnTo>
                    <a:lnTo>
                      <a:pt x="20" y="2282"/>
                    </a:lnTo>
                    <a:lnTo>
                      <a:pt x="1" y="2533"/>
                    </a:lnTo>
                    <a:lnTo>
                      <a:pt x="1" y="2785"/>
                    </a:lnTo>
                    <a:lnTo>
                      <a:pt x="1" y="3036"/>
                    </a:lnTo>
                    <a:lnTo>
                      <a:pt x="39" y="3287"/>
                    </a:lnTo>
                    <a:lnTo>
                      <a:pt x="78" y="3538"/>
                    </a:lnTo>
                    <a:lnTo>
                      <a:pt x="155" y="3770"/>
                    </a:lnTo>
                    <a:lnTo>
                      <a:pt x="252" y="3983"/>
                    </a:lnTo>
                    <a:lnTo>
                      <a:pt x="387" y="4196"/>
                    </a:lnTo>
                    <a:lnTo>
                      <a:pt x="464" y="4292"/>
                    </a:lnTo>
                    <a:lnTo>
                      <a:pt x="542" y="4370"/>
                    </a:lnTo>
                    <a:lnTo>
                      <a:pt x="638" y="4447"/>
                    </a:lnTo>
                    <a:lnTo>
                      <a:pt x="754" y="4505"/>
                    </a:lnTo>
                    <a:lnTo>
                      <a:pt x="870" y="4563"/>
                    </a:lnTo>
                    <a:lnTo>
                      <a:pt x="1006" y="4602"/>
                    </a:lnTo>
                    <a:lnTo>
                      <a:pt x="1141" y="4621"/>
                    </a:lnTo>
                    <a:lnTo>
                      <a:pt x="1276" y="4640"/>
                    </a:lnTo>
                    <a:lnTo>
                      <a:pt x="1412" y="4621"/>
                    </a:lnTo>
                    <a:lnTo>
                      <a:pt x="1547" y="4602"/>
                    </a:lnTo>
                    <a:lnTo>
                      <a:pt x="1818" y="4544"/>
                    </a:lnTo>
                    <a:lnTo>
                      <a:pt x="1972" y="4486"/>
                    </a:lnTo>
                    <a:lnTo>
                      <a:pt x="2108" y="4408"/>
                    </a:lnTo>
                    <a:lnTo>
                      <a:pt x="2243" y="4331"/>
                    </a:lnTo>
                    <a:lnTo>
                      <a:pt x="2359" y="4215"/>
                    </a:lnTo>
                    <a:lnTo>
                      <a:pt x="2456" y="4099"/>
                    </a:lnTo>
                    <a:lnTo>
                      <a:pt x="2533" y="3964"/>
                    </a:lnTo>
                    <a:lnTo>
                      <a:pt x="2591" y="3828"/>
                    </a:lnTo>
                    <a:lnTo>
                      <a:pt x="2630" y="3674"/>
                    </a:lnTo>
                    <a:lnTo>
                      <a:pt x="2668" y="3519"/>
                    </a:lnTo>
                    <a:lnTo>
                      <a:pt x="2668" y="3364"/>
                    </a:lnTo>
                    <a:lnTo>
                      <a:pt x="2649" y="3074"/>
                    </a:lnTo>
                    <a:lnTo>
                      <a:pt x="2591" y="2785"/>
                    </a:lnTo>
                    <a:lnTo>
                      <a:pt x="2514" y="2495"/>
                    </a:lnTo>
                    <a:lnTo>
                      <a:pt x="2398" y="2147"/>
                    </a:lnTo>
                    <a:lnTo>
                      <a:pt x="2262" y="1818"/>
                    </a:lnTo>
                    <a:lnTo>
                      <a:pt x="2108" y="1489"/>
                    </a:lnTo>
                    <a:lnTo>
                      <a:pt x="1934" y="1180"/>
                    </a:lnTo>
                    <a:lnTo>
                      <a:pt x="1663" y="658"/>
                    </a:lnTo>
                    <a:lnTo>
                      <a:pt x="1547" y="465"/>
                    </a:lnTo>
                    <a:lnTo>
                      <a:pt x="1508" y="387"/>
                    </a:lnTo>
                    <a:lnTo>
                      <a:pt x="1470" y="310"/>
                    </a:lnTo>
                    <a:lnTo>
                      <a:pt x="1412" y="233"/>
                    </a:lnTo>
                    <a:lnTo>
                      <a:pt x="1354" y="175"/>
                    </a:lnTo>
                    <a:lnTo>
                      <a:pt x="1276" y="117"/>
                    </a:lnTo>
                    <a:lnTo>
                      <a:pt x="1199" y="78"/>
                    </a:lnTo>
                    <a:lnTo>
                      <a:pt x="1102" y="59"/>
                    </a:lnTo>
                    <a:lnTo>
                      <a:pt x="1044" y="59"/>
                    </a:lnTo>
                    <a:lnTo>
                      <a:pt x="1006" y="39"/>
                    </a:lnTo>
                    <a:lnTo>
                      <a:pt x="909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39"/>
              <p:cNvSpPr/>
              <p:nvPr/>
            </p:nvSpPr>
            <p:spPr>
              <a:xfrm>
                <a:off x="2513425" y="-4126275"/>
                <a:ext cx="91350" cy="94750"/>
              </a:xfrm>
              <a:custGeom>
                <a:rect b="b" l="l" r="r" t="t"/>
                <a:pathLst>
                  <a:path extrusionOk="0" h="3790" w="3654">
                    <a:moveTo>
                      <a:pt x="2707" y="2745"/>
                    </a:moveTo>
                    <a:lnTo>
                      <a:pt x="2707" y="2745"/>
                    </a:lnTo>
                    <a:lnTo>
                      <a:pt x="2707" y="2745"/>
                    </a:lnTo>
                    <a:close/>
                    <a:moveTo>
                      <a:pt x="2745" y="2726"/>
                    </a:moveTo>
                    <a:lnTo>
                      <a:pt x="2705" y="2750"/>
                    </a:lnTo>
                    <a:lnTo>
                      <a:pt x="2707" y="2745"/>
                    </a:lnTo>
                    <a:lnTo>
                      <a:pt x="2704" y="2751"/>
                    </a:lnTo>
                    <a:lnTo>
                      <a:pt x="2697" y="2755"/>
                    </a:lnTo>
                    <a:lnTo>
                      <a:pt x="2707" y="2745"/>
                    </a:lnTo>
                    <a:lnTo>
                      <a:pt x="2745" y="2726"/>
                    </a:lnTo>
                    <a:close/>
                    <a:moveTo>
                      <a:pt x="2700" y="2758"/>
                    </a:moveTo>
                    <a:lnTo>
                      <a:pt x="2697" y="2765"/>
                    </a:lnTo>
                    <a:lnTo>
                      <a:pt x="2687" y="2765"/>
                    </a:lnTo>
                    <a:lnTo>
                      <a:pt x="2700" y="2758"/>
                    </a:lnTo>
                    <a:close/>
                    <a:moveTo>
                      <a:pt x="2726" y="2745"/>
                    </a:moveTo>
                    <a:lnTo>
                      <a:pt x="2707" y="2765"/>
                    </a:lnTo>
                    <a:lnTo>
                      <a:pt x="2700" y="2765"/>
                    </a:lnTo>
                    <a:lnTo>
                      <a:pt x="2703" y="2757"/>
                    </a:lnTo>
                    <a:lnTo>
                      <a:pt x="2726" y="2745"/>
                    </a:lnTo>
                    <a:close/>
                    <a:moveTo>
                      <a:pt x="2494" y="2823"/>
                    </a:moveTo>
                    <a:lnTo>
                      <a:pt x="2494" y="2835"/>
                    </a:lnTo>
                    <a:lnTo>
                      <a:pt x="2533" y="2823"/>
                    </a:lnTo>
                    <a:close/>
                    <a:moveTo>
                      <a:pt x="2691" y="2794"/>
                    </a:moveTo>
                    <a:lnTo>
                      <a:pt x="2707" y="2842"/>
                    </a:lnTo>
                    <a:lnTo>
                      <a:pt x="2687" y="2803"/>
                    </a:lnTo>
                    <a:lnTo>
                      <a:pt x="2691" y="2794"/>
                    </a:lnTo>
                    <a:close/>
                    <a:moveTo>
                      <a:pt x="1071" y="1100"/>
                    </a:moveTo>
                    <a:lnTo>
                      <a:pt x="1218" y="1218"/>
                    </a:lnTo>
                    <a:lnTo>
                      <a:pt x="1682" y="1605"/>
                    </a:lnTo>
                    <a:lnTo>
                      <a:pt x="1991" y="1895"/>
                    </a:lnTo>
                    <a:lnTo>
                      <a:pt x="2281" y="2185"/>
                    </a:lnTo>
                    <a:lnTo>
                      <a:pt x="2417" y="2320"/>
                    </a:lnTo>
                    <a:lnTo>
                      <a:pt x="2417" y="2339"/>
                    </a:lnTo>
                    <a:lnTo>
                      <a:pt x="2397" y="2320"/>
                    </a:lnTo>
                    <a:lnTo>
                      <a:pt x="2455" y="2397"/>
                    </a:lnTo>
                    <a:lnTo>
                      <a:pt x="2571" y="2533"/>
                    </a:lnTo>
                    <a:lnTo>
                      <a:pt x="2649" y="2687"/>
                    </a:lnTo>
                    <a:lnTo>
                      <a:pt x="2668" y="2726"/>
                    </a:lnTo>
                    <a:lnTo>
                      <a:pt x="2681" y="2765"/>
                    </a:lnTo>
                    <a:lnTo>
                      <a:pt x="2649" y="2784"/>
                    </a:lnTo>
                    <a:lnTo>
                      <a:pt x="2610" y="2803"/>
                    </a:lnTo>
                    <a:lnTo>
                      <a:pt x="2610" y="2803"/>
                    </a:lnTo>
                    <a:lnTo>
                      <a:pt x="2571" y="2823"/>
                    </a:lnTo>
                    <a:lnTo>
                      <a:pt x="2494" y="2842"/>
                    </a:lnTo>
                    <a:lnTo>
                      <a:pt x="2494" y="2835"/>
                    </a:lnTo>
                    <a:lnTo>
                      <a:pt x="2475" y="2842"/>
                    </a:lnTo>
                    <a:lnTo>
                      <a:pt x="2455" y="2842"/>
                    </a:lnTo>
                    <a:lnTo>
                      <a:pt x="2417" y="2823"/>
                    </a:lnTo>
                    <a:lnTo>
                      <a:pt x="2401" y="2839"/>
                    </a:lnTo>
                    <a:lnTo>
                      <a:pt x="2417" y="2842"/>
                    </a:lnTo>
                    <a:lnTo>
                      <a:pt x="2397" y="2842"/>
                    </a:lnTo>
                    <a:lnTo>
                      <a:pt x="2401" y="2839"/>
                    </a:lnTo>
                    <a:lnTo>
                      <a:pt x="2320" y="2823"/>
                    </a:lnTo>
                    <a:lnTo>
                      <a:pt x="2281" y="2803"/>
                    </a:lnTo>
                    <a:lnTo>
                      <a:pt x="2339" y="2823"/>
                    </a:lnTo>
                    <a:lnTo>
                      <a:pt x="2301" y="2803"/>
                    </a:lnTo>
                    <a:lnTo>
                      <a:pt x="2262" y="2784"/>
                    </a:lnTo>
                    <a:lnTo>
                      <a:pt x="2165" y="2745"/>
                    </a:lnTo>
                    <a:lnTo>
                      <a:pt x="2107" y="2687"/>
                    </a:lnTo>
                    <a:lnTo>
                      <a:pt x="2069" y="2668"/>
                    </a:lnTo>
                    <a:lnTo>
                      <a:pt x="2088" y="2687"/>
                    </a:lnTo>
                    <a:lnTo>
                      <a:pt x="1933" y="2552"/>
                    </a:lnTo>
                    <a:lnTo>
                      <a:pt x="1779" y="2397"/>
                    </a:lnTo>
                    <a:lnTo>
                      <a:pt x="1721" y="2320"/>
                    </a:lnTo>
                    <a:lnTo>
                      <a:pt x="1585" y="2127"/>
                    </a:lnTo>
                    <a:lnTo>
                      <a:pt x="1450" y="1914"/>
                    </a:lnTo>
                    <a:lnTo>
                      <a:pt x="1315" y="1682"/>
                    </a:lnTo>
                    <a:lnTo>
                      <a:pt x="1238" y="1527"/>
                    </a:lnTo>
                    <a:lnTo>
                      <a:pt x="1199" y="1450"/>
                    </a:lnTo>
                    <a:lnTo>
                      <a:pt x="1160" y="1353"/>
                    </a:lnTo>
                    <a:lnTo>
                      <a:pt x="1083" y="1141"/>
                    </a:lnTo>
                    <a:lnTo>
                      <a:pt x="1071" y="1100"/>
                    </a:lnTo>
                    <a:close/>
                    <a:moveTo>
                      <a:pt x="967" y="0"/>
                    </a:moveTo>
                    <a:lnTo>
                      <a:pt x="870" y="39"/>
                    </a:lnTo>
                    <a:lnTo>
                      <a:pt x="793" y="77"/>
                    </a:lnTo>
                    <a:lnTo>
                      <a:pt x="716" y="135"/>
                    </a:lnTo>
                    <a:lnTo>
                      <a:pt x="658" y="213"/>
                    </a:lnTo>
                    <a:lnTo>
                      <a:pt x="636" y="267"/>
                    </a:lnTo>
                    <a:lnTo>
                      <a:pt x="561" y="251"/>
                    </a:lnTo>
                    <a:lnTo>
                      <a:pt x="464" y="251"/>
                    </a:lnTo>
                    <a:lnTo>
                      <a:pt x="368" y="271"/>
                    </a:lnTo>
                    <a:lnTo>
                      <a:pt x="290" y="309"/>
                    </a:lnTo>
                    <a:lnTo>
                      <a:pt x="194" y="348"/>
                    </a:lnTo>
                    <a:lnTo>
                      <a:pt x="136" y="406"/>
                    </a:lnTo>
                    <a:lnTo>
                      <a:pt x="78" y="483"/>
                    </a:lnTo>
                    <a:lnTo>
                      <a:pt x="20" y="561"/>
                    </a:lnTo>
                    <a:lnTo>
                      <a:pt x="0" y="657"/>
                    </a:lnTo>
                    <a:lnTo>
                      <a:pt x="0" y="754"/>
                    </a:lnTo>
                    <a:lnTo>
                      <a:pt x="39" y="986"/>
                    </a:lnTo>
                    <a:lnTo>
                      <a:pt x="78" y="1218"/>
                    </a:lnTo>
                    <a:lnTo>
                      <a:pt x="155" y="1431"/>
                    </a:lnTo>
                    <a:lnTo>
                      <a:pt x="232" y="1663"/>
                    </a:lnTo>
                    <a:lnTo>
                      <a:pt x="329" y="1875"/>
                    </a:lnTo>
                    <a:lnTo>
                      <a:pt x="426" y="2088"/>
                    </a:lnTo>
                    <a:lnTo>
                      <a:pt x="658" y="2494"/>
                    </a:lnTo>
                    <a:lnTo>
                      <a:pt x="793" y="2707"/>
                    </a:lnTo>
                    <a:lnTo>
                      <a:pt x="948" y="2919"/>
                    </a:lnTo>
                    <a:lnTo>
                      <a:pt x="1122" y="3112"/>
                    </a:lnTo>
                    <a:lnTo>
                      <a:pt x="1315" y="3306"/>
                    </a:lnTo>
                    <a:lnTo>
                      <a:pt x="1527" y="3480"/>
                    </a:lnTo>
                    <a:lnTo>
                      <a:pt x="1740" y="3615"/>
                    </a:lnTo>
                    <a:lnTo>
                      <a:pt x="1972" y="3712"/>
                    </a:lnTo>
                    <a:lnTo>
                      <a:pt x="2107" y="3750"/>
                    </a:lnTo>
                    <a:lnTo>
                      <a:pt x="2223" y="3789"/>
                    </a:lnTo>
                    <a:lnTo>
                      <a:pt x="2475" y="3789"/>
                    </a:lnTo>
                    <a:lnTo>
                      <a:pt x="2726" y="3770"/>
                    </a:lnTo>
                    <a:lnTo>
                      <a:pt x="2977" y="3692"/>
                    </a:lnTo>
                    <a:lnTo>
                      <a:pt x="3113" y="3634"/>
                    </a:lnTo>
                    <a:lnTo>
                      <a:pt x="3209" y="3576"/>
                    </a:lnTo>
                    <a:lnTo>
                      <a:pt x="3325" y="3499"/>
                    </a:lnTo>
                    <a:lnTo>
                      <a:pt x="3403" y="3422"/>
                    </a:lnTo>
                    <a:lnTo>
                      <a:pt x="3499" y="3325"/>
                    </a:lnTo>
                    <a:lnTo>
                      <a:pt x="3557" y="3209"/>
                    </a:lnTo>
                    <a:lnTo>
                      <a:pt x="3615" y="3112"/>
                    </a:lnTo>
                    <a:lnTo>
                      <a:pt x="3635" y="2977"/>
                    </a:lnTo>
                    <a:lnTo>
                      <a:pt x="3654" y="2842"/>
                    </a:lnTo>
                    <a:lnTo>
                      <a:pt x="3654" y="2707"/>
                    </a:lnTo>
                    <a:lnTo>
                      <a:pt x="3596" y="2494"/>
                    </a:lnTo>
                    <a:lnTo>
                      <a:pt x="3519" y="2281"/>
                    </a:lnTo>
                    <a:lnTo>
                      <a:pt x="3422" y="2069"/>
                    </a:lnTo>
                    <a:lnTo>
                      <a:pt x="3287" y="1875"/>
                    </a:lnTo>
                    <a:lnTo>
                      <a:pt x="3151" y="1701"/>
                    </a:lnTo>
                    <a:lnTo>
                      <a:pt x="2977" y="1527"/>
                    </a:lnTo>
                    <a:lnTo>
                      <a:pt x="2668" y="1199"/>
                    </a:lnTo>
                    <a:lnTo>
                      <a:pt x="2359" y="909"/>
                    </a:lnTo>
                    <a:lnTo>
                      <a:pt x="2049" y="657"/>
                    </a:lnTo>
                    <a:lnTo>
                      <a:pt x="1411" y="116"/>
                    </a:lnTo>
                    <a:lnTo>
                      <a:pt x="1334" y="77"/>
                    </a:lnTo>
                    <a:lnTo>
                      <a:pt x="1238" y="39"/>
                    </a:lnTo>
                    <a:lnTo>
                      <a:pt x="1160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>
                <a:off x="1282025" y="-3368975"/>
                <a:ext cx="75425" cy="41575"/>
              </a:xfrm>
              <a:custGeom>
                <a:rect b="b" l="l" r="r" t="t"/>
                <a:pathLst>
                  <a:path extrusionOk="0" h="1663" w="3017">
                    <a:moveTo>
                      <a:pt x="387" y="0"/>
                    </a:moveTo>
                    <a:lnTo>
                      <a:pt x="310" y="39"/>
                    </a:lnTo>
                    <a:lnTo>
                      <a:pt x="213" y="77"/>
                    </a:lnTo>
                    <a:lnTo>
                      <a:pt x="136" y="135"/>
                    </a:lnTo>
                    <a:lnTo>
                      <a:pt x="78" y="213"/>
                    </a:lnTo>
                    <a:lnTo>
                      <a:pt x="39" y="290"/>
                    </a:lnTo>
                    <a:lnTo>
                      <a:pt x="1" y="367"/>
                    </a:lnTo>
                    <a:lnTo>
                      <a:pt x="1" y="464"/>
                    </a:lnTo>
                    <a:lnTo>
                      <a:pt x="1" y="561"/>
                    </a:lnTo>
                    <a:lnTo>
                      <a:pt x="20" y="657"/>
                    </a:lnTo>
                    <a:lnTo>
                      <a:pt x="59" y="735"/>
                    </a:lnTo>
                    <a:lnTo>
                      <a:pt x="175" y="909"/>
                    </a:lnTo>
                    <a:lnTo>
                      <a:pt x="310" y="1063"/>
                    </a:lnTo>
                    <a:lnTo>
                      <a:pt x="445" y="1199"/>
                    </a:lnTo>
                    <a:lnTo>
                      <a:pt x="600" y="1334"/>
                    </a:lnTo>
                    <a:lnTo>
                      <a:pt x="755" y="1450"/>
                    </a:lnTo>
                    <a:lnTo>
                      <a:pt x="948" y="1527"/>
                    </a:lnTo>
                    <a:lnTo>
                      <a:pt x="1122" y="1605"/>
                    </a:lnTo>
                    <a:lnTo>
                      <a:pt x="1315" y="1643"/>
                    </a:lnTo>
                    <a:lnTo>
                      <a:pt x="1547" y="1663"/>
                    </a:lnTo>
                    <a:lnTo>
                      <a:pt x="1760" y="1643"/>
                    </a:lnTo>
                    <a:lnTo>
                      <a:pt x="1972" y="1605"/>
                    </a:lnTo>
                    <a:lnTo>
                      <a:pt x="2185" y="1527"/>
                    </a:lnTo>
                    <a:lnTo>
                      <a:pt x="2378" y="1450"/>
                    </a:lnTo>
                    <a:lnTo>
                      <a:pt x="2552" y="1334"/>
                    </a:lnTo>
                    <a:lnTo>
                      <a:pt x="2726" y="1199"/>
                    </a:lnTo>
                    <a:lnTo>
                      <a:pt x="2900" y="1044"/>
                    </a:lnTo>
                    <a:lnTo>
                      <a:pt x="2939" y="967"/>
                    </a:lnTo>
                    <a:lnTo>
                      <a:pt x="2997" y="870"/>
                    </a:lnTo>
                    <a:lnTo>
                      <a:pt x="3016" y="793"/>
                    </a:lnTo>
                    <a:lnTo>
                      <a:pt x="3016" y="696"/>
                    </a:lnTo>
                    <a:lnTo>
                      <a:pt x="3016" y="599"/>
                    </a:lnTo>
                    <a:lnTo>
                      <a:pt x="2978" y="503"/>
                    </a:lnTo>
                    <a:lnTo>
                      <a:pt x="2939" y="425"/>
                    </a:lnTo>
                    <a:lnTo>
                      <a:pt x="2881" y="348"/>
                    </a:lnTo>
                    <a:lnTo>
                      <a:pt x="2804" y="290"/>
                    </a:lnTo>
                    <a:lnTo>
                      <a:pt x="2707" y="251"/>
                    </a:lnTo>
                    <a:lnTo>
                      <a:pt x="2610" y="232"/>
                    </a:lnTo>
                    <a:lnTo>
                      <a:pt x="2436" y="232"/>
                    </a:lnTo>
                    <a:lnTo>
                      <a:pt x="2340" y="251"/>
                    </a:lnTo>
                    <a:lnTo>
                      <a:pt x="2262" y="309"/>
                    </a:lnTo>
                    <a:lnTo>
                      <a:pt x="2185" y="367"/>
                    </a:lnTo>
                    <a:lnTo>
                      <a:pt x="2069" y="503"/>
                    </a:lnTo>
                    <a:lnTo>
                      <a:pt x="2030" y="522"/>
                    </a:lnTo>
                    <a:lnTo>
                      <a:pt x="2011" y="541"/>
                    </a:lnTo>
                    <a:lnTo>
                      <a:pt x="1876" y="619"/>
                    </a:lnTo>
                    <a:lnTo>
                      <a:pt x="1847" y="638"/>
                    </a:lnTo>
                    <a:lnTo>
                      <a:pt x="1837" y="638"/>
                    </a:lnTo>
                    <a:lnTo>
                      <a:pt x="1702" y="677"/>
                    </a:lnTo>
                    <a:lnTo>
                      <a:pt x="1644" y="696"/>
                    </a:lnTo>
                    <a:lnTo>
                      <a:pt x="1528" y="696"/>
                    </a:lnTo>
                    <a:lnTo>
                      <a:pt x="1412" y="677"/>
                    </a:lnTo>
                    <a:lnTo>
                      <a:pt x="1335" y="657"/>
                    </a:lnTo>
                    <a:lnTo>
                      <a:pt x="1373" y="657"/>
                    </a:lnTo>
                    <a:lnTo>
                      <a:pt x="1141" y="541"/>
                    </a:lnTo>
                    <a:lnTo>
                      <a:pt x="1161" y="541"/>
                    </a:lnTo>
                    <a:lnTo>
                      <a:pt x="1122" y="503"/>
                    </a:lnTo>
                    <a:lnTo>
                      <a:pt x="1006" y="406"/>
                    </a:lnTo>
                    <a:lnTo>
                      <a:pt x="967" y="348"/>
                    </a:lnTo>
                    <a:lnTo>
                      <a:pt x="987" y="367"/>
                    </a:lnTo>
                    <a:lnTo>
                      <a:pt x="890" y="232"/>
                    </a:lnTo>
                    <a:lnTo>
                      <a:pt x="832" y="155"/>
                    </a:lnTo>
                    <a:lnTo>
                      <a:pt x="755" y="97"/>
                    </a:lnTo>
                    <a:lnTo>
                      <a:pt x="677" y="39"/>
                    </a:lnTo>
                    <a:lnTo>
                      <a:pt x="581" y="19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>
                <a:off x="1544925" y="-3371875"/>
                <a:ext cx="95725" cy="48825"/>
              </a:xfrm>
              <a:custGeom>
                <a:rect b="b" l="l" r="r" t="t"/>
                <a:pathLst>
                  <a:path extrusionOk="0" h="1953" w="3829">
                    <a:moveTo>
                      <a:pt x="2572" y="0"/>
                    </a:moveTo>
                    <a:lnTo>
                      <a:pt x="2359" y="19"/>
                    </a:lnTo>
                    <a:lnTo>
                      <a:pt x="2147" y="58"/>
                    </a:lnTo>
                    <a:lnTo>
                      <a:pt x="1934" y="116"/>
                    </a:lnTo>
                    <a:lnTo>
                      <a:pt x="1721" y="193"/>
                    </a:lnTo>
                    <a:lnTo>
                      <a:pt x="1509" y="271"/>
                    </a:lnTo>
                    <a:lnTo>
                      <a:pt x="1315" y="367"/>
                    </a:lnTo>
                    <a:lnTo>
                      <a:pt x="948" y="580"/>
                    </a:lnTo>
                    <a:lnTo>
                      <a:pt x="581" y="812"/>
                    </a:lnTo>
                    <a:lnTo>
                      <a:pt x="213" y="1063"/>
                    </a:lnTo>
                    <a:lnTo>
                      <a:pt x="155" y="1121"/>
                    </a:lnTo>
                    <a:lnTo>
                      <a:pt x="97" y="1199"/>
                    </a:lnTo>
                    <a:lnTo>
                      <a:pt x="39" y="1276"/>
                    </a:lnTo>
                    <a:lnTo>
                      <a:pt x="1" y="1373"/>
                    </a:lnTo>
                    <a:lnTo>
                      <a:pt x="1" y="1450"/>
                    </a:lnTo>
                    <a:lnTo>
                      <a:pt x="1" y="1547"/>
                    </a:lnTo>
                    <a:lnTo>
                      <a:pt x="20" y="1643"/>
                    </a:lnTo>
                    <a:lnTo>
                      <a:pt x="59" y="1721"/>
                    </a:lnTo>
                    <a:lnTo>
                      <a:pt x="117" y="1798"/>
                    </a:lnTo>
                    <a:lnTo>
                      <a:pt x="194" y="1856"/>
                    </a:lnTo>
                    <a:lnTo>
                      <a:pt x="271" y="1914"/>
                    </a:lnTo>
                    <a:lnTo>
                      <a:pt x="368" y="1953"/>
                    </a:lnTo>
                    <a:lnTo>
                      <a:pt x="561" y="1953"/>
                    </a:lnTo>
                    <a:lnTo>
                      <a:pt x="639" y="1933"/>
                    </a:lnTo>
                    <a:lnTo>
                      <a:pt x="735" y="1895"/>
                    </a:lnTo>
                    <a:lnTo>
                      <a:pt x="1064" y="1643"/>
                    </a:lnTo>
                    <a:lnTo>
                      <a:pt x="1412" y="1411"/>
                    </a:lnTo>
                    <a:lnTo>
                      <a:pt x="1721" y="1237"/>
                    </a:lnTo>
                    <a:lnTo>
                      <a:pt x="1799" y="1199"/>
                    </a:lnTo>
                    <a:lnTo>
                      <a:pt x="1876" y="1160"/>
                    </a:lnTo>
                    <a:lnTo>
                      <a:pt x="1837" y="1179"/>
                    </a:lnTo>
                    <a:lnTo>
                      <a:pt x="1837" y="1179"/>
                    </a:lnTo>
                    <a:lnTo>
                      <a:pt x="1895" y="1160"/>
                    </a:lnTo>
                    <a:lnTo>
                      <a:pt x="1973" y="1121"/>
                    </a:lnTo>
                    <a:lnTo>
                      <a:pt x="2301" y="1025"/>
                    </a:lnTo>
                    <a:lnTo>
                      <a:pt x="2379" y="1005"/>
                    </a:lnTo>
                    <a:lnTo>
                      <a:pt x="2379" y="986"/>
                    </a:lnTo>
                    <a:lnTo>
                      <a:pt x="2475" y="986"/>
                    </a:lnTo>
                    <a:lnTo>
                      <a:pt x="2553" y="967"/>
                    </a:lnTo>
                    <a:lnTo>
                      <a:pt x="2920" y="967"/>
                    </a:lnTo>
                    <a:lnTo>
                      <a:pt x="3016" y="986"/>
                    </a:lnTo>
                    <a:lnTo>
                      <a:pt x="3229" y="1025"/>
                    </a:lnTo>
                    <a:lnTo>
                      <a:pt x="3326" y="1044"/>
                    </a:lnTo>
                    <a:lnTo>
                      <a:pt x="3422" y="1025"/>
                    </a:lnTo>
                    <a:lnTo>
                      <a:pt x="3500" y="1005"/>
                    </a:lnTo>
                    <a:lnTo>
                      <a:pt x="3596" y="967"/>
                    </a:lnTo>
                    <a:lnTo>
                      <a:pt x="3674" y="909"/>
                    </a:lnTo>
                    <a:lnTo>
                      <a:pt x="3732" y="831"/>
                    </a:lnTo>
                    <a:lnTo>
                      <a:pt x="3790" y="754"/>
                    </a:lnTo>
                    <a:lnTo>
                      <a:pt x="3809" y="657"/>
                    </a:lnTo>
                    <a:lnTo>
                      <a:pt x="3828" y="561"/>
                    </a:lnTo>
                    <a:lnTo>
                      <a:pt x="3809" y="483"/>
                    </a:lnTo>
                    <a:lnTo>
                      <a:pt x="3790" y="387"/>
                    </a:lnTo>
                    <a:lnTo>
                      <a:pt x="3751" y="309"/>
                    </a:lnTo>
                    <a:lnTo>
                      <a:pt x="3693" y="232"/>
                    </a:lnTo>
                    <a:lnTo>
                      <a:pt x="3616" y="174"/>
                    </a:lnTo>
                    <a:lnTo>
                      <a:pt x="3538" y="116"/>
                    </a:lnTo>
                    <a:lnTo>
                      <a:pt x="3442" y="77"/>
                    </a:lnTo>
                    <a:lnTo>
                      <a:pt x="3229" y="39"/>
                    </a:lnTo>
                    <a:lnTo>
                      <a:pt x="3016" y="19"/>
                    </a:lnTo>
                    <a:lnTo>
                      <a:pt x="2804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39"/>
              <p:cNvSpPr/>
              <p:nvPr/>
            </p:nvSpPr>
            <p:spPr>
              <a:xfrm>
                <a:off x="1776425" y="-3345775"/>
                <a:ext cx="207825" cy="122275"/>
              </a:xfrm>
              <a:custGeom>
                <a:rect b="b" l="l" r="r" t="t"/>
                <a:pathLst>
                  <a:path extrusionOk="0" h="4891" w="8313">
                    <a:moveTo>
                      <a:pt x="464" y="0"/>
                    </a:moveTo>
                    <a:lnTo>
                      <a:pt x="387" y="19"/>
                    </a:lnTo>
                    <a:lnTo>
                      <a:pt x="310" y="58"/>
                    </a:lnTo>
                    <a:lnTo>
                      <a:pt x="213" y="97"/>
                    </a:lnTo>
                    <a:lnTo>
                      <a:pt x="155" y="155"/>
                    </a:lnTo>
                    <a:lnTo>
                      <a:pt x="97" y="232"/>
                    </a:lnTo>
                    <a:lnTo>
                      <a:pt x="39" y="309"/>
                    </a:lnTo>
                    <a:lnTo>
                      <a:pt x="20" y="406"/>
                    </a:lnTo>
                    <a:lnTo>
                      <a:pt x="0" y="503"/>
                    </a:lnTo>
                    <a:lnTo>
                      <a:pt x="20" y="619"/>
                    </a:lnTo>
                    <a:lnTo>
                      <a:pt x="136" y="1218"/>
                    </a:lnTo>
                    <a:lnTo>
                      <a:pt x="290" y="1856"/>
                    </a:lnTo>
                    <a:lnTo>
                      <a:pt x="387" y="2184"/>
                    </a:lnTo>
                    <a:lnTo>
                      <a:pt x="503" y="2513"/>
                    </a:lnTo>
                    <a:lnTo>
                      <a:pt x="619" y="2842"/>
                    </a:lnTo>
                    <a:lnTo>
                      <a:pt x="774" y="3170"/>
                    </a:lnTo>
                    <a:lnTo>
                      <a:pt x="928" y="3460"/>
                    </a:lnTo>
                    <a:lnTo>
                      <a:pt x="1102" y="3750"/>
                    </a:lnTo>
                    <a:lnTo>
                      <a:pt x="1296" y="4021"/>
                    </a:lnTo>
                    <a:lnTo>
                      <a:pt x="1508" y="4253"/>
                    </a:lnTo>
                    <a:lnTo>
                      <a:pt x="1760" y="4466"/>
                    </a:lnTo>
                    <a:lnTo>
                      <a:pt x="2011" y="4640"/>
                    </a:lnTo>
                    <a:lnTo>
                      <a:pt x="2165" y="4717"/>
                    </a:lnTo>
                    <a:lnTo>
                      <a:pt x="2301" y="4775"/>
                    </a:lnTo>
                    <a:lnTo>
                      <a:pt x="2475" y="4813"/>
                    </a:lnTo>
                    <a:lnTo>
                      <a:pt x="2629" y="4852"/>
                    </a:lnTo>
                    <a:lnTo>
                      <a:pt x="2823" y="4891"/>
                    </a:lnTo>
                    <a:lnTo>
                      <a:pt x="3171" y="4891"/>
                    </a:lnTo>
                    <a:lnTo>
                      <a:pt x="3345" y="4871"/>
                    </a:lnTo>
                    <a:lnTo>
                      <a:pt x="3519" y="4852"/>
                    </a:lnTo>
                    <a:lnTo>
                      <a:pt x="3673" y="4794"/>
                    </a:lnTo>
                    <a:lnTo>
                      <a:pt x="3828" y="4736"/>
                    </a:lnTo>
                    <a:lnTo>
                      <a:pt x="3963" y="4678"/>
                    </a:lnTo>
                    <a:lnTo>
                      <a:pt x="4118" y="4601"/>
                    </a:lnTo>
                    <a:lnTo>
                      <a:pt x="4253" y="4504"/>
                    </a:lnTo>
                    <a:lnTo>
                      <a:pt x="4369" y="4388"/>
                    </a:lnTo>
                    <a:lnTo>
                      <a:pt x="4485" y="4292"/>
                    </a:lnTo>
                    <a:lnTo>
                      <a:pt x="4717" y="4040"/>
                    </a:lnTo>
                    <a:lnTo>
                      <a:pt x="4911" y="3750"/>
                    </a:lnTo>
                    <a:lnTo>
                      <a:pt x="5084" y="3460"/>
                    </a:lnTo>
                    <a:lnTo>
                      <a:pt x="5220" y="3132"/>
                    </a:lnTo>
                    <a:lnTo>
                      <a:pt x="5316" y="2803"/>
                    </a:lnTo>
                    <a:lnTo>
                      <a:pt x="5394" y="2455"/>
                    </a:lnTo>
                    <a:lnTo>
                      <a:pt x="5402" y="2409"/>
                    </a:lnTo>
                    <a:lnTo>
                      <a:pt x="5402" y="2409"/>
                    </a:lnTo>
                    <a:lnTo>
                      <a:pt x="5510" y="2455"/>
                    </a:lnTo>
                    <a:lnTo>
                      <a:pt x="5645" y="2513"/>
                    </a:lnTo>
                    <a:lnTo>
                      <a:pt x="5780" y="2552"/>
                    </a:lnTo>
                    <a:lnTo>
                      <a:pt x="5935" y="2571"/>
                    </a:lnTo>
                    <a:lnTo>
                      <a:pt x="6090" y="2590"/>
                    </a:lnTo>
                    <a:lnTo>
                      <a:pt x="6244" y="2590"/>
                    </a:lnTo>
                    <a:lnTo>
                      <a:pt x="6418" y="2571"/>
                    </a:lnTo>
                    <a:lnTo>
                      <a:pt x="6573" y="2532"/>
                    </a:lnTo>
                    <a:lnTo>
                      <a:pt x="6728" y="2494"/>
                    </a:lnTo>
                    <a:lnTo>
                      <a:pt x="6882" y="2436"/>
                    </a:lnTo>
                    <a:lnTo>
                      <a:pt x="7018" y="2378"/>
                    </a:lnTo>
                    <a:lnTo>
                      <a:pt x="7153" y="2300"/>
                    </a:lnTo>
                    <a:lnTo>
                      <a:pt x="7424" y="2126"/>
                    </a:lnTo>
                    <a:lnTo>
                      <a:pt x="7656" y="1914"/>
                    </a:lnTo>
                    <a:lnTo>
                      <a:pt x="7849" y="1682"/>
                    </a:lnTo>
                    <a:lnTo>
                      <a:pt x="8023" y="1411"/>
                    </a:lnTo>
                    <a:lnTo>
                      <a:pt x="8177" y="1141"/>
                    </a:lnTo>
                    <a:lnTo>
                      <a:pt x="8293" y="851"/>
                    </a:lnTo>
                    <a:lnTo>
                      <a:pt x="8313" y="754"/>
                    </a:lnTo>
                    <a:lnTo>
                      <a:pt x="8313" y="657"/>
                    </a:lnTo>
                    <a:lnTo>
                      <a:pt x="8274" y="580"/>
                    </a:lnTo>
                    <a:lnTo>
                      <a:pt x="8235" y="483"/>
                    </a:lnTo>
                    <a:lnTo>
                      <a:pt x="8177" y="425"/>
                    </a:lnTo>
                    <a:lnTo>
                      <a:pt x="8100" y="348"/>
                    </a:lnTo>
                    <a:lnTo>
                      <a:pt x="8023" y="309"/>
                    </a:lnTo>
                    <a:lnTo>
                      <a:pt x="7926" y="271"/>
                    </a:lnTo>
                    <a:lnTo>
                      <a:pt x="7829" y="251"/>
                    </a:lnTo>
                    <a:lnTo>
                      <a:pt x="7733" y="271"/>
                    </a:lnTo>
                    <a:lnTo>
                      <a:pt x="7656" y="290"/>
                    </a:lnTo>
                    <a:lnTo>
                      <a:pt x="7578" y="329"/>
                    </a:lnTo>
                    <a:lnTo>
                      <a:pt x="7501" y="387"/>
                    </a:lnTo>
                    <a:lnTo>
                      <a:pt x="7443" y="464"/>
                    </a:lnTo>
                    <a:lnTo>
                      <a:pt x="7385" y="541"/>
                    </a:lnTo>
                    <a:lnTo>
                      <a:pt x="7346" y="638"/>
                    </a:lnTo>
                    <a:lnTo>
                      <a:pt x="7288" y="793"/>
                    </a:lnTo>
                    <a:lnTo>
                      <a:pt x="7192" y="947"/>
                    </a:lnTo>
                    <a:lnTo>
                      <a:pt x="7095" y="1102"/>
                    </a:lnTo>
                    <a:lnTo>
                      <a:pt x="6979" y="1237"/>
                    </a:lnTo>
                    <a:lnTo>
                      <a:pt x="6844" y="1353"/>
                    </a:lnTo>
                    <a:lnTo>
                      <a:pt x="6689" y="1450"/>
                    </a:lnTo>
                    <a:lnTo>
                      <a:pt x="6534" y="1527"/>
                    </a:lnTo>
                    <a:lnTo>
                      <a:pt x="6380" y="1585"/>
                    </a:lnTo>
                    <a:lnTo>
                      <a:pt x="6186" y="1624"/>
                    </a:lnTo>
                    <a:lnTo>
                      <a:pt x="6032" y="1605"/>
                    </a:lnTo>
                    <a:lnTo>
                      <a:pt x="5877" y="1566"/>
                    </a:lnTo>
                    <a:lnTo>
                      <a:pt x="5742" y="1508"/>
                    </a:lnTo>
                    <a:lnTo>
                      <a:pt x="5626" y="1411"/>
                    </a:lnTo>
                    <a:lnTo>
                      <a:pt x="5510" y="1295"/>
                    </a:lnTo>
                    <a:lnTo>
                      <a:pt x="5413" y="1160"/>
                    </a:lnTo>
                    <a:lnTo>
                      <a:pt x="5336" y="1005"/>
                    </a:lnTo>
                    <a:lnTo>
                      <a:pt x="5278" y="909"/>
                    </a:lnTo>
                    <a:lnTo>
                      <a:pt x="5220" y="851"/>
                    </a:lnTo>
                    <a:lnTo>
                      <a:pt x="5142" y="793"/>
                    </a:lnTo>
                    <a:lnTo>
                      <a:pt x="5065" y="773"/>
                    </a:lnTo>
                    <a:lnTo>
                      <a:pt x="4988" y="754"/>
                    </a:lnTo>
                    <a:lnTo>
                      <a:pt x="4911" y="773"/>
                    </a:lnTo>
                    <a:lnTo>
                      <a:pt x="4833" y="793"/>
                    </a:lnTo>
                    <a:lnTo>
                      <a:pt x="4756" y="812"/>
                    </a:lnTo>
                    <a:lnTo>
                      <a:pt x="4679" y="851"/>
                    </a:lnTo>
                    <a:lnTo>
                      <a:pt x="4621" y="909"/>
                    </a:lnTo>
                    <a:lnTo>
                      <a:pt x="4563" y="986"/>
                    </a:lnTo>
                    <a:lnTo>
                      <a:pt x="4524" y="1044"/>
                    </a:lnTo>
                    <a:lnTo>
                      <a:pt x="4485" y="1121"/>
                    </a:lnTo>
                    <a:lnTo>
                      <a:pt x="4466" y="1218"/>
                    </a:lnTo>
                    <a:lnTo>
                      <a:pt x="4447" y="1315"/>
                    </a:lnTo>
                    <a:lnTo>
                      <a:pt x="4466" y="1392"/>
                    </a:lnTo>
                    <a:lnTo>
                      <a:pt x="4505" y="1624"/>
                    </a:lnTo>
                    <a:lnTo>
                      <a:pt x="4505" y="1856"/>
                    </a:lnTo>
                    <a:lnTo>
                      <a:pt x="4505" y="2107"/>
                    </a:lnTo>
                    <a:lnTo>
                      <a:pt x="4466" y="2339"/>
                    </a:lnTo>
                    <a:lnTo>
                      <a:pt x="4408" y="2571"/>
                    </a:lnTo>
                    <a:lnTo>
                      <a:pt x="4331" y="2784"/>
                    </a:lnTo>
                    <a:lnTo>
                      <a:pt x="4234" y="3016"/>
                    </a:lnTo>
                    <a:lnTo>
                      <a:pt x="4118" y="3209"/>
                    </a:lnTo>
                    <a:lnTo>
                      <a:pt x="4002" y="3383"/>
                    </a:lnTo>
                    <a:lnTo>
                      <a:pt x="3847" y="3557"/>
                    </a:lnTo>
                    <a:lnTo>
                      <a:pt x="3673" y="3692"/>
                    </a:lnTo>
                    <a:lnTo>
                      <a:pt x="3480" y="3808"/>
                    </a:lnTo>
                    <a:lnTo>
                      <a:pt x="3267" y="3886"/>
                    </a:lnTo>
                    <a:lnTo>
                      <a:pt x="3171" y="3905"/>
                    </a:lnTo>
                    <a:lnTo>
                      <a:pt x="3055" y="3924"/>
                    </a:lnTo>
                    <a:lnTo>
                      <a:pt x="2939" y="3924"/>
                    </a:lnTo>
                    <a:lnTo>
                      <a:pt x="2842" y="3905"/>
                    </a:lnTo>
                    <a:lnTo>
                      <a:pt x="2726" y="3886"/>
                    </a:lnTo>
                    <a:lnTo>
                      <a:pt x="2610" y="3847"/>
                    </a:lnTo>
                    <a:lnTo>
                      <a:pt x="2417" y="3731"/>
                    </a:lnTo>
                    <a:lnTo>
                      <a:pt x="2223" y="3576"/>
                    </a:lnTo>
                    <a:lnTo>
                      <a:pt x="2049" y="3402"/>
                    </a:lnTo>
                    <a:lnTo>
                      <a:pt x="1914" y="3190"/>
                    </a:lnTo>
                    <a:lnTo>
                      <a:pt x="1779" y="2977"/>
                    </a:lnTo>
                    <a:lnTo>
                      <a:pt x="1663" y="2764"/>
                    </a:lnTo>
                    <a:lnTo>
                      <a:pt x="1489" y="2320"/>
                    </a:lnTo>
                    <a:lnTo>
                      <a:pt x="1315" y="1836"/>
                    </a:lnTo>
                    <a:lnTo>
                      <a:pt x="1160" y="1334"/>
                    </a:lnTo>
                    <a:lnTo>
                      <a:pt x="1044" y="851"/>
                    </a:lnTo>
                    <a:lnTo>
                      <a:pt x="928" y="329"/>
                    </a:lnTo>
                    <a:lnTo>
                      <a:pt x="909" y="232"/>
                    </a:lnTo>
                    <a:lnTo>
                      <a:pt x="851" y="155"/>
                    </a:lnTo>
                    <a:lnTo>
                      <a:pt x="793" y="77"/>
                    </a:lnTo>
                    <a:lnTo>
                      <a:pt x="735" y="39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39"/>
              <p:cNvSpPr/>
              <p:nvPr/>
            </p:nvSpPr>
            <p:spPr>
              <a:xfrm>
                <a:off x="2154825" y="-3350125"/>
                <a:ext cx="131475" cy="104400"/>
              </a:xfrm>
              <a:custGeom>
                <a:rect b="b" l="l" r="r" t="t"/>
                <a:pathLst>
                  <a:path extrusionOk="0" h="4176" w="5259">
                    <a:moveTo>
                      <a:pt x="407" y="0"/>
                    </a:moveTo>
                    <a:lnTo>
                      <a:pt x="329" y="39"/>
                    </a:lnTo>
                    <a:lnTo>
                      <a:pt x="252" y="77"/>
                    </a:lnTo>
                    <a:lnTo>
                      <a:pt x="175" y="135"/>
                    </a:lnTo>
                    <a:lnTo>
                      <a:pt x="117" y="193"/>
                    </a:lnTo>
                    <a:lnTo>
                      <a:pt x="59" y="271"/>
                    </a:lnTo>
                    <a:lnTo>
                      <a:pt x="20" y="348"/>
                    </a:lnTo>
                    <a:lnTo>
                      <a:pt x="1" y="445"/>
                    </a:lnTo>
                    <a:lnTo>
                      <a:pt x="1" y="541"/>
                    </a:lnTo>
                    <a:lnTo>
                      <a:pt x="20" y="638"/>
                    </a:lnTo>
                    <a:lnTo>
                      <a:pt x="59" y="735"/>
                    </a:lnTo>
                    <a:lnTo>
                      <a:pt x="465" y="1469"/>
                    </a:lnTo>
                    <a:lnTo>
                      <a:pt x="658" y="1837"/>
                    </a:lnTo>
                    <a:lnTo>
                      <a:pt x="890" y="2184"/>
                    </a:lnTo>
                    <a:lnTo>
                      <a:pt x="1122" y="2532"/>
                    </a:lnTo>
                    <a:lnTo>
                      <a:pt x="1373" y="2861"/>
                    </a:lnTo>
                    <a:lnTo>
                      <a:pt x="1644" y="3170"/>
                    </a:lnTo>
                    <a:lnTo>
                      <a:pt x="1934" y="3460"/>
                    </a:lnTo>
                    <a:lnTo>
                      <a:pt x="2108" y="3596"/>
                    </a:lnTo>
                    <a:lnTo>
                      <a:pt x="2282" y="3731"/>
                    </a:lnTo>
                    <a:lnTo>
                      <a:pt x="2456" y="3847"/>
                    </a:lnTo>
                    <a:lnTo>
                      <a:pt x="2649" y="3944"/>
                    </a:lnTo>
                    <a:lnTo>
                      <a:pt x="2842" y="4040"/>
                    </a:lnTo>
                    <a:lnTo>
                      <a:pt x="3036" y="4098"/>
                    </a:lnTo>
                    <a:lnTo>
                      <a:pt x="3248" y="4156"/>
                    </a:lnTo>
                    <a:lnTo>
                      <a:pt x="3461" y="4176"/>
                    </a:lnTo>
                    <a:lnTo>
                      <a:pt x="3693" y="4156"/>
                    </a:lnTo>
                    <a:lnTo>
                      <a:pt x="3925" y="4118"/>
                    </a:lnTo>
                    <a:lnTo>
                      <a:pt x="4157" y="4060"/>
                    </a:lnTo>
                    <a:lnTo>
                      <a:pt x="4369" y="3963"/>
                    </a:lnTo>
                    <a:lnTo>
                      <a:pt x="4563" y="3847"/>
                    </a:lnTo>
                    <a:lnTo>
                      <a:pt x="4756" y="3712"/>
                    </a:lnTo>
                    <a:lnTo>
                      <a:pt x="4949" y="3576"/>
                    </a:lnTo>
                    <a:lnTo>
                      <a:pt x="5104" y="3422"/>
                    </a:lnTo>
                    <a:lnTo>
                      <a:pt x="5181" y="3325"/>
                    </a:lnTo>
                    <a:lnTo>
                      <a:pt x="5220" y="3248"/>
                    </a:lnTo>
                    <a:lnTo>
                      <a:pt x="5239" y="3151"/>
                    </a:lnTo>
                    <a:lnTo>
                      <a:pt x="5259" y="3054"/>
                    </a:lnTo>
                    <a:lnTo>
                      <a:pt x="5239" y="2977"/>
                    </a:lnTo>
                    <a:lnTo>
                      <a:pt x="5201" y="2900"/>
                    </a:lnTo>
                    <a:lnTo>
                      <a:pt x="5143" y="2822"/>
                    </a:lnTo>
                    <a:lnTo>
                      <a:pt x="5085" y="2745"/>
                    </a:lnTo>
                    <a:lnTo>
                      <a:pt x="5027" y="2687"/>
                    </a:lnTo>
                    <a:lnTo>
                      <a:pt x="4949" y="2648"/>
                    </a:lnTo>
                    <a:lnTo>
                      <a:pt x="4853" y="2610"/>
                    </a:lnTo>
                    <a:lnTo>
                      <a:pt x="4679" y="2610"/>
                    </a:lnTo>
                    <a:lnTo>
                      <a:pt x="4582" y="2629"/>
                    </a:lnTo>
                    <a:lnTo>
                      <a:pt x="4485" y="2687"/>
                    </a:lnTo>
                    <a:lnTo>
                      <a:pt x="4408" y="2745"/>
                    </a:lnTo>
                    <a:lnTo>
                      <a:pt x="4273" y="2861"/>
                    </a:lnTo>
                    <a:lnTo>
                      <a:pt x="4138" y="2977"/>
                    </a:lnTo>
                    <a:lnTo>
                      <a:pt x="3983" y="3074"/>
                    </a:lnTo>
                    <a:lnTo>
                      <a:pt x="3848" y="3151"/>
                    </a:lnTo>
                    <a:lnTo>
                      <a:pt x="3674" y="3190"/>
                    </a:lnTo>
                    <a:lnTo>
                      <a:pt x="3654" y="3209"/>
                    </a:lnTo>
                    <a:lnTo>
                      <a:pt x="3461" y="3209"/>
                    </a:lnTo>
                    <a:lnTo>
                      <a:pt x="3364" y="3190"/>
                    </a:lnTo>
                    <a:lnTo>
                      <a:pt x="3229" y="3151"/>
                    </a:lnTo>
                    <a:lnTo>
                      <a:pt x="3210" y="3151"/>
                    </a:lnTo>
                    <a:lnTo>
                      <a:pt x="3229" y="3170"/>
                    </a:lnTo>
                    <a:lnTo>
                      <a:pt x="3171" y="3132"/>
                    </a:lnTo>
                    <a:lnTo>
                      <a:pt x="3016" y="3074"/>
                    </a:lnTo>
                    <a:lnTo>
                      <a:pt x="2881" y="2977"/>
                    </a:lnTo>
                    <a:lnTo>
                      <a:pt x="2649" y="2803"/>
                    </a:lnTo>
                    <a:lnTo>
                      <a:pt x="2417" y="2571"/>
                    </a:lnTo>
                    <a:lnTo>
                      <a:pt x="2185" y="2320"/>
                    </a:lnTo>
                    <a:lnTo>
                      <a:pt x="1972" y="2049"/>
                    </a:lnTo>
                    <a:lnTo>
                      <a:pt x="1760" y="1759"/>
                    </a:lnTo>
                    <a:lnTo>
                      <a:pt x="1566" y="1469"/>
                    </a:lnTo>
                    <a:lnTo>
                      <a:pt x="1219" y="851"/>
                    </a:lnTo>
                    <a:lnTo>
                      <a:pt x="871" y="232"/>
                    </a:lnTo>
                    <a:lnTo>
                      <a:pt x="813" y="135"/>
                    </a:lnTo>
                    <a:lnTo>
                      <a:pt x="755" y="77"/>
                    </a:lnTo>
                    <a:lnTo>
                      <a:pt x="677" y="1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39"/>
              <p:cNvSpPr/>
              <p:nvPr/>
            </p:nvSpPr>
            <p:spPr>
              <a:xfrm>
                <a:off x="2446250" y="-3351100"/>
                <a:ext cx="135325" cy="68650"/>
              </a:xfrm>
              <a:custGeom>
                <a:rect b="b" l="l" r="r" t="t"/>
                <a:pathLst>
                  <a:path extrusionOk="0" h="2746" w="5413">
                    <a:moveTo>
                      <a:pt x="445" y="0"/>
                    </a:moveTo>
                    <a:lnTo>
                      <a:pt x="348" y="20"/>
                    </a:lnTo>
                    <a:lnTo>
                      <a:pt x="271" y="58"/>
                    </a:lnTo>
                    <a:lnTo>
                      <a:pt x="194" y="97"/>
                    </a:lnTo>
                    <a:lnTo>
                      <a:pt x="116" y="155"/>
                    </a:lnTo>
                    <a:lnTo>
                      <a:pt x="58" y="232"/>
                    </a:lnTo>
                    <a:lnTo>
                      <a:pt x="20" y="310"/>
                    </a:lnTo>
                    <a:lnTo>
                      <a:pt x="0" y="406"/>
                    </a:lnTo>
                    <a:lnTo>
                      <a:pt x="0" y="503"/>
                    </a:lnTo>
                    <a:lnTo>
                      <a:pt x="20" y="619"/>
                    </a:lnTo>
                    <a:lnTo>
                      <a:pt x="78" y="812"/>
                    </a:lnTo>
                    <a:lnTo>
                      <a:pt x="155" y="1006"/>
                    </a:lnTo>
                    <a:lnTo>
                      <a:pt x="232" y="1199"/>
                    </a:lnTo>
                    <a:lnTo>
                      <a:pt x="348" y="1373"/>
                    </a:lnTo>
                    <a:lnTo>
                      <a:pt x="445" y="1547"/>
                    </a:lnTo>
                    <a:lnTo>
                      <a:pt x="580" y="1721"/>
                    </a:lnTo>
                    <a:lnTo>
                      <a:pt x="716" y="1876"/>
                    </a:lnTo>
                    <a:lnTo>
                      <a:pt x="851" y="2011"/>
                    </a:lnTo>
                    <a:lnTo>
                      <a:pt x="1006" y="2146"/>
                    </a:lnTo>
                    <a:lnTo>
                      <a:pt x="1179" y="2262"/>
                    </a:lnTo>
                    <a:lnTo>
                      <a:pt x="1334" y="2378"/>
                    </a:lnTo>
                    <a:lnTo>
                      <a:pt x="1527" y="2475"/>
                    </a:lnTo>
                    <a:lnTo>
                      <a:pt x="1721" y="2552"/>
                    </a:lnTo>
                    <a:lnTo>
                      <a:pt x="1914" y="2610"/>
                    </a:lnTo>
                    <a:lnTo>
                      <a:pt x="2107" y="2668"/>
                    </a:lnTo>
                    <a:lnTo>
                      <a:pt x="2320" y="2707"/>
                    </a:lnTo>
                    <a:lnTo>
                      <a:pt x="2533" y="2726"/>
                    </a:lnTo>
                    <a:lnTo>
                      <a:pt x="2726" y="2745"/>
                    </a:lnTo>
                    <a:lnTo>
                      <a:pt x="2939" y="2745"/>
                    </a:lnTo>
                    <a:lnTo>
                      <a:pt x="3151" y="2726"/>
                    </a:lnTo>
                    <a:lnTo>
                      <a:pt x="3345" y="2687"/>
                    </a:lnTo>
                    <a:lnTo>
                      <a:pt x="3557" y="2649"/>
                    </a:lnTo>
                    <a:lnTo>
                      <a:pt x="3751" y="2591"/>
                    </a:lnTo>
                    <a:lnTo>
                      <a:pt x="3944" y="2533"/>
                    </a:lnTo>
                    <a:lnTo>
                      <a:pt x="4137" y="2455"/>
                    </a:lnTo>
                    <a:lnTo>
                      <a:pt x="4311" y="2359"/>
                    </a:lnTo>
                    <a:lnTo>
                      <a:pt x="4485" y="2262"/>
                    </a:lnTo>
                    <a:lnTo>
                      <a:pt x="4659" y="2146"/>
                    </a:lnTo>
                    <a:lnTo>
                      <a:pt x="4833" y="2011"/>
                    </a:lnTo>
                    <a:lnTo>
                      <a:pt x="4988" y="1876"/>
                    </a:lnTo>
                    <a:lnTo>
                      <a:pt x="5142" y="1740"/>
                    </a:lnTo>
                    <a:lnTo>
                      <a:pt x="5278" y="1586"/>
                    </a:lnTo>
                    <a:lnTo>
                      <a:pt x="5336" y="1508"/>
                    </a:lnTo>
                    <a:lnTo>
                      <a:pt x="5374" y="1412"/>
                    </a:lnTo>
                    <a:lnTo>
                      <a:pt x="5394" y="1334"/>
                    </a:lnTo>
                    <a:lnTo>
                      <a:pt x="5413" y="1238"/>
                    </a:lnTo>
                    <a:lnTo>
                      <a:pt x="5394" y="1141"/>
                    </a:lnTo>
                    <a:lnTo>
                      <a:pt x="5374" y="1064"/>
                    </a:lnTo>
                    <a:lnTo>
                      <a:pt x="5316" y="967"/>
                    </a:lnTo>
                    <a:lnTo>
                      <a:pt x="5258" y="909"/>
                    </a:lnTo>
                    <a:lnTo>
                      <a:pt x="5181" y="851"/>
                    </a:lnTo>
                    <a:lnTo>
                      <a:pt x="5104" y="812"/>
                    </a:lnTo>
                    <a:lnTo>
                      <a:pt x="5007" y="774"/>
                    </a:lnTo>
                    <a:lnTo>
                      <a:pt x="4814" y="774"/>
                    </a:lnTo>
                    <a:lnTo>
                      <a:pt x="4736" y="812"/>
                    </a:lnTo>
                    <a:lnTo>
                      <a:pt x="4640" y="851"/>
                    </a:lnTo>
                    <a:lnTo>
                      <a:pt x="4582" y="928"/>
                    </a:lnTo>
                    <a:lnTo>
                      <a:pt x="4369" y="1141"/>
                    </a:lnTo>
                    <a:lnTo>
                      <a:pt x="4137" y="1334"/>
                    </a:lnTo>
                    <a:lnTo>
                      <a:pt x="3886" y="1508"/>
                    </a:lnTo>
                    <a:lnTo>
                      <a:pt x="3615" y="1624"/>
                    </a:lnTo>
                    <a:lnTo>
                      <a:pt x="3325" y="1721"/>
                    </a:lnTo>
                    <a:lnTo>
                      <a:pt x="3190" y="1740"/>
                    </a:lnTo>
                    <a:lnTo>
                      <a:pt x="3074" y="1760"/>
                    </a:lnTo>
                    <a:lnTo>
                      <a:pt x="2765" y="1779"/>
                    </a:lnTo>
                    <a:lnTo>
                      <a:pt x="2610" y="1779"/>
                    </a:lnTo>
                    <a:lnTo>
                      <a:pt x="2533" y="1760"/>
                    </a:lnTo>
                    <a:lnTo>
                      <a:pt x="2243" y="1702"/>
                    </a:lnTo>
                    <a:lnTo>
                      <a:pt x="2107" y="1663"/>
                    </a:lnTo>
                    <a:lnTo>
                      <a:pt x="2049" y="1644"/>
                    </a:lnTo>
                    <a:lnTo>
                      <a:pt x="1759" y="1508"/>
                    </a:lnTo>
                    <a:lnTo>
                      <a:pt x="1643" y="1412"/>
                    </a:lnTo>
                    <a:lnTo>
                      <a:pt x="1566" y="1354"/>
                    </a:lnTo>
                    <a:lnTo>
                      <a:pt x="1450" y="1257"/>
                    </a:lnTo>
                    <a:lnTo>
                      <a:pt x="1334" y="1141"/>
                    </a:lnTo>
                    <a:lnTo>
                      <a:pt x="1257" y="1025"/>
                    </a:lnTo>
                    <a:lnTo>
                      <a:pt x="1179" y="909"/>
                    </a:lnTo>
                    <a:lnTo>
                      <a:pt x="1044" y="638"/>
                    </a:lnTo>
                    <a:lnTo>
                      <a:pt x="928" y="329"/>
                    </a:lnTo>
                    <a:lnTo>
                      <a:pt x="890" y="232"/>
                    </a:lnTo>
                    <a:lnTo>
                      <a:pt x="851" y="155"/>
                    </a:lnTo>
                    <a:lnTo>
                      <a:pt x="774" y="78"/>
                    </a:lnTo>
                    <a:lnTo>
                      <a:pt x="696" y="39"/>
                    </a:lnTo>
                    <a:lnTo>
                      <a:pt x="619" y="20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39"/>
              <p:cNvSpPr/>
              <p:nvPr/>
            </p:nvSpPr>
            <p:spPr>
              <a:xfrm>
                <a:off x="2747325" y="-3323550"/>
                <a:ext cx="99575" cy="56575"/>
              </a:xfrm>
              <a:custGeom>
                <a:rect b="b" l="l" r="r" t="t"/>
                <a:pathLst>
                  <a:path extrusionOk="0" h="2263" w="3983">
                    <a:moveTo>
                      <a:pt x="387" y="0"/>
                    </a:moveTo>
                    <a:lnTo>
                      <a:pt x="291" y="39"/>
                    </a:lnTo>
                    <a:lnTo>
                      <a:pt x="213" y="78"/>
                    </a:lnTo>
                    <a:lnTo>
                      <a:pt x="136" y="136"/>
                    </a:lnTo>
                    <a:lnTo>
                      <a:pt x="78" y="213"/>
                    </a:lnTo>
                    <a:lnTo>
                      <a:pt x="39" y="310"/>
                    </a:lnTo>
                    <a:lnTo>
                      <a:pt x="20" y="387"/>
                    </a:lnTo>
                    <a:lnTo>
                      <a:pt x="1" y="484"/>
                    </a:lnTo>
                    <a:lnTo>
                      <a:pt x="20" y="580"/>
                    </a:lnTo>
                    <a:lnTo>
                      <a:pt x="39" y="677"/>
                    </a:lnTo>
                    <a:lnTo>
                      <a:pt x="97" y="754"/>
                    </a:lnTo>
                    <a:lnTo>
                      <a:pt x="155" y="831"/>
                    </a:lnTo>
                    <a:lnTo>
                      <a:pt x="523" y="1121"/>
                    </a:lnTo>
                    <a:lnTo>
                      <a:pt x="890" y="1431"/>
                    </a:lnTo>
                    <a:lnTo>
                      <a:pt x="1257" y="1721"/>
                    </a:lnTo>
                    <a:lnTo>
                      <a:pt x="1470" y="1837"/>
                    </a:lnTo>
                    <a:lnTo>
                      <a:pt x="1663" y="1953"/>
                    </a:lnTo>
                    <a:lnTo>
                      <a:pt x="1895" y="2069"/>
                    </a:lnTo>
                    <a:lnTo>
                      <a:pt x="2146" y="2146"/>
                    </a:lnTo>
                    <a:lnTo>
                      <a:pt x="2398" y="2223"/>
                    </a:lnTo>
                    <a:lnTo>
                      <a:pt x="2630" y="2262"/>
                    </a:lnTo>
                    <a:lnTo>
                      <a:pt x="3132" y="2262"/>
                    </a:lnTo>
                    <a:lnTo>
                      <a:pt x="3403" y="2223"/>
                    </a:lnTo>
                    <a:lnTo>
                      <a:pt x="3654" y="2165"/>
                    </a:lnTo>
                    <a:lnTo>
                      <a:pt x="3731" y="2127"/>
                    </a:lnTo>
                    <a:lnTo>
                      <a:pt x="3809" y="2088"/>
                    </a:lnTo>
                    <a:lnTo>
                      <a:pt x="3886" y="2011"/>
                    </a:lnTo>
                    <a:lnTo>
                      <a:pt x="3925" y="1933"/>
                    </a:lnTo>
                    <a:lnTo>
                      <a:pt x="3963" y="1856"/>
                    </a:lnTo>
                    <a:lnTo>
                      <a:pt x="3983" y="1759"/>
                    </a:lnTo>
                    <a:lnTo>
                      <a:pt x="3983" y="1663"/>
                    </a:lnTo>
                    <a:lnTo>
                      <a:pt x="3963" y="1566"/>
                    </a:lnTo>
                    <a:lnTo>
                      <a:pt x="3925" y="1469"/>
                    </a:lnTo>
                    <a:lnTo>
                      <a:pt x="3886" y="1392"/>
                    </a:lnTo>
                    <a:lnTo>
                      <a:pt x="3809" y="1334"/>
                    </a:lnTo>
                    <a:lnTo>
                      <a:pt x="3731" y="1276"/>
                    </a:lnTo>
                    <a:lnTo>
                      <a:pt x="3654" y="1257"/>
                    </a:lnTo>
                    <a:lnTo>
                      <a:pt x="3557" y="1237"/>
                    </a:lnTo>
                    <a:lnTo>
                      <a:pt x="3461" y="1237"/>
                    </a:lnTo>
                    <a:lnTo>
                      <a:pt x="3364" y="1257"/>
                    </a:lnTo>
                    <a:lnTo>
                      <a:pt x="3171" y="1295"/>
                    </a:lnTo>
                    <a:lnTo>
                      <a:pt x="2978" y="1315"/>
                    </a:lnTo>
                    <a:lnTo>
                      <a:pt x="2804" y="1315"/>
                    </a:lnTo>
                    <a:lnTo>
                      <a:pt x="2649" y="1295"/>
                    </a:lnTo>
                    <a:lnTo>
                      <a:pt x="2494" y="1257"/>
                    </a:lnTo>
                    <a:lnTo>
                      <a:pt x="2378" y="1218"/>
                    </a:lnTo>
                    <a:lnTo>
                      <a:pt x="2204" y="1141"/>
                    </a:lnTo>
                    <a:lnTo>
                      <a:pt x="2030" y="1063"/>
                    </a:lnTo>
                    <a:lnTo>
                      <a:pt x="1721" y="851"/>
                    </a:lnTo>
                    <a:lnTo>
                      <a:pt x="1412" y="619"/>
                    </a:lnTo>
                    <a:lnTo>
                      <a:pt x="812" y="116"/>
                    </a:lnTo>
                    <a:lnTo>
                      <a:pt x="735" y="58"/>
                    </a:lnTo>
                    <a:lnTo>
                      <a:pt x="658" y="20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39"/>
              <p:cNvSpPr/>
              <p:nvPr/>
            </p:nvSpPr>
            <p:spPr>
              <a:xfrm>
                <a:off x="3005400" y="-3336125"/>
                <a:ext cx="83150" cy="56575"/>
              </a:xfrm>
              <a:custGeom>
                <a:rect b="b" l="l" r="r" t="t"/>
                <a:pathLst>
                  <a:path extrusionOk="0" h="2263" w="3326">
                    <a:moveTo>
                      <a:pt x="1025" y="619"/>
                    </a:moveTo>
                    <a:lnTo>
                      <a:pt x="1037" y="639"/>
                    </a:lnTo>
                    <a:lnTo>
                      <a:pt x="1044" y="639"/>
                    </a:lnTo>
                    <a:lnTo>
                      <a:pt x="1025" y="619"/>
                    </a:lnTo>
                    <a:close/>
                    <a:moveTo>
                      <a:pt x="426" y="1"/>
                    </a:moveTo>
                    <a:lnTo>
                      <a:pt x="329" y="20"/>
                    </a:lnTo>
                    <a:lnTo>
                      <a:pt x="252" y="59"/>
                    </a:lnTo>
                    <a:lnTo>
                      <a:pt x="174" y="117"/>
                    </a:lnTo>
                    <a:lnTo>
                      <a:pt x="97" y="175"/>
                    </a:lnTo>
                    <a:lnTo>
                      <a:pt x="58" y="252"/>
                    </a:lnTo>
                    <a:lnTo>
                      <a:pt x="20" y="329"/>
                    </a:lnTo>
                    <a:lnTo>
                      <a:pt x="0" y="426"/>
                    </a:lnTo>
                    <a:lnTo>
                      <a:pt x="0" y="523"/>
                    </a:lnTo>
                    <a:lnTo>
                      <a:pt x="20" y="619"/>
                    </a:lnTo>
                    <a:lnTo>
                      <a:pt x="78" y="851"/>
                    </a:lnTo>
                    <a:lnTo>
                      <a:pt x="174" y="1064"/>
                    </a:lnTo>
                    <a:lnTo>
                      <a:pt x="290" y="1257"/>
                    </a:lnTo>
                    <a:lnTo>
                      <a:pt x="426" y="1450"/>
                    </a:lnTo>
                    <a:lnTo>
                      <a:pt x="580" y="1644"/>
                    </a:lnTo>
                    <a:lnTo>
                      <a:pt x="754" y="1798"/>
                    </a:lnTo>
                    <a:lnTo>
                      <a:pt x="948" y="1934"/>
                    </a:lnTo>
                    <a:lnTo>
                      <a:pt x="1160" y="2050"/>
                    </a:lnTo>
                    <a:lnTo>
                      <a:pt x="1373" y="2127"/>
                    </a:lnTo>
                    <a:lnTo>
                      <a:pt x="1605" y="2204"/>
                    </a:lnTo>
                    <a:lnTo>
                      <a:pt x="1817" y="2243"/>
                    </a:lnTo>
                    <a:lnTo>
                      <a:pt x="2049" y="2262"/>
                    </a:lnTo>
                    <a:lnTo>
                      <a:pt x="2281" y="2262"/>
                    </a:lnTo>
                    <a:lnTo>
                      <a:pt x="2513" y="2243"/>
                    </a:lnTo>
                    <a:lnTo>
                      <a:pt x="2745" y="2204"/>
                    </a:lnTo>
                    <a:lnTo>
                      <a:pt x="2977" y="2146"/>
                    </a:lnTo>
                    <a:lnTo>
                      <a:pt x="3074" y="2127"/>
                    </a:lnTo>
                    <a:lnTo>
                      <a:pt x="3151" y="2069"/>
                    </a:lnTo>
                    <a:lnTo>
                      <a:pt x="3209" y="1992"/>
                    </a:lnTo>
                    <a:lnTo>
                      <a:pt x="3267" y="1914"/>
                    </a:lnTo>
                    <a:lnTo>
                      <a:pt x="3306" y="1837"/>
                    </a:lnTo>
                    <a:lnTo>
                      <a:pt x="3325" y="1740"/>
                    </a:lnTo>
                    <a:lnTo>
                      <a:pt x="3325" y="1644"/>
                    </a:lnTo>
                    <a:lnTo>
                      <a:pt x="3306" y="1547"/>
                    </a:lnTo>
                    <a:lnTo>
                      <a:pt x="3267" y="1470"/>
                    </a:lnTo>
                    <a:lnTo>
                      <a:pt x="3209" y="1392"/>
                    </a:lnTo>
                    <a:lnTo>
                      <a:pt x="3132" y="1315"/>
                    </a:lnTo>
                    <a:lnTo>
                      <a:pt x="3055" y="1277"/>
                    </a:lnTo>
                    <a:lnTo>
                      <a:pt x="2977" y="1238"/>
                    </a:lnTo>
                    <a:lnTo>
                      <a:pt x="2881" y="1219"/>
                    </a:lnTo>
                    <a:lnTo>
                      <a:pt x="2784" y="1219"/>
                    </a:lnTo>
                    <a:lnTo>
                      <a:pt x="2687" y="1238"/>
                    </a:lnTo>
                    <a:lnTo>
                      <a:pt x="2513" y="1277"/>
                    </a:lnTo>
                    <a:lnTo>
                      <a:pt x="2417" y="1296"/>
                    </a:lnTo>
                    <a:lnTo>
                      <a:pt x="2011" y="1296"/>
                    </a:lnTo>
                    <a:lnTo>
                      <a:pt x="1837" y="1257"/>
                    </a:lnTo>
                    <a:lnTo>
                      <a:pt x="1682" y="1219"/>
                    </a:lnTo>
                    <a:lnTo>
                      <a:pt x="1663" y="1199"/>
                    </a:lnTo>
                    <a:lnTo>
                      <a:pt x="1624" y="1199"/>
                    </a:lnTo>
                    <a:lnTo>
                      <a:pt x="1470" y="1122"/>
                    </a:lnTo>
                    <a:lnTo>
                      <a:pt x="1412" y="1083"/>
                    </a:lnTo>
                    <a:lnTo>
                      <a:pt x="1373" y="1045"/>
                    </a:lnTo>
                    <a:lnTo>
                      <a:pt x="1296" y="987"/>
                    </a:lnTo>
                    <a:lnTo>
                      <a:pt x="1160" y="851"/>
                    </a:lnTo>
                    <a:lnTo>
                      <a:pt x="1180" y="871"/>
                    </a:lnTo>
                    <a:lnTo>
                      <a:pt x="1180" y="851"/>
                    </a:lnTo>
                    <a:lnTo>
                      <a:pt x="1122" y="774"/>
                    </a:lnTo>
                    <a:lnTo>
                      <a:pt x="1037" y="639"/>
                    </a:lnTo>
                    <a:lnTo>
                      <a:pt x="1025" y="639"/>
                    </a:lnTo>
                    <a:lnTo>
                      <a:pt x="1006" y="542"/>
                    </a:lnTo>
                    <a:lnTo>
                      <a:pt x="928" y="329"/>
                    </a:lnTo>
                    <a:lnTo>
                      <a:pt x="909" y="252"/>
                    </a:lnTo>
                    <a:lnTo>
                      <a:pt x="851" y="175"/>
                    </a:lnTo>
                    <a:lnTo>
                      <a:pt x="774" y="97"/>
                    </a:lnTo>
                    <a:lnTo>
                      <a:pt x="696" y="59"/>
                    </a:lnTo>
                    <a:lnTo>
                      <a:pt x="619" y="20"/>
                    </a:lnTo>
                    <a:lnTo>
                      <a:pt x="522" y="1"/>
                    </a:lnTo>
                    <a:close/>
                  </a:path>
                </a:pathLst>
              </a:custGeom>
              <a:solidFill>
                <a:srgbClr val="19181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48"/>
          <p:cNvSpPr txBox="1"/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Dinner</a:t>
            </a:r>
            <a:endParaRPr/>
          </a:p>
        </p:txBody>
      </p:sp>
      <p:sp>
        <p:nvSpPr>
          <p:cNvPr id="973" name="Google Shape;973;p48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600"/>
              <a:t>Most Americans eat dinner </a:t>
            </a:r>
            <a:r>
              <a:rPr lang="en" sz="1600"/>
              <a:t>between</a:t>
            </a:r>
            <a:r>
              <a:rPr lang="en" sz="1600"/>
              <a:t> 5:00pm (17:00) and 9:00pm (21:00)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600"/>
              <a:t>Many </a:t>
            </a:r>
            <a:r>
              <a:rPr lang="en" sz="1600"/>
              <a:t>families</a:t>
            </a:r>
            <a:r>
              <a:rPr lang="en" sz="1600"/>
              <a:t> sit down and eat together after cooking a large meal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9"/>
          <p:cNvSpPr txBox="1"/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Typical Dinner Foods</a:t>
            </a:r>
            <a:endParaRPr/>
          </a:p>
        </p:txBody>
      </p:sp>
      <p:sp>
        <p:nvSpPr>
          <p:cNvPr id="979" name="Google Shape;979;p49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0" name="Google Shape;98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59863"/>
            <a:ext cx="3026499" cy="302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450" y="1122254"/>
            <a:ext cx="3070599" cy="17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1202" y="961260"/>
            <a:ext cx="2673950" cy="402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1038" y="2842825"/>
            <a:ext cx="2269425" cy="226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40"/>
          <p:cNvSpPr txBox="1"/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Myths About American Food</a:t>
            </a:r>
            <a:endParaRPr/>
          </a:p>
        </p:txBody>
      </p:sp>
      <p:sp>
        <p:nvSpPr>
          <p:cNvPr id="905" name="Google Shape;905;p40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Americans only eat unhealthy food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This is a </a:t>
            </a:r>
            <a:r>
              <a:rPr lang="en"/>
              <a:t>common</a:t>
            </a:r>
            <a:r>
              <a:rPr lang="en"/>
              <a:t> stereotype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All Americans eat McDonalds and Burger King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I have had Burger King two times in my life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America has its own cuisine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America does not have just one cuisine. American cuisine is a combination of food from all over the world and varies throughout the country. The most popular foods are different in every state.</a:t>
            </a:r>
            <a:endParaRPr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/>
              <a:t>Example: New York has the best bagels and pizza, the South has the best fried chicken and biscuits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41"/>
          <p:cNvSpPr txBox="1"/>
          <p:nvPr>
            <p:ph type="title"/>
          </p:nvPr>
        </p:nvSpPr>
        <p:spPr>
          <a:xfrm>
            <a:off x="1380725" y="530350"/>
            <a:ext cx="63762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Facts About American Food</a:t>
            </a:r>
            <a:endParaRPr/>
          </a:p>
        </p:txBody>
      </p:sp>
      <p:sp>
        <p:nvSpPr>
          <p:cNvPr id="911" name="Google Shape;911;p41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Healthy food is much more expensive than unhealthy food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Americans are busy and often eat “on-the-go”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Some Americans eat extremely healthy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/>
              <a:t>Many people are vegan or vegetarian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When Americans have the time and money they </a:t>
            </a:r>
            <a:r>
              <a:rPr lang="en"/>
              <a:t>choose</a:t>
            </a:r>
            <a:r>
              <a:rPr lang="en"/>
              <a:t> to eat healthy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Fruits and </a:t>
            </a:r>
            <a:r>
              <a:rPr lang="en"/>
              <a:t>Vegetables</a:t>
            </a:r>
            <a:r>
              <a:rPr lang="en"/>
              <a:t> in America last longer </a:t>
            </a:r>
            <a:r>
              <a:rPr lang="en"/>
              <a:t>because</a:t>
            </a:r>
            <a:r>
              <a:rPr lang="en"/>
              <a:t> of all the </a:t>
            </a:r>
            <a:r>
              <a:rPr lang="en"/>
              <a:t>pesticides</a:t>
            </a:r>
            <a:r>
              <a:rPr lang="en"/>
              <a:t> used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42"/>
          <p:cNvSpPr txBox="1"/>
          <p:nvPr>
            <p:ph type="title"/>
          </p:nvPr>
        </p:nvSpPr>
        <p:spPr>
          <a:xfrm>
            <a:off x="886000" y="530350"/>
            <a:ext cx="73815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Most People Think Americans Eat</a:t>
            </a:r>
            <a:endParaRPr/>
          </a:p>
        </p:txBody>
      </p:sp>
      <p:sp>
        <p:nvSpPr>
          <p:cNvPr id="917" name="Google Shape;917;p42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8" name="Google Shape;91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38" y="3233700"/>
            <a:ext cx="2546401" cy="190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7825" y="851614"/>
            <a:ext cx="2070100" cy="15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7000" y="2432743"/>
            <a:ext cx="4897000" cy="275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5" y="911500"/>
            <a:ext cx="4247125" cy="22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2361" y="911506"/>
            <a:ext cx="2070100" cy="1553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3"/>
          <p:cNvSpPr txBox="1"/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Breakfast</a:t>
            </a:r>
            <a:endParaRPr/>
          </a:p>
        </p:txBody>
      </p:sp>
      <p:sp>
        <p:nvSpPr>
          <p:cNvPr id="928" name="Google Shape;928;p43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600"/>
              <a:t>Monday to Friday most Americans eat breakfast between 7:00 and 8:30 before they go to work or school</a:t>
            </a:r>
            <a:endParaRPr sz="16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This meal is usually something quick to make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600"/>
              <a:t>On Saturdays and Sundays most Americans sleep longer and eat </a:t>
            </a:r>
            <a:r>
              <a:rPr lang="en" sz="1600"/>
              <a:t>between</a:t>
            </a:r>
            <a:r>
              <a:rPr lang="en" sz="1600"/>
              <a:t> 9:00 and 11:00</a:t>
            </a:r>
            <a:endParaRPr sz="16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This meal is usually bigger and takes longer to make 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4"/>
          <p:cNvSpPr txBox="1"/>
          <p:nvPr>
            <p:ph type="title"/>
          </p:nvPr>
        </p:nvSpPr>
        <p:spPr>
          <a:xfrm>
            <a:off x="1011650" y="506825"/>
            <a:ext cx="70989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Typical Monday to Friday Breakfast Foods</a:t>
            </a:r>
            <a:endParaRPr/>
          </a:p>
        </p:txBody>
      </p:sp>
      <p:sp>
        <p:nvSpPr>
          <p:cNvPr id="934" name="Google Shape;934;p44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5" name="Google Shape;9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996" y="1132950"/>
            <a:ext cx="2322027" cy="154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25" y="1132938"/>
            <a:ext cx="1741325" cy="17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475" y="1371425"/>
            <a:ext cx="2393176" cy="282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225" y="320577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7444" y="3110001"/>
            <a:ext cx="2261307" cy="169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5"/>
          <p:cNvSpPr txBox="1"/>
          <p:nvPr>
            <p:ph type="title"/>
          </p:nvPr>
        </p:nvSpPr>
        <p:spPr>
          <a:xfrm>
            <a:off x="917400" y="506825"/>
            <a:ext cx="73029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Typical Saturday and Sunday Breakfast Foods</a:t>
            </a:r>
            <a:endParaRPr/>
          </a:p>
        </p:txBody>
      </p:sp>
      <p:sp>
        <p:nvSpPr>
          <p:cNvPr id="945" name="Google Shape;945;p45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6" name="Google Shape;9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175" y="3250525"/>
            <a:ext cx="2857026" cy="23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5900" y="3353775"/>
            <a:ext cx="2902474" cy="16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0475" y="1264963"/>
            <a:ext cx="2673525" cy="17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825" y="1037950"/>
            <a:ext cx="2009376" cy="200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8586" y="1247438"/>
            <a:ext cx="2726825" cy="181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6"/>
          <p:cNvSpPr txBox="1"/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Lunch</a:t>
            </a:r>
            <a:endParaRPr/>
          </a:p>
        </p:txBody>
      </p:sp>
      <p:sp>
        <p:nvSpPr>
          <p:cNvPr id="956" name="Google Shape;956;p46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600"/>
              <a:t>Most Americans eat lunch </a:t>
            </a:r>
            <a:r>
              <a:rPr lang="en" sz="1600"/>
              <a:t>between</a:t>
            </a:r>
            <a:r>
              <a:rPr lang="en" sz="1600"/>
              <a:t> noon (12:00) and 2:00pm (14:00)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1600"/>
              <a:t>Many Americans buy their lunch at </a:t>
            </a:r>
            <a:r>
              <a:rPr lang="en" sz="1600"/>
              <a:t>work</a:t>
            </a:r>
            <a:r>
              <a:rPr lang="en" sz="1600"/>
              <a:t> or at school, but some </a:t>
            </a:r>
            <a:r>
              <a:rPr lang="en" sz="1600"/>
              <a:t>people</a:t>
            </a:r>
            <a:r>
              <a:rPr lang="en" sz="1600"/>
              <a:t> </a:t>
            </a:r>
            <a:r>
              <a:rPr lang="en" sz="1600"/>
              <a:t>make</a:t>
            </a:r>
            <a:r>
              <a:rPr lang="en" sz="1600"/>
              <a:t> their own </a:t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47"/>
          <p:cNvSpPr txBox="1"/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Typical Lunch Foods</a:t>
            </a:r>
            <a:endParaRPr/>
          </a:p>
        </p:txBody>
      </p:sp>
      <p:sp>
        <p:nvSpPr>
          <p:cNvPr id="962" name="Google Shape;962;p47"/>
          <p:cNvSpPr txBox="1"/>
          <p:nvPr>
            <p:ph idx="1" type="body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3" name="Google Shape;9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25" y="1002500"/>
            <a:ext cx="3016177" cy="20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000" y="1002063"/>
            <a:ext cx="3147400" cy="209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1975" y="1002500"/>
            <a:ext cx="3016175" cy="222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2875" y="3012774"/>
            <a:ext cx="3528576" cy="185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151" y="3012775"/>
            <a:ext cx="3449725" cy="19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