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A28C5-44E3-4D8F-8652-03280A6C3784}" v="68" dt="2020-11-16T19:50:49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city smith" userId="0458ba967a217701" providerId="Windows Live" clId="Web-{50BA28C5-44E3-4D8F-8652-03280A6C3784}"/>
    <pc:docChg chg="addSld modSld">
      <pc:chgData name="felicity smith" userId="0458ba967a217701" providerId="Windows Live" clId="Web-{50BA28C5-44E3-4D8F-8652-03280A6C3784}" dt="2020-11-16T19:50:49.288" v="69" actId="20577"/>
      <pc:docMkLst>
        <pc:docMk/>
      </pc:docMkLst>
      <pc:sldChg chg="delSp modSp new">
        <pc:chgData name="felicity smith" userId="0458ba967a217701" providerId="Windows Live" clId="Web-{50BA28C5-44E3-4D8F-8652-03280A6C3784}" dt="2020-11-16T19:50:49.288" v="69" actId="20577"/>
        <pc:sldMkLst>
          <pc:docMk/>
          <pc:sldMk cId="1321289540" sldId="266"/>
        </pc:sldMkLst>
        <pc:spChg chg="del">
          <ac:chgData name="felicity smith" userId="0458ba967a217701" providerId="Windows Live" clId="Web-{50BA28C5-44E3-4D8F-8652-03280A6C3784}" dt="2020-11-16T16:55:14.055" v="17"/>
          <ac:spMkLst>
            <pc:docMk/>
            <pc:sldMk cId="1321289540" sldId="266"/>
            <ac:spMk id="2" creationId="{735EEAB5-8F6E-4526-BC4C-B06E983C98F2}"/>
          </ac:spMkLst>
        </pc:spChg>
        <pc:spChg chg="mod">
          <ac:chgData name="felicity smith" userId="0458ba967a217701" providerId="Windows Live" clId="Web-{50BA28C5-44E3-4D8F-8652-03280A6C3784}" dt="2020-11-16T16:57:05.421" v="67" actId="20577"/>
          <ac:spMkLst>
            <pc:docMk/>
            <pc:sldMk cId="1321289540" sldId="266"/>
            <ac:spMk id="3" creationId="{11B78D07-D80A-4E51-BAF0-A53850B15C85}"/>
          </ac:spMkLst>
        </pc:spChg>
        <pc:spChg chg="mod">
          <ac:chgData name="felicity smith" userId="0458ba967a217701" providerId="Windows Live" clId="Web-{50BA28C5-44E3-4D8F-8652-03280A6C3784}" dt="2020-11-16T19:50:49.288" v="69" actId="20577"/>
          <ac:spMkLst>
            <pc:docMk/>
            <pc:sldMk cId="1321289540" sldId="266"/>
            <ac:spMk id="4" creationId="{EB83C56E-E92D-4A8B-9AC1-8DEA80FD602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69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3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14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12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2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46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27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12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87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C6BB3-4984-47BB-A1B5-FCE50083A242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DB420-F8F1-4723-82E3-A558CC825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3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>
            <a:normAutofit/>
          </a:bodyPr>
          <a:lstStyle/>
          <a:p>
            <a:r>
              <a:rPr lang="en-GB" sz="8800" dirty="0"/>
              <a:t>Climate Change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AutoShape 2" descr="Effects | Facts – Climate Change: Vital Signs of the Pla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7" name="Picture 5" descr="Effects | Facts – Climate Change: Vital Signs of the Pla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2976"/>
            <a:ext cx="91440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21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 or Disagree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/>
              <a:t>Agreement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fontAlgn="base"/>
            <a:r>
              <a:rPr lang="en-GB" i="1" dirty="0"/>
              <a:t>I really think / believe so, too.</a:t>
            </a:r>
            <a:endParaRPr lang="en-GB" dirty="0"/>
          </a:p>
          <a:p>
            <a:pPr fontAlgn="base"/>
            <a:r>
              <a:rPr lang="en-GB" i="1" dirty="0"/>
              <a:t>I couldn’t agree more.</a:t>
            </a:r>
            <a:endParaRPr lang="en-GB" dirty="0"/>
          </a:p>
          <a:p>
            <a:r>
              <a:rPr lang="en-GB" i="1" dirty="0"/>
              <a:t>You have a point there.</a:t>
            </a:r>
            <a:endParaRPr lang="en-GB" dirty="0"/>
          </a:p>
          <a:p>
            <a:r>
              <a:rPr lang="en-GB" i="1" dirty="0"/>
              <a:t>No doubt about it.</a:t>
            </a:r>
          </a:p>
          <a:p>
            <a:pPr marL="0" indent="0">
              <a:buNone/>
            </a:pPr>
            <a:r>
              <a:rPr lang="en-GB" b="1" u="sng" dirty="0"/>
              <a:t>Partial Agreement </a:t>
            </a:r>
          </a:p>
          <a:p>
            <a:pPr fontAlgn="base"/>
            <a:r>
              <a:rPr lang="en-GB" i="1" dirty="0"/>
              <a:t>I agree with you up to a point…</a:t>
            </a:r>
            <a:endParaRPr lang="en-GB" dirty="0"/>
          </a:p>
          <a:p>
            <a:pPr fontAlgn="base"/>
            <a:r>
              <a:rPr lang="en-GB" i="1" dirty="0"/>
              <a:t>I see what you mean, but…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u="sng" dirty="0"/>
              <a:t>Disagreement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i="1" dirty="0"/>
              <a:t>I’m sorry but…</a:t>
            </a:r>
            <a:endParaRPr lang="en-GB" dirty="0"/>
          </a:p>
          <a:p>
            <a:pPr fontAlgn="base"/>
            <a:r>
              <a:rPr lang="en-GB" i="1" dirty="0"/>
              <a:t>I beg to differ.</a:t>
            </a:r>
            <a:endParaRPr lang="en-GB" dirty="0"/>
          </a:p>
          <a:p>
            <a:pPr fontAlgn="base"/>
            <a:r>
              <a:rPr lang="en-GB" i="1" dirty="0"/>
              <a:t>I don’t agree with you on that</a:t>
            </a:r>
            <a:endParaRPr lang="en-GB" dirty="0"/>
          </a:p>
          <a:p>
            <a:r>
              <a:rPr lang="en-GB" i="1" dirty="0"/>
              <a:t>That’s not necessarily true.</a:t>
            </a:r>
          </a:p>
          <a:p>
            <a:pPr marL="0" indent="0">
              <a:buNone/>
            </a:pPr>
            <a:r>
              <a:rPr lang="en-GB" b="1" u="sng" dirty="0"/>
              <a:t>Partial Disagreement </a:t>
            </a:r>
          </a:p>
          <a:p>
            <a:pPr fontAlgn="base"/>
            <a:r>
              <a:rPr lang="en-GB" i="1" dirty="0"/>
              <a:t>You may be right, but…</a:t>
            </a:r>
            <a:endParaRPr lang="en-GB" dirty="0"/>
          </a:p>
          <a:p>
            <a:pPr fontAlgn="base"/>
            <a:r>
              <a:rPr lang="en-GB" i="1" dirty="0"/>
              <a:t>That might be true, but…</a:t>
            </a:r>
            <a:endParaRPr lang="en-GB" dirty="0"/>
          </a:p>
          <a:p>
            <a:pPr marL="0" indent="0"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382331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Express Your Opinion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I/It + verb…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fontAlgn="base"/>
            <a:r>
              <a:rPr lang="en-GB" i="1" dirty="0"/>
              <a:t>I think / consider / find / feel / believe / suppose / presume / assume that…</a:t>
            </a:r>
            <a:endParaRPr lang="en-GB" dirty="0"/>
          </a:p>
          <a:p>
            <a:pPr fontAlgn="base"/>
            <a:r>
              <a:rPr lang="en-GB" i="1" dirty="0"/>
              <a:t>I would say that…</a:t>
            </a:r>
            <a:endParaRPr lang="en-GB" dirty="0"/>
          </a:p>
          <a:p>
            <a:pPr fontAlgn="base"/>
            <a:r>
              <a:rPr lang="en-GB" i="1" dirty="0"/>
              <a:t>It goes without saying that…</a:t>
            </a:r>
            <a:endParaRPr lang="en-GB" dirty="0"/>
          </a:p>
          <a:p>
            <a:pPr fontAlgn="base"/>
            <a:r>
              <a:rPr lang="en-GB" i="1" dirty="0"/>
              <a:t>It seems to me that…</a:t>
            </a:r>
            <a:endParaRPr lang="en-GB" dirty="0"/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i="1" dirty="0"/>
              <a:t>In/From/To my…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fontAlgn="base"/>
            <a:r>
              <a:rPr lang="en-GB" i="1" dirty="0"/>
              <a:t>In my opinion,…</a:t>
            </a:r>
            <a:endParaRPr lang="en-GB" dirty="0"/>
          </a:p>
          <a:p>
            <a:pPr fontAlgn="base"/>
            <a:r>
              <a:rPr lang="en-GB" i="1" dirty="0"/>
              <a:t>In my view,…</a:t>
            </a:r>
            <a:endParaRPr lang="en-GB" dirty="0"/>
          </a:p>
          <a:p>
            <a:pPr fontAlgn="base"/>
            <a:r>
              <a:rPr lang="en-GB" i="1" dirty="0"/>
              <a:t>In my eyes,…</a:t>
            </a:r>
            <a:endParaRPr lang="en-GB" dirty="0"/>
          </a:p>
          <a:p>
            <a:pPr fontAlgn="base"/>
            <a:r>
              <a:rPr lang="en-GB" i="1" dirty="0"/>
              <a:t>From my point of view,…</a:t>
            </a:r>
            <a:endParaRPr lang="en-GB" dirty="0"/>
          </a:p>
          <a:p>
            <a:pPr fontAlgn="base"/>
            <a:r>
              <a:rPr lang="en-GB" i="1" dirty="0"/>
              <a:t>To my mind,…</a:t>
            </a:r>
            <a:endParaRPr lang="en-GB" dirty="0"/>
          </a:p>
          <a:p>
            <a:pPr fontAlgn="base"/>
            <a:r>
              <a:rPr lang="en-GB" i="1" dirty="0"/>
              <a:t>To be honest,…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23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mtv.com.pg/wp-content/uploads/2016/06/IPCC-Empathetic-on-Pacific-Threat-med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9170871" cy="492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67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siafoundation.org/wp-content/uploads/2016/04/BangladeshKhul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08720"/>
            <a:ext cx="734481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450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/>
              <a:t>Kiribati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7100" y="1556792"/>
            <a:ext cx="4236900" cy="19728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An island republic, in the Central Pacific Ocean, approximately 8,000km east of Australia.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209" y="3645024"/>
            <a:ext cx="4608512" cy="3134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 descr="About Kiribati | Climate Ch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" y="1477315"/>
            <a:ext cx="4876800" cy="359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53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Pre-Video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Look at the </a:t>
            </a:r>
            <a:r>
              <a:rPr lang="en-GB" sz="2400" b="1" dirty="0"/>
              <a:t>expressions and words </a:t>
            </a:r>
            <a:r>
              <a:rPr lang="en-GB" sz="2400" dirty="0"/>
              <a:t>in the table below. Use as many of the words and expressions to </a:t>
            </a:r>
            <a:r>
              <a:rPr lang="en-GB" sz="2400" b="1" dirty="0"/>
              <a:t>write a paragraph </a:t>
            </a:r>
            <a:r>
              <a:rPr lang="en-GB" sz="2400" dirty="0"/>
              <a:t>summarising what you think </a:t>
            </a:r>
            <a:r>
              <a:rPr lang="en-GB" sz="2400" b="1" dirty="0"/>
              <a:t>the video will be about</a:t>
            </a:r>
            <a:r>
              <a:rPr lang="en-GB" sz="2400" dirty="0"/>
              <a:t>.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659970"/>
              </p:ext>
            </p:extLst>
          </p:nvPr>
        </p:nvGraphicFramePr>
        <p:xfrm>
          <a:off x="395536" y="2492896"/>
          <a:ext cx="842493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Scientific research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High tide waves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Climate change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Moving to a new house every three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Houses disappeared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To leave where you come from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4 metres high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Under water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Extremely vulnerable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Victims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Relocating the population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Maintain identity and the culture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Refugees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261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Link to the video: https://www.youtube.com/watch?v=cIG7vt1ZPKE </a:t>
            </a:r>
          </a:p>
          <a:p>
            <a:endParaRPr lang="en-GB" b="1" dirty="0"/>
          </a:p>
          <a:p>
            <a:endParaRPr lang="en-GB" b="1" dirty="0"/>
          </a:p>
          <a:p>
            <a:pPr marL="0" indent="0">
              <a:buNone/>
            </a:pPr>
            <a:r>
              <a:rPr lang="en-GB" dirty="0"/>
              <a:t>Watch the video about Kiribati and check to see how similar your predictions are to the actual video. </a:t>
            </a:r>
          </a:p>
          <a:p>
            <a:pPr marL="0" indent="0">
              <a:buNone/>
            </a:pPr>
            <a:r>
              <a:rPr lang="en-GB" dirty="0"/>
              <a:t>Tick the expressions from the table as you hear them. </a:t>
            </a:r>
          </a:p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267826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2832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78D07-D80A-4E51-BAF0-A53850B15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9707"/>
            <a:ext cx="4038600" cy="633179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>
                <a:ea typeface="+mn-lt"/>
                <a:cs typeface="+mn-lt"/>
              </a:rPr>
              <a:t>1. According to scientific research, the Pacific is the region most affected by…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A: climate change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B: pollution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C: rising sea levels </a:t>
            </a:r>
          </a:p>
          <a:p>
            <a:r>
              <a:rPr lang="en-US" sz="2200" dirty="0">
                <a:ea typeface="+mn-lt"/>
                <a:cs typeface="+mn-lt"/>
              </a:rPr>
              <a:t>2. Kiribati is…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A: lower than 4 </a:t>
            </a:r>
            <a:r>
              <a:rPr lang="en-US" sz="2200" err="1">
                <a:ea typeface="+mn-lt"/>
                <a:cs typeface="+mn-lt"/>
              </a:rPr>
              <a:t>metres</a:t>
            </a:r>
            <a:r>
              <a:rPr lang="en-US" sz="2200" dirty="0">
                <a:ea typeface="+mn-lt"/>
                <a:cs typeface="+mn-lt"/>
              </a:rPr>
              <a:t> above sea level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B: a maximum of 4 </a:t>
            </a:r>
            <a:r>
              <a:rPr lang="en-US" sz="2200" dirty="0" err="1">
                <a:ea typeface="+mn-lt"/>
                <a:cs typeface="+mn-lt"/>
              </a:rPr>
              <a:t>metres</a:t>
            </a:r>
            <a:r>
              <a:rPr lang="en-US" sz="2200" dirty="0">
                <a:ea typeface="+mn-lt"/>
                <a:cs typeface="+mn-lt"/>
              </a:rPr>
              <a:t> above sea level at the highest point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C: only 4 </a:t>
            </a:r>
            <a:r>
              <a:rPr lang="en-US" sz="2200" dirty="0" err="1">
                <a:ea typeface="+mn-lt"/>
                <a:cs typeface="+mn-lt"/>
              </a:rPr>
              <a:t>metres</a:t>
            </a:r>
            <a:r>
              <a:rPr lang="en-US" sz="2200" dirty="0">
                <a:ea typeface="+mn-lt"/>
                <a:cs typeface="+mn-lt"/>
              </a:rPr>
              <a:t> from the sea </a:t>
            </a:r>
          </a:p>
          <a:p>
            <a:r>
              <a:rPr lang="en-US" sz="2200" dirty="0">
                <a:ea typeface="+mn-lt"/>
                <a:cs typeface="+mn-lt"/>
              </a:rPr>
              <a:t>3. The projections from scientists make the president of Kiribati feel… 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A: pessimistic about the future B: optimistic about the future C: realistic about the future</a:t>
            </a:r>
            <a:endParaRPr lang="en-US" sz="220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3C56E-E92D-4A8B-9AC1-8DEA80FD6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305844"/>
            <a:ext cx="4038600" cy="640486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>
                <a:cs typeface="Calibri"/>
              </a:rPr>
              <a:t> 4. According the president of Kiribati, becoming a refugee is caused…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A: by events happening that are expected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B: by events that we can plan for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C: by events that haven’t been planned for </a:t>
            </a:r>
          </a:p>
          <a:p>
            <a:r>
              <a:rPr lang="en-US" sz="2200" dirty="0">
                <a:cs typeface="Calibri"/>
              </a:rPr>
              <a:t>5. Tangaroa says that older people from Kiribati don’t understand the problems because…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A: they believe they should stay on their land until they die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B: they find it difficult to sell their property </a:t>
            </a:r>
            <a:br>
              <a:rPr lang="en-US" sz="2200" dirty="0">
                <a:cs typeface="Calibri"/>
              </a:rPr>
            </a:br>
            <a:r>
              <a:rPr lang="en-US" sz="2200" dirty="0">
                <a:cs typeface="Calibri"/>
              </a:rPr>
              <a:t>C: they have never left before</a:t>
            </a:r>
            <a:endParaRPr lang="en-US" sz="2200">
              <a:ea typeface="+mn-lt"/>
              <a:cs typeface="+mn-lt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1289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Discussion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i="1" dirty="0"/>
              <a:t>The video you have watched shows how climate change and rising sea levels is affecting the islands of Kiribati and its people. Think about the following questions: </a:t>
            </a:r>
          </a:p>
          <a:p>
            <a:pPr marL="0" indent="0">
              <a:buNone/>
            </a:pPr>
            <a:r>
              <a:rPr lang="en-GB" dirty="0"/>
              <a:t>• In what way has climate change affected where you live?  </a:t>
            </a:r>
          </a:p>
          <a:p>
            <a:pPr marL="0" indent="0">
              <a:buNone/>
            </a:pPr>
            <a:r>
              <a:rPr lang="en-GB" dirty="0"/>
              <a:t>• How will it affect where you live in 5,10, 20 or 50 years from now? </a:t>
            </a:r>
          </a:p>
          <a:p>
            <a:pPr marL="0" indent="0">
              <a:buNone/>
            </a:pPr>
            <a:r>
              <a:rPr lang="en-GB" dirty="0"/>
              <a:t>• What do you do to help the environment? What could you do more of/less of? </a:t>
            </a:r>
          </a:p>
          <a:p>
            <a:pPr marL="0" indent="0">
              <a:buNone/>
            </a:pPr>
            <a:r>
              <a:rPr lang="en-GB" dirty="0"/>
              <a:t>• How do you feel when you hear people say that climate change isn’t real?</a:t>
            </a:r>
          </a:p>
        </p:txBody>
      </p:sp>
    </p:spTree>
    <p:extLst>
      <p:ext uri="{BB962C8B-B14F-4D97-AF65-F5344CB8AC3E}">
        <p14:creationId xmlns:p14="http://schemas.microsoft.com/office/powerpoint/2010/main" val="1321689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Spend 5 minutes writing some notes about your thoughts, feelings and opinions about the questions. </a:t>
            </a:r>
          </a:p>
          <a:p>
            <a:r>
              <a:rPr lang="en-GB" dirty="0"/>
              <a:t>When you have finished writing, discuss your notes with a partner.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3618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413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Climate Change </vt:lpstr>
      <vt:lpstr>PowerPoint Presentation</vt:lpstr>
      <vt:lpstr>PowerPoint Presentation</vt:lpstr>
      <vt:lpstr>Kiribati </vt:lpstr>
      <vt:lpstr>Pre-Video Task</vt:lpstr>
      <vt:lpstr>PowerPoint Presentation</vt:lpstr>
      <vt:lpstr>PowerPoint Presentation</vt:lpstr>
      <vt:lpstr>Discussion </vt:lpstr>
      <vt:lpstr>PowerPoint Presentation</vt:lpstr>
      <vt:lpstr>Agree or Disagree </vt:lpstr>
      <vt:lpstr>Express Your Opinion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</dc:title>
  <dc:creator>Dominic Roberts</dc:creator>
  <cp:lastModifiedBy>Dominic Roberts</cp:lastModifiedBy>
  <cp:revision>41</cp:revision>
  <dcterms:created xsi:type="dcterms:W3CDTF">2020-09-06T20:26:15Z</dcterms:created>
  <dcterms:modified xsi:type="dcterms:W3CDTF">2020-11-16T19:50:52Z</dcterms:modified>
</cp:coreProperties>
</file>