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28" autoAdjust="0"/>
    <p:restoredTop sz="94660"/>
  </p:normalViewPr>
  <p:slideViewPr>
    <p:cSldViewPr snapToGrid="0">
      <p:cViewPr varScale="1">
        <p:scale>
          <a:sx n="63" d="100"/>
          <a:sy n="63" d="100"/>
        </p:scale>
        <p:origin x="1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D7874B-E35E-48DC-AF48-DF7227CC1283}"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CC7BDF36-A542-4D37-ACCA-14529B5BF2CC}">
      <dgm:prSet/>
      <dgm:spPr/>
      <dgm:t>
        <a:bodyPr/>
        <a:lstStyle/>
        <a:p>
          <a:r>
            <a:rPr lang="es-ES" b="0" i="0" baseline="0" dirty="0" err="1"/>
            <a:t>All</a:t>
          </a:r>
          <a:r>
            <a:rPr lang="es-ES" b="0" i="0" baseline="0" dirty="0"/>
            <a:t> </a:t>
          </a:r>
          <a:r>
            <a:rPr lang="es-ES" b="0" i="0" baseline="0" dirty="0" err="1"/>
            <a:t>elements</a:t>
          </a:r>
          <a:r>
            <a:rPr lang="es-ES" b="0" i="0" baseline="0" dirty="0"/>
            <a:t> are </a:t>
          </a:r>
          <a:r>
            <a:rPr lang="es-ES" b="0" i="0" baseline="0" dirty="0" err="1"/>
            <a:t>arranged</a:t>
          </a:r>
          <a:r>
            <a:rPr lang="es-ES" b="0" i="0" baseline="0" dirty="0"/>
            <a:t> in a chart </a:t>
          </a:r>
          <a:r>
            <a:rPr lang="es-ES" b="0" i="0" baseline="0" dirty="0" err="1"/>
            <a:t>called</a:t>
          </a:r>
          <a:r>
            <a:rPr lang="es-ES" b="0" i="0" baseline="0" dirty="0"/>
            <a:t> </a:t>
          </a:r>
          <a:r>
            <a:rPr lang="es-ES" b="0" i="0" baseline="0" dirty="0" err="1"/>
            <a:t>the</a:t>
          </a:r>
          <a:r>
            <a:rPr lang="es-ES" b="0" i="0" baseline="0" dirty="0"/>
            <a:t> </a:t>
          </a:r>
          <a:r>
            <a:rPr lang="es-ES" b="0" i="0" baseline="0" dirty="0" err="1"/>
            <a:t>periodic</a:t>
          </a:r>
          <a:r>
            <a:rPr lang="es-ES" b="0" i="0" baseline="0" dirty="0"/>
            <a:t> table.</a:t>
          </a:r>
          <a:endParaRPr lang="en-US" dirty="0"/>
        </a:p>
      </dgm:t>
    </dgm:pt>
    <dgm:pt modelId="{4A451470-B04E-442D-A1B5-B74304637318}" type="parTrans" cxnId="{2F830403-BD8D-4494-9D96-D815C3B2FE97}">
      <dgm:prSet/>
      <dgm:spPr/>
      <dgm:t>
        <a:bodyPr/>
        <a:lstStyle/>
        <a:p>
          <a:endParaRPr lang="en-US"/>
        </a:p>
      </dgm:t>
    </dgm:pt>
    <dgm:pt modelId="{E972D897-D349-45E2-8A0C-8C5C63F268C8}" type="sibTrans" cxnId="{2F830403-BD8D-4494-9D96-D815C3B2FE97}">
      <dgm:prSet/>
      <dgm:spPr/>
      <dgm:t>
        <a:bodyPr/>
        <a:lstStyle/>
        <a:p>
          <a:endParaRPr lang="en-US"/>
        </a:p>
      </dgm:t>
    </dgm:pt>
    <dgm:pt modelId="{BC4A3EF3-F7E5-43A6-B54E-27692903D8D8}">
      <dgm:prSet/>
      <dgm:spPr/>
      <dgm:t>
        <a:bodyPr/>
        <a:lstStyle/>
        <a:p>
          <a:r>
            <a:rPr lang="es-ES" b="0" i="0" baseline="0"/>
            <a:t>The arrangement of elements is based on their structure and properties.</a:t>
          </a:r>
          <a:endParaRPr lang="en-US"/>
        </a:p>
      </dgm:t>
    </dgm:pt>
    <dgm:pt modelId="{6A104C37-C00E-43FF-A33F-C617A987D63A}" type="parTrans" cxnId="{B539976F-476D-4BA6-BCC0-08D4E7B015FD}">
      <dgm:prSet/>
      <dgm:spPr/>
      <dgm:t>
        <a:bodyPr/>
        <a:lstStyle/>
        <a:p>
          <a:endParaRPr lang="en-US"/>
        </a:p>
      </dgm:t>
    </dgm:pt>
    <dgm:pt modelId="{FF4636DC-03D2-4AFB-8859-46A1F8A79B4C}" type="sibTrans" cxnId="{B539976F-476D-4BA6-BCC0-08D4E7B015FD}">
      <dgm:prSet/>
      <dgm:spPr/>
      <dgm:t>
        <a:bodyPr/>
        <a:lstStyle/>
        <a:p>
          <a:endParaRPr lang="en-US"/>
        </a:p>
      </dgm:t>
    </dgm:pt>
    <dgm:pt modelId="{1660FFEE-6B68-4F7A-98A2-4D03A43D8FFA}">
      <dgm:prSet/>
      <dgm:spPr/>
      <dgm:t>
        <a:bodyPr/>
        <a:lstStyle/>
        <a:p>
          <a:r>
            <a:rPr lang="es-ES" b="0" i="0" baseline="0"/>
            <a:t>A Russian scientist named Dmitri Mendeleev produced one of the first practical periodic tables in the 19th century.</a:t>
          </a:r>
          <a:endParaRPr lang="en-US"/>
        </a:p>
      </dgm:t>
    </dgm:pt>
    <dgm:pt modelId="{F3B41D4D-21D5-4A4F-9EE4-2BFF53DD4D29}" type="parTrans" cxnId="{F647B5B3-180A-4E97-BCFC-BA1A7854227C}">
      <dgm:prSet/>
      <dgm:spPr/>
      <dgm:t>
        <a:bodyPr/>
        <a:lstStyle/>
        <a:p>
          <a:endParaRPr lang="en-US"/>
        </a:p>
      </dgm:t>
    </dgm:pt>
    <dgm:pt modelId="{C0C675CD-6CA3-423F-9239-E44BB38EBDF3}" type="sibTrans" cxnId="{F647B5B3-180A-4E97-BCFC-BA1A7854227C}">
      <dgm:prSet/>
      <dgm:spPr/>
      <dgm:t>
        <a:bodyPr/>
        <a:lstStyle/>
        <a:p>
          <a:endParaRPr lang="en-US"/>
        </a:p>
      </dgm:t>
    </dgm:pt>
    <dgm:pt modelId="{56572F90-AF17-4E2A-A1BA-A5CFCDBC318F}" type="pres">
      <dgm:prSet presAssocID="{70D7874B-E35E-48DC-AF48-DF7227CC1283}" presName="linear" presStyleCnt="0">
        <dgm:presLayoutVars>
          <dgm:animLvl val="lvl"/>
          <dgm:resizeHandles val="exact"/>
        </dgm:presLayoutVars>
      </dgm:prSet>
      <dgm:spPr/>
    </dgm:pt>
    <dgm:pt modelId="{6A6A57FA-AA47-42C2-B700-7A19D3111DB3}" type="pres">
      <dgm:prSet presAssocID="{CC7BDF36-A542-4D37-ACCA-14529B5BF2CC}" presName="parentText" presStyleLbl="node1" presStyleIdx="0" presStyleCnt="3">
        <dgm:presLayoutVars>
          <dgm:chMax val="0"/>
          <dgm:bulletEnabled val="1"/>
        </dgm:presLayoutVars>
      </dgm:prSet>
      <dgm:spPr/>
    </dgm:pt>
    <dgm:pt modelId="{12227664-C0FF-4103-90F9-C9EEA5F3CFAB}" type="pres">
      <dgm:prSet presAssocID="{E972D897-D349-45E2-8A0C-8C5C63F268C8}" presName="spacer" presStyleCnt="0"/>
      <dgm:spPr/>
    </dgm:pt>
    <dgm:pt modelId="{A3C20E3F-9BE5-4925-814C-79986BD003A1}" type="pres">
      <dgm:prSet presAssocID="{BC4A3EF3-F7E5-43A6-B54E-27692903D8D8}" presName="parentText" presStyleLbl="node1" presStyleIdx="1" presStyleCnt="3">
        <dgm:presLayoutVars>
          <dgm:chMax val="0"/>
          <dgm:bulletEnabled val="1"/>
        </dgm:presLayoutVars>
      </dgm:prSet>
      <dgm:spPr/>
    </dgm:pt>
    <dgm:pt modelId="{BAF97CB1-1D1D-4951-85DC-520EAEEBA082}" type="pres">
      <dgm:prSet presAssocID="{FF4636DC-03D2-4AFB-8859-46A1F8A79B4C}" presName="spacer" presStyleCnt="0"/>
      <dgm:spPr/>
    </dgm:pt>
    <dgm:pt modelId="{25F3D286-A6EC-4EBF-A80C-EA23400BD315}" type="pres">
      <dgm:prSet presAssocID="{1660FFEE-6B68-4F7A-98A2-4D03A43D8FFA}" presName="parentText" presStyleLbl="node1" presStyleIdx="2" presStyleCnt="3">
        <dgm:presLayoutVars>
          <dgm:chMax val="0"/>
          <dgm:bulletEnabled val="1"/>
        </dgm:presLayoutVars>
      </dgm:prSet>
      <dgm:spPr/>
    </dgm:pt>
  </dgm:ptLst>
  <dgm:cxnLst>
    <dgm:cxn modelId="{2F830403-BD8D-4494-9D96-D815C3B2FE97}" srcId="{70D7874B-E35E-48DC-AF48-DF7227CC1283}" destId="{CC7BDF36-A542-4D37-ACCA-14529B5BF2CC}" srcOrd="0" destOrd="0" parTransId="{4A451470-B04E-442D-A1B5-B74304637318}" sibTransId="{E972D897-D349-45E2-8A0C-8C5C63F268C8}"/>
    <dgm:cxn modelId="{07F53208-6022-49A9-8008-18AFADDD5237}" type="presOf" srcId="{70D7874B-E35E-48DC-AF48-DF7227CC1283}" destId="{56572F90-AF17-4E2A-A1BA-A5CFCDBC318F}" srcOrd="0" destOrd="0" presId="urn:microsoft.com/office/officeart/2005/8/layout/vList2"/>
    <dgm:cxn modelId="{12200F18-3630-4381-85C5-2FEEDEFBD644}" type="presOf" srcId="{BC4A3EF3-F7E5-43A6-B54E-27692903D8D8}" destId="{A3C20E3F-9BE5-4925-814C-79986BD003A1}" srcOrd="0" destOrd="0" presId="urn:microsoft.com/office/officeart/2005/8/layout/vList2"/>
    <dgm:cxn modelId="{B539976F-476D-4BA6-BCC0-08D4E7B015FD}" srcId="{70D7874B-E35E-48DC-AF48-DF7227CC1283}" destId="{BC4A3EF3-F7E5-43A6-B54E-27692903D8D8}" srcOrd="1" destOrd="0" parTransId="{6A104C37-C00E-43FF-A33F-C617A987D63A}" sibTransId="{FF4636DC-03D2-4AFB-8859-46A1F8A79B4C}"/>
    <dgm:cxn modelId="{F647B5B3-180A-4E97-BCFC-BA1A7854227C}" srcId="{70D7874B-E35E-48DC-AF48-DF7227CC1283}" destId="{1660FFEE-6B68-4F7A-98A2-4D03A43D8FFA}" srcOrd="2" destOrd="0" parTransId="{F3B41D4D-21D5-4A4F-9EE4-2BFF53DD4D29}" sibTransId="{C0C675CD-6CA3-423F-9239-E44BB38EBDF3}"/>
    <dgm:cxn modelId="{3671A0B8-8568-49FE-897D-28567C9E2B42}" type="presOf" srcId="{1660FFEE-6B68-4F7A-98A2-4D03A43D8FFA}" destId="{25F3D286-A6EC-4EBF-A80C-EA23400BD315}" srcOrd="0" destOrd="0" presId="urn:microsoft.com/office/officeart/2005/8/layout/vList2"/>
    <dgm:cxn modelId="{8DACCADB-5FFB-4C4F-95B7-2A58F58AD109}" type="presOf" srcId="{CC7BDF36-A542-4D37-ACCA-14529B5BF2CC}" destId="{6A6A57FA-AA47-42C2-B700-7A19D3111DB3}" srcOrd="0" destOrd="0" presId="urn:microsoft.com/office/officeart/2005/8/layout/vList2"/>
    <dgm:cxn modelId="{E03813D4-752D-4258-9B0D-607850C857CF}" type="presParOf" srcId="{56572F90-AF17-4E2A-A1BA-A5CFCDBC318F}" destId="{6A6A57FA-AA47-42C2-B700-7A19D3111DB3}" srcOrd="0" destOrd="0" presId="urn:microsoft.com/office/officeart/2005/8/layout/vList2"/>
    <dgm:cxn modelId="{87FEDECE-396A-4455-8EEE-1D85E91C1FF9}" type="presParOf" srcId="{56572F90-AF17-4E2A-A1BA-A5CFCDBC318F}" destId="{12227664-C0FF-4103-90F9-C9EEA5F3CFAB}" srcOrd="1" destOrd="0" presId="urn:microsoft.com/office/officeart/2005/8/layout/vList2"/>
    <dgm:cxn modelId="{7081D0E4-30E6-4394-9932-22C13B5F3A75}" type="presParOf" srcId="{56572F90-AF17-4E2A-A1BA-A5CFCDBC318F}" destId="{A3C20E3F-9BE5-4925-814C-79986BD003A1}" srcOrd="2" destOrd="0" presId="urn:microsoft.com/office/officeart/2005/8/layout/vList2"/>
    <dgm:cxn modelId="{B11EFDF0-90CE-4D80-931E-0283DC1D4BA1}" type="presParOf" srcId="{56572F90-AF17-4E2A-A1BA-A5CFCDBC318F}" destId="{BAF97CB1-1D1D-4951-85DC-520EAEEBA082}" srcOrd="3" destOrd="0" presId="urn:microsoft.com/office/officeart/2005/8/layout/vList2"/>
    <dgm:cxn modelId="{FD7FD551-B438-4427-9406-B4612436D083}" type="presParOf" srcId="{56572F90-AF17-4E2A-A1BA-A5CFCDBC318F}" destId="{25F3D286-A6EC-4EBF-A80C-EA23400BD31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989625-1E7C-4237-9FD3-2E758F1DFE98}"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D42AF1F-D2EA-4E58-B3F2-DA9C22C6ABFA}">
      <dgm:prSet/>
      <dgm:spPr/>
      <dgm:t>
        <a:bodyPr/>
        <a:lstStyle/>
        <a:p>
          <a:r>
            <a:rPr lang="es-ES" b="0" i="0" baseline="0"/>
            <a:t>Mendeleev wrote the names of elements onto cards to help him look for patterns. He put the cards in order of lightest to the heaviest element and made groups based on the  and  of each element.</a:t>
          </a:r>
          <a:endParaRPr lang="en-US"/>
        </a:p>
      </dgm:t>
    </dgm:pt>
    <dgm:pt modelId="{01417E73-18ED-4F1C-A886-3CADCC433D8D}" type="parTrans" cxnId="{01B4C355-5043-4BC7-82FA-AB6BAF14E9DB}">
      <dgm:prSet/>
      <dgm:spPr/>
      <dgm:t>
        <a:bodyPr/>
        <a:lstStyle/>
        <a:p>
          <a:endParaRPr lang="en-US"/>
        </a:p>
      </dgm:t>
    </dgm:pt>
    <dgm:pt modelId="{14824900-A423-4F17-8938-8AD93E8D9189}" type="sibTrans" cxnId="{01B4C355-5043-4BC7-82FA-AB6BAF14E9DB}">
      <dgm:prSet/>
      <dgm:spPr/>
      <dgm:t>
        <a:bodyPr/>
        <a:lstStyle/>
        <a:p>
          <a:endParaRPr lang="en-US"/>
        </a:p>
      </dgm:t>
    </dgm:pt>
    <dgm:pt modelId="{A5982B8D-0544-4D29-8FB5-3DCFC340AEE5}">
      <dgm:prSet/>
      <dgm:spPr/>
      <dgm:t>
        <a:bodyPr/>
        <a:lstStyle/>
        <a:p>
          <a:r>
            <a:rPr lang="es-ES" b="0" i="0" baseline="0"/>
            <a:t>Mendeleev recognised that not all elements had been discovered yet. He left gaps in his table to place elements that scientists didn't yet know.</a:t>
          </a:r>
          <a:endParaRPr lang="en-US"/>
        </a:p>
      </dgm:t>
    </dgm:pt>
    <dgm:pt modelId="{F6B2336C-EC52-4BB5-84CA-E3303D74570A}" type="parTrans" cxnId="{5AE833BD-DEA8-4956-BFCB-C87F49146118}">
      <dgm:prSet/>
      <dgm:spPr/>
      <dgm:t>
        <a:bodyPr/>
        <a:lstStyle/>
        <a:p>
          <a:endParaRPr lang="en-US"/>
        </a:p>
      </dgm:t>
    </dgm:pt>
    <dgm:pt modelId="{3AFAB4EF-A58C-4EDE-9253-DFC1129F0786}" type="sibTrans" cxnId="{5AE833BD-DEA8-4956-BFCB-C87F49146118}">
      <dgm:prSet/>
      <dgm:spPr/>
      <dgm:t>
        <a:bodyPr/>
        <a:lstStyle/>
        <a:p>
          <a:endParaRPr lang="en-US"/>
        </a:p>
      </dgm:t>
    </dgm:pt>
    <dgm:pt modelId="{ABD11E1B-B535-4BD8-88FB-AE380FE04988}">
      <dgm:prSet/>
      <dgm:spPr/>
      <dgm:t>
        <a:bodyPr/>
        <a:lstStyle/>
        <a:p>
          <a:r>
            <a:rPr lang="es-ES" b="0" i="0" baseline="0"/>
            <a:t>By looking at the physical properties and chemical properties of elements next to gaps, he could even predict the properties of these undiscovered elements.</a:t>
          </a:r>
          <a:endParaRPr lang="en-US"/>
        </a:p>
      </dgm:t>
    </dgm:pt>
    <dgm:pt modelId="{D8ED758E-F28A-49D2-8D2D-5ED97223ECE9}" type="parTrans" cxnId="{48B3EC03-5D56-4A25-81CC-264408B12FDE}">
      <dgm:prSet/>
      <dgm:spPr/>
      <dgm:t>
        <a:bodyPr/>
        <a:lstStyle/>
        <a:p>
          <a:endParaRPr lang="en-US"/>
        </a:p>
      </dgm:t>
    </dgm:pt>
    <dgm:pt modelId="{FA67DB56-0C0B-4C8D-B289-076157B274DB}" type="sibTrans" cxnId="{48B3EC03-5D56-4A25-81CC-264408B12FDE}">
      <dgm:prSet/>
      <dgm:spPr/>
      <dgm:t>
        <a:bodyPr/>
        <a:lstStyle/>
        <a:p>
          <a:endParaRPr lang="en-US"/>
        </a:p>
      </dgm:t>
    </dgm:pt>
    <dgm:pt modelId="{B7DECC1C-7E98-4B08-87DB-3001194357C3}" type="pres">
      <dgm:prSet presAssocID="{65989625-1E7C-4237-9FD3-2E758F1DFE98}" presName="root" presStyleCnt="0">
        <dgm:presLayoutVars>
          <dgm:dir/>
          <dgm:resizeHandles val="exact"/>
        </dgm:presLayoutVars>
      </dgm:prSet>
      <dgm:spPr/>
    </dgm:pt>
    <dgm:pt modelId="{DD45A89C-D871-45E6-B846-83C62607AC7C}" type="pres">
      <dgm:prSet presAssocID="{7D42AF1F-D2EA-4E58-B3F2-DA9C22C6ABFA}" presName="compNode" presStyleCnt="0"/>
      <dgm:spPr/>
    </dgm:pt>
    <dgm:pt modelId="{88054128-9271-40A8-AAD2-803675297065}" type="pres">
      <dgm:prSet presAssocID="{7D42AF1F-D2EA-4E58-B3F2-DA9C22C6ABFA}" presName="bgRect" presStyleLbl="bgShp" presStyleIdx="0" presStyleCnt="3"/>
      <dgm:spPr/>
    </dgm:pt>
    <dgm:pt modelId="{15965D04-2EF5-4F5D-895A-C25231CF59A1}" type="pres">
      <dgm:prSet presAssocID="{7D42AF1F-D2EA-4E58-B3F2-DA9C22C6ABF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laying Cards"/>
        </a:ext>
      </dgm:extLst>
    </dgm:pt>
    <dgm:pt modelId="{A0B2C6E4-BA87-414B-8516-A0051F9056C6}" type="pres">
      <dgm:prSet presAssocID="{7D42AF1F-D2EA-4E58-B3F2-DA9C22C6ABFA}" presName="spaceRect" presStyleCnt="0"/>
      <dgm:spPr/>
    </dgm:pt>
    <dgm:pt modelId="{344E3374-EC22-46D2-8D3F-4DDB667C958F}" type="pres">
      <dgm:prSet presAssocID="{7D42AF1F-D2EA-4E58-B3F2-DA9C22C6ABFA}" presName="parTx" presStyleLbl="revTx" presStyleIdx="0" presStyleCnt="3">
        <dgm:presLayoutVars>
          <dgm:chMax val="0"/>
          <dgm:chPref val="0"/>
        </dgm:presLayoutVars>
      </dgm:prSet>
      <dgm:spPr/>
    </dgm:pt>
    <dgm:pt modelId="{A06EDC24-45A9-43A0-8EA4-0FE1A84915BC}" type="pres">
      <dgm:prSet presAssocID="{14824900-A423-4F17-8938-8AD93E8D9189}" presName="sibTrans" presStyleCnt="0"/>
      <dgm:spPr/>
    </dgm:pt>
    <dgm:pt modelId="{C1659884-1991-4114-B392-63BAE5075024}" type="pres">
      <dgm:prSet presAssocID="{A5982B8D-0544-4D29-8FB5-3DCFC340AEE5}" presName="compNode" presStyleCnt="0"/>
      <dgm:spPr/>
    </dgm:pt>
    <dgm:pt modelId="{08B529F7-E34E-4433-8F5B-C4DE0404114B}" type="pres">
      <dgm:prSet presAssocID="{A5982B8D-0544-4D29-8FB5-3DCFC340AEE5}" presName="bgRect" presStyleLbl="bgShp" presStyleIdx="1" presStyleCnt="3"/>
      <dgm:spPr/>
    </dgm:pt>
    <dgm:pt modelId="{C4943B76-652D-44D8-8E5B-8FF290E49F88}" type="pres">
      <dgm:prSet presAssocID="{A5982B8D-0544-4D29-8FB5-3DCFC340AEE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ght Bulb and Gear"/>
        </a:ext>
      </dgm:extLst>
    </dgm:pt>
    <dgm:pt modelId="{3B8040E3-229D-4D28-A24B-D91C0AA2C1E4}" type="pres">
      <dgm:prSet presAssocID="{A5982B8D-0544-4D29-8FB5-3DCFC340AEE5}" presName="spaceRect" presStyleCnt="0"/>
      <dgm:spPr/>
    </dgm:pt>
    <dgm:pt modelId="{16C4638C-E6F4-4577-AE12-6ED0E2A18F04}" type="pres">
      <dgm:prSet presAssocID="{A5982B8D-0544-4D29-8FB5-3DCFC340AEE5}" presName="parTx" presStyleLbl="revTx" presStyleIdx="1" presStyleCnt="3">
        <dgm:presLayoutVars>
          <dgm:chMax val="0"/>
          <dgm:chPref val="0"/>
        </dgm:presLayoutVars>
      </dgm:prSet>
      <dgm:spPr/>
    </dgm:pt>
    <dgm:pt modelId="{5809601A-5AE8-467A-A634-384E44B888AC}" type="pres">
      <dgm:prSet presAssocID="{3AFAB4EF-A58C-4EDE-9253-DFC1129F0786}" presName="sibTrans" presStyleCnt="0"/>
      <dgm:spPr/>
    </dgm:pt>
    <dgm:pt modelId="{09942D55-269A-4229-9D0F-2D405E8D7BA8}" type="pres">
      <dgm:prSet presAssocID="{ABD11E1B-B535-4BD8-88FB-AE380FE04988}" presName="compNode" presStyleCnt="0"/>
      <dgm:spPr/>
    </dgm:pt>
    <dgm:pt modelId="{B171E60A-8789-4030-8FA7-E2532F9D8A5E}" type="pres">
      <dgm:prSet presAssocID="{ABD11E1B-B535-4BD8-88FB-AE380FE04988}" presName="bgRect" presStyleLbl="bgShp" presStyleIdx="2" presStyleCnt="3"/>
      <dgm:spPr/>
    </dgm:pt>
    <dgm:pt modelId="{6A2B7C40-01C9-4E5D-8DC6-70E14525024F}" type="pres">
      <dgm:prSet presAssocID="{ABD11E1B-B535-4BD8-88FB-AE380FE0498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tom"/>
        </a:ext>
      </dgm:extLst>
    </dgm:pt>
    <dgm:pt modelId="{7A991C1B-3F18-4120-9AA5-218331857FB3}" type="pres">
      <dgm:prSet presAssocID="{ABD11E1B-B535-4BD8-88FB-AE380FE04988}" presName="spaceRect" presStyleCnt="0"/>
      <dgm:spPr/>
    </dgm:pt>
    <dgm:pt modelId="{EE28BE16-908A-46BD-B655-F09BBD7C96AA}" type="pres">
      <dgm:prSet presAssocID="{ABD11E1B-B535-4BD8-88FB-AE380FE04988}" presName="parTx" presStyleLbl="revTx" presStyleIdx="2" presStyleCnt="3">
        <dgm:presLayoutVars>
          <dgm:chMax val="0"/>
          <dgm:chPref val="0"/>
        </dgm:presLayoutVars>
      </dgm:prSet>
      <dgm:spPr/>
    </dgm:pt>
  </dgm:ptLst>
  <dgm:cxnLst>
    <dgm:cxn modelId="{48B3EC03-5D56-4A25-81CC-264408B12FDE}" srcId="{65989625-1E7C-4237-9FD3-2E758F1DFE98}" destId="{ABD11E1B-B535-4BD8-88FB-AE380FE04988}" srcOrd="2" destOrd="0" parTransId="{D8ED758E-F28A-49D2-8D2D-5ED97223ECE9}" sibTransId="{FA67DB56-0C0B-4C8D-B289-076157B274DB}"/>
    <dgm:cxn modelId="{74C77008-1553-460D-8555-478F02384D6D}" type="presOf" srcId="{ABD11E1B-B535-4BD8-88FB-AE380FE04988}" destId="{EE28BE16-908A-46BD-B655-F09BBD7C96AA}" srcOrd="0" destOrd="0" presId="urn:microsoft.com/office/officeart/2018/2/layout/IconVerticalSolidList"/>
    <dgm:cxn modelId="{685E153B-CEE7-4CB7-B434-CF1CB37B283B}" type="presOf" srcId="{65989625-1E7C-4237-9FD3-2E758F1DFE98}" destId="{B7DECC1C-7E98-4B08-87DB-3001194357C3}" srcOrd="0" destOrd="0" presId="urn:microsoft.com/office/officeart/2018/2/layout/IconVerticalSolidList"/>
    <dgm:cxn modelId="{01B4C355-5043-4BC7-82FA-AB6BAF14E9DB}" srcId="{65989625-1E7C-4237-9FD3-2E758F1DFE98}" destId="{7D42AF1F-D2EA-4E58-B3F2-DA9C22C6ABFA}" srcOrd="0" destOrd="0" parTransId="{01417E73-18ED-4F1C-A886-3CADCC433D8D}" sibTransId="{14824900-A423-4F17-8938-8AD93E8D9189}"/>
    <dgm:cxn modelId="{17B9B1B7-44E5-41AA-A9C7-B87E7962767A}" type="presOf" srcId="{A5982B8D-0544-4D29-8FB5-3DCFC340AEE5}" destId="{16C4638C-E6F4-4577-AE12-6ED0E2A18F04}" srcOrd="0" destOrd="0" presId="urn:microsoft.com/office/officeart/2018/2/layout/IconVerticalSolidList"/>
    <dgm:cxn modelId="{5AE833BD-DEA8-4956-BFCB-C87F49146118}" srcId="{65989625-1E7C-4237-9FD3-2E758F1DFE98}" destId="{A5982B8D-0544-4D29-8FB5-3DCFC340AEE5}" srcOrd="1" destOrd="0" parTransId="{F6B2336C-EC52-4BB5-84CA-E3303D74570A}" sibTransId="{3AFAB4EF-A58C-4EDE-9253-DFC1129F0786}"/>
    <dgm:cxn modelId="{0FFE57F5-0228-4A78-AD5F-0B472BEE90C0}" type="presOf" srcId="{7D42AF1F-D2EA-4E58-B3F2-DA9C22C6ABFA}" destId="{344E3374-EC22-46D2-8D3F-4DDB667C958F}" srcOrd="0" destOrd="0" presId="urn:microsoft.com/office/officeart/2018/2/layout/IconVerticalSolidList"/>
    <dgm:cxn modelId="{B88E9A1B-EA6B-4A46-8EB3-DB1F894F48DF}" type="presParOf" srcId="{B7DECC1C-7E98-4B08-87DB-3001194357C3}" destId="{DD45A89C-D871-45E6-B846-83C62607AC7C}" srcOrd="0" destOrd="0" presId="urn:microsoft.com/office/officeart/2018/2/layout/IconVerticalSolidList"/>
    <dgm:cxn modelId="{38CCE43F-66E5-4002-A9F5-237126C29413}" type="presParOf" srcId="{DD45A89C-D871-45E6-B846-83C62607AC7C}" destId="{88054128-9271-40A8-AAD2-803675297065}" srcOrd="0" destOrd="0" presId="urn:microsoft.com/office/officeart/2018/2/layout/IconVerticalSolidList"/>
    <dgm:cxn modelId="{896BFCD2-7E40-4E85-BC11-D21426A35646}" type="presParOf" srcId="{DD45A89C-D871-45E6-B846-83C62607AC7C}" destId="{15965D04-2EF5-4F5D-895A-C25231CF59A1}" srcOrd="1" destOrd="0" presId="urn:microsoft.com/office/officeart/2018/2/layout/IconVerticalSolidList"/>
    <dgm:cxn modelId="{03FA9FD7-0B05-4541-9EE5-9F209D130BC6}" type="presParOf" srcId="{DD45A89C-D871-45E6-B846-83C62607AC7C}" destId="{A0B2C6E4-BA87-414B-8516-A0051F9056C6}" srcOrd="2" destOrd="0" presId="urn:microsoft.com/office/officeart/2018/2/layout/IconVerticalSolidList"/>
    <dgm:cxn modelId="{C5266E6E-C414-4C10-AC95-DF6C49C3DF6D}" type="presParOf" srcId="{DD45A89C-D871-45E6-B846-83C62607AC7C}" destId="{344E3374-EC22-46D2-8D3F-4DDB667C958F}" srcOrd="3" destOrd="0" presId="urn:microsoft.com/office/officeart/2018/2/layout/IconVerticalSolidList"/>
    <dgm:cxn modelId="{5AC43139-46A3-4604-A315-E92AA4ACD7C5}" type="presParOf" srcId="{B7DECC1C-7E98-4B08-87DB-3001194357C3}" destId="{A06EDC24-45A9-43A0-8EA4-0FE1A84915BC}" srcOrd="1" destOrd="0" presId="urn:microsoft.com/office/officeart/2018/2/layout/IconVerticalSolidList"/>
    <dgm:cxn modelId="{48530A39-1485-4004-AE18-0AB62BD41B17}" type="presParOf" srcId="{B7DECC1C-7E98-4B08-87DB-3001194357C3}" destId="{C1659884-1991-4114-B392-63BAE5075024}" srcOrd="2" destOrd="0" presId="urn:microsoft.com/office/officeart/2018/2/layout/IconVerticalSolidList"/>
    <dgm:cxn modelId="{718C86B4-A91A-4F0D-B1F7-02399FA9068F}" type="presParOf" srcId="{C1659884-1991-4114-B392-63BAE5075024}" destId="{08B529F7-E34E-4433-8F5B-C4DE0404114B}" srcOrd="0" destOrd="0" presId="urn:microsoft.com/office/officeart/2018/2/layout/IconVerticalSolidList"/>
    <dgm:cxn modelId="{C554A533-BB3D-408A-812D-9FFEF9F278B6}" type="presParOf" srcId="{C1659884-1991-4114-B392-63BAE5075024}" destId="{C4943B76-652D-44D8-8E5B-8FF290E49F88}" srcOrd="1" destOrd="0" presId="urn:microsoft.com/office/officeart/2018/2/layout/IconVerticalSolidList"/>
    <dgm:cxn modelId="{0EE0B1C7-7CCF-46FA-B469-EED7934AF409}" type="presParOf" srcId="{C1659884-1991-4114-B392-63BAE5075024}" destId="{3B8040E3-229D-4D28-A24B-D91C0AA2C1E4}" srcOrd="2" destOrd="0" presId="urn:microsoft.com/office/officeart/2018/2/layout/IconVerticalSolidList"/>
    <dgm:cxn modelId="{22CBC01E-61C4-47CD-B347-D360E473827C}" type="presParOf" srcId="{C1659884-1991-4114-B392-63BAE5075024}" destId="{16C4638C-E6F4-4577-AE12-6ED0E2A18F04}" srcOrd="3" destOrd="0" presId="urn:microsoft.com/office/officeart/2018/2/layout/IconVerticalSolidList"/>
    <dgm:cxn modelId="{1373B77E-6334-45E1-A0E0-4D48B53CF9CE}" type="presParOf" srcId="{B7DECC1C-7E98-4B08-87DB-3001194357C3}" destId="{5809601A-5AE8-467A-A634-384E44B888AC}" srcOrd="3" destOrd="0" presId="urn:microsoft.com/office/officeart/2018/2/layout/IconVerticalSolidList"/>
    <dgm:cxn modelId="{E6ED3D39-708D-4F46-8347-3B911F168336}" type="presParOf" srcId="{B7DECC1C-7E98-4B08-87DB-3001194357C3}" destId="{09942D55-269A-4229-9D0F-2D405E8D7BA8}" srcOrd="4" destOrd="0" presId="urn:microsoft.com/office/officeart/2018/2/layout/IconVerticalSolidList"/>
    <dgm:cxn modelId="{024485D5-5E91-467E-B135-AE2427101CB9}" type="presParOf" srcId="{09942D55-269A-4229-9D0F-2D405E8D7BA8}" destId="{B171E60A-8789-4030-8FA7-E2532F9D8A5E}" srcOrd="0" destOrd="0" presId="urn:microsoft.com/office/officeart/2018/2/layout/IconVerticalSolidList"/>
    <dgm:cxn modelId="{4251CDF1-5872-4D4C-B95F-44EFF4372D17}" type="presParOf" srcId="{09942D55-269A-4229-9D0F-2D405E8D7BA8}" destId="{6A2B7C40-01C9-4E5D-8DC6-70E14525024F}" srcOrd="1" destOrd="0" presId="urn:microsoft.com/office/officeart/2018/2/layout/IconVerticalSolidList"/>
    <dgm:cxn modelId="{FDCAFD1C-0E3C-4E38-8E31-DEA0AB3C1681}" type="presParOf" srcId="{09942D55-269A-4229-9D0F-2D405E8D7BA8}" destId="{7A991C1B-3F18-4120-9AA5-218331857FB3}" srcOrd="2" destOrd="0" presId="urn:microsoft.com/office/officeart/2018/2/layout/IconVerticalSolidList"/>
    <dgm:cxn modelId="{FD814F54-0FF0-439B-B156-369FDF8C997A}" type="presParOf" srcId="{09942D55-269A-4229-9D0F-2D405E8D7BA8}" destId="{EE28BE16-908A-46BD-B655-F09BBD7C96A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6A57FA-AA47-42C2-B700-7A19D3111DB3}">
      <dsp:nvSpPr>
        <dsp:cNvPr id="0" name=""/>
        <dsp:cNvSpPr/>
      </dsp:nvSpPr>
      <dsp:spPr>
        <a:xfrm>
          <a:off x="0" y="87089"/>
          <a:ext cx="5393367" cy="152026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b="0" i="0" kern="1200" baseline="0" dirty="0" err="1"/>
            <a:t>All</a:t>
          </a:r>
          <a:r>
            <a:rPr lang="es-ES" sz="2400" b="0" i="0" kern="1200" baseline="0" dirty="0"/>
            <a:t> </a:t>
          </a:r>
          <a:r>
            <a:rPr lang="es-ES" sz="2400" b="0" i="0" kern="1200" baseline="0" dirty="0" err="1"/>
            <a:t>elements</a:t>
          </a:r>
          <a:r>
            <a:rPr lang="es-ES" sz="2400" b="0" i="0" kern="1200" baseline="0" dirty="0"/>
            <a:t> are </a:t>
          </a:r>
          <a:r>
            <a:rPr lang="es-ES" sz="2400" b="0" i="0" kern="1200" baseline="0" dirty="0" err="1"/>
            <a:t>arranged</a:t>
          </a:r>
          <a:r>
            <a:rPr lang="es-ES" sz="2400" b="0" i="0" kern="1200" baseline="0" dirty="0"/>
            <a:t> in a chart </a:t>
          </a:r>
          <a:r>
            <a:rPr lang="es-ES" sz="2400" b="0" i="0" kern="1200" baseline="0" dirty="0" err="1"/>
            <a:t>called</a:t>
          </a:r>
          <a:r>
            <a:rPr lang="es-ES" sz="2400" b="0" i="0" kern="1200" baseline="0" dirty="0"/>
            <a:t> </a:t>
          </a:r>
          <a:r>
            <a:rPr lang="es-ES" sz="2400" b="0" i="0" kern="1200" baseline="0" dirty="0" err="1"/>
            <a:t>the</a:t>
          </a:r>
          <a:r>
            <a:rPr lang="es-ES" sz="2400" b="0" i="0" kern="1200" baseline="0" dirty="0"/>
            <a:t> </a:t>
          </a:r>
          <a:r>
            <a:rPr lang="es-ES" sz="2400" b="0" i="0" kern="1200" baseline="0" dirty="0" err="1"/>
            <a:t>periodic</a:t>
          </a:r>
          <a:r>
            <a:rPr lang="es-ES" sz="2400" b="0" i="0" kern="1200" baseline="0" dirty="0"/>
            <a:t> table.</a:t>
          </a:r>
          <a:endParaRPr lang="en-US" sz="2400" kern="1200" dirty="0"/>
        </a:p>
      </dsp:txBody>
      <dsp:txXfrm>
        <a:off x="74213" y="161302"/>
        <a:ext cx="5244941" cy="1371842"/>
      </dsp:txXfrm>
    </dsp:sp>
    <dsp:sp modelId="{A3C20E3F-9BE5-4925-814C-79986BD003A1}">
      <dsp:nvSpPr>
        <dsp:cNvPr id="0" name=""/>
        <dsp:cNvSpPr/>
      </dsp:nvSpPr>
      <dsp:spPr>
        <a:xfrm>
          <a:off x="0" y="1676478"/>
          <a:ext cx="5393367" cy="1520268"/>
        </a:xfrm>
        <a:prstGeom prst="roundRect">
          <a:avLst/>
        </a:prstGeom>
        <a:solidFill>
          <a:schemeClr val="accent5">
            <a:hueOff val="-3933945"/>
            <a:satOff val="10618"/>
            <a:lumOff val="127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b="0" i="0" kern="1200" baseline="0"/>
            <a:t>The arrangement of elements is based on their structure and properties.</a:t>
          </a:r>
          <a:endParaRPr lang="en-US" sz="2400" kern="1200"/>
        </a:p>
      </dsp:txBody>
      <dsp:txXfrm>
        <a:off x="74213" y="1750691"/>
        <a:ext cx="5244941" cy="1371842"/>
      </dsp:txXfrm>
    </dsp:sp>
    <dsp:sp modelId="{25F3D286-A6EC-4EBF-A80C-EA23400BD315}">
      <dsp:nvSpPr>
        <dsp:cNvPr id="0" name=""/>
        <dsp:cNvSpPr/>
      </dsp:nvSpPr>
      <dsp:spPr>
        <a:xfrm>
          <a:off x="0" y="3265867"/>
          <a:ext cx="5393367" cy="1520268"/>
        </a:xfrm>
        <a:prstGeom prst="roundRect">
          <a:avLst/>
        </a:prstGeom>
        <a:solidFill>
          <a:schemeClr val="accent5">
            <a:hueOff val="-7867891"/>
            <a:satOff val="21236"/>
            <a:lumOff val="254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b="0" i="0" kern="1200" baseline="0"/>
            <a:t>A Russian scientist named Dmitri Mendeleev produced one of the first practical periodic tables in the 19th century.</a:t>
          </a:r>
          <a:endParaRPr lang="en-US" sz="2400" kern="1200"/>
        </a:p>
      </dsp:txBody>
      <dsp:txXfrm>
        <a:off x="74213" y="3340080"/>
        <a:ext cx="5244941" cy="13718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054128-9271-40A8-AAD2-803675297065}">
      <dsp:nvSpPr>
        <dsp:cNvPr id="0" name=""/>
        <dsp:cNvSpPr/>
      </dsp:nvSpPr>
      <dsp:spPr>
        <a:xfrm>
          <a:off x="0" y="669"/>
          <a:ext cx="6240668" cy="156716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965D04-2EF5-4F5D-895A-C25231CF59A1}">
      <dsp:nvSpPr>
        <dsp:cNvPr id="0" name=""/>
        <dsp:cNvSpPr/>
      </dsp:nvSpPr>
      <dsp:spPr>
        <a:xfrm>
          <a:off x="474065" y="353280"/>
          <a:ext cx="861938" cy="86193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44E3374-EC22-46D2-8D3F-4DDB667C958F}">
      <dsp:nvSpPr>
        <dsp:cNvPr id="0" name=""/>
        <dsp:cNvSpPr/>
      </dsp:nvSpPr>
      <dsp:spPr>
        <a:xfrm>
          <a:off x="1810069" y="669"/>
          <a:ext cx="4430599" cy="1567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858" tIns="165858" rIns="165858" bIns="165858" numCol="1" spcCol="1270" anchor="ctr" anchorCtr="0">
          <a:noAutofit/>
        </a:bodyPr>
        <a:lstStyle/>
        <a:p>
          <a:pPr marL="0" lvl="0" indent="0" algn="l" defTabSz="755650">
            <a:lnSpc>
              <a:spcPct val="90000"/>
            </a:lnSpc>
            <a:spcBef>
              <a:spcPct val="0"/>
            </a:spcBef>
            <a:spcAft>
              <a:spcPct val="35000"/>
            </a:spcAft>
            <a:buNone/>
          </a:pPr>
          <a:r>
            <a:rPr lang="es-ES" sz="1700" b="0" i="0" kern="1200" baseline="0"/>
            <a:t>Mendeleev wrote the names of elements onto cards to help him look for patterns. He put the cards in order of lightest to the heaviest element and made groups based on the  and  of each element.</a:t>
          </a:r>
          <a:endParaRPr lang="en-US" sz="1700" kern="1200"/>
        </a:p>
      </dsp:txBody>
      <dsp:txXfrm>
        <a:off x="1810069" y="669"/>
        <a:ext cx="4430599" cy="1567160"/>
      </dsp:txXfrm>
    </dsp:sp>
    <dsp:sp modelId="{08B529F7-E34E-4433-8F5B-C4DE0404114B}">
      <dsp:nvSpPr>
        <dsp:cNvPr id="0" name=""/>
        <dsp:cNvSpPr/>
      </dsp:nvSpPr>
      <dsp:spPr>
        <a:xfrm>
          <a:off x="0" y="1959619"/>
          <a:ext cx="6240668" cy="156716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943B76-652D-44D8-8E5B-8FF290E49F88}">
      <dsp:nvSpPr>
        <dsp:cNvPr id="0" name=""/>
        <dsp:cNvSpPr/>
      </dsp:nvSpPr>
      <dsp:spPr>
        <a:xfrm>
          <a:off x="474065" y="2312230"/>
          <a:ext cx="861938" cy="86193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C4638C-E6F4-4577-AE12-6ED0E2A18F04}">
      <dsp:nvSpPr>
        <dsp:cNvPr id="0" name=""/>
        <dsp:cNvSpPr/>
      </dsp:nvSpPr>
      <dsp:spPr>
        <a:xfrm>
          <a:off x="1810069" y="1959619"/>
          <a:ext cx="4430599" cy="1567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858" tIns="165858" rIns="165858" bIns="165858" numCol="1" spcCol="1270" anchor="ctr" anchorCtr="0">
          <a:noAutofit/>
        </a:bodyPr>
        <a:lstStyle/>
        <a:p>
          <a:pPr marL="0" lvl="0" indent="0" algn="l" defTabSz="755650">
            <a:lnSpc>
              <a:spcPct val="90000"/>
            </a:lnSpc>
            <a:spcBef>
              <a:spcPct val="0"/>
            </a:spcBef>
            <a:spcAft>
              <a:spcPct val="35000"/>
            </a:spcAft>
            <a:buNone/>
          </a:pPr>
          <a:r>
            <a:rPr lang="es-ES" sz="1700" b="0" i="0" kern="1200" baseline="0"/>
            <a:t>Mendeleev recognised that not all elements had been discovered yet. He left gaps in his table to place elements that scientists didn't yet know.</a:t>
          </a:r>
          <a:endParaRPr lang="en-US" sz="1700" kern="1200"/>
        </a:p>
      </dsp:txBody>
      <dsp:txXfrm>
        <a:off x="1810069" y="1959619"/>
        <a:ext cx="4430599" cy="1567160"/>
      </dsp:txXfrm>
    </dsp:sp>
    <dsp:sp modelId="{B171E60A-8789-4030-8FA7-E2532F9D8A5E}">
      <dsp:nvSpPr>
        <dsp:cNvPr id="0" name=""/>
        <dsp:cNvSpPr/>
      </dsp:nvSpPr>
      <dsp:spPr>
        <a:xfrm>
          <a:off x="0" y="3918570"/>
          <a:ext cx="6240668" cy="156716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A2B7C40-01C9-4E5D-8DC6-70E14525024F}">
      <dsp:nvSpPr>
        <dsp:cNvPr id="0" name=""/>
        <dsp:cNvSpPr/>
      </dsp:nvSpPr>
      <dsp:spPr>
        <a:xfrm>
          <a:off x="474065" y="4271181"/>
          <a:ext cx="861938" cy="86193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E28BE16-908A-46BD-B655-F09BBD7C96AA}">
      <dsp:nvSpPr>
        <dsp:cNvPr id="0" name=""/>
        <dsp:cNvSpPr/>
      </dsp:nvSpPr>
      <dsp:spPr>
        <a:xfrm>
          <a:off x="1810069" y="3918570"/>
          <a:ext cx="4430599" cy="1567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858" tIns="165858" rIns="165858" bIns="165858" numCol="1" spcCol="1270" anchor="ctr" anchorCtr="0">
          <a:noAutofit/>
        </a:bodyPr>
        <a:lstStyle/>
        <a:p>
          <a:pPr marL="0" lvl="0" indent="0" algn="l" defTabSz="755650">
            <a:lnSpc>
              <a:spcPct val="90000"/>
            </a:lnSpc>
            <a:spcBef>
              <a:spcPct val="0"/>
            </a:spcBef>
            <a:spcAft>
              <a:spcPct val="35000"/>
            </a:spcAft>
            <a:buNone/>
          </a:pPr>
          <a:r>
            <a:rPr lang="es-ES" sz="1700" b="0" i="0" kern="1200" baseline="0"/>
            <a:t>By looking at the physical properties and chemical properties of elements next to gaps, he could even predict the properties of these undiscovered elements.</a:t>
          </a:r>
          <a:endParaRPr lang="en-US" sz="1700" kern="1200"/>
        </a:p>
      </dsp:txBody>
      <dsp:txXfrm>
        <a:off x="1810069" y="3918570"/>
        <a:ext cx="4430599" cy="156716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C7A07-96C3-42AF-943D-953C86C3DAAD}"/>
              </a:ext>
            </a:extLst>
          </p:cNvPr>
          <p:cNvSpPr>
            <a:spLocks noGrp="1"/>
          </p:cNvSpPr>
          <p:nvPr>
            <p:ph type="ctrTitle"/>
          </p:nvPr>
        </p:nvSpPr>
        <p:spPr>
          <a:xfrm>
            <a:off x="1524000" y="1463557"/>
            <a:ext cx="9144000" cy="2387600"/>
          </a:xfrm>
        </p:spPr>
        <p:txBody>
          <a:bodyPr anchor="b">
            <a:normAutofit/>
          </a:bodyPr>
          <a:lstStyle>
            <a:lvl1pPr algn="ctr">
              <a:lnSpc>
                <a:spcPct val="90000"/>
              </a:lnSpc>
              <a:defRPr sz="52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CEE38DF-F503-4E79-B1B0-16489708A1B5}"/>
              </a:ext>
            </a:extLst>
          </p:cNvPr>
          <p:cNvSpPr>
            <a:spLocks noGrp="1"/>
          </p:cNvSpPr>
          <p:nvPr>
            <p:ph type="subTitle" idx="1"/>
          </p:nvPr>
        </p:nvSpPr>
        <p:spPr>
          <a:xfrm>
            <a:off x="1524000" y="3943232"/>
            <a:ext cx="9144000" cy="1655762"/>
          </a:xfrm>
        </p:spPr>
        <p:txBody>
          <a:bodyPr>
            <a:normAutofit/>
          </a:bodyPr>
          <a:lstStyle>
            <a:lvl1pPr marL="0" indent="0" algn="ctr">
              <a:lnSpc>
                <a:spcPts val="3200"/>
              </a:lnSpc>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C1D965B-87A4-4F43-BE02-800BCCDF42EF}"/>
              </a:ext>
            </a:extLst>
          </p:cNvPr>
          <p:cNvSpPr>
            <a:spLocks noGrp="1"/>
          </p:cNvSpPr>
          <p:nvPr>
            <p:ph type="dt" sz="half" idx="10"/>
          </p:nvPr>
        </p:nvSpPr>
        <p:spPr>
          <a:xfrm>
            <a:off x="420624" y="6217920"/>
            <a:ext cx="2743200" cy="640080"/>
          </a:xfrm>
        </p:spPr>
        <p:txBody>
          <a:bodyPr anchor="ctr" anchorCtr="0"/>
          <a:lstStyle/>
          <a:p>
            <a:fld id="{403CB87E-4591-47A1-9046-CF63F17215EF}" type="datetime2">
              <a:rPr lang="en-US" smtClean="0"/>
              <a:t>Monday, January 31, 2022</a:t>
            </a:fld>
            <a:endParaRPr lang="en-US" dirty="0"/>
          </a:p>
        </p:txBody>
      </p:sp>
      <p:sp>
        <p:nvSpPr>
          <p:cNvPr id="5" name="Footer Placeholder 4">
            <a:extLst>
              <a:ext uri="{FF2B5EF4-FFF2-40B4-BE49-F238E27FC236}">
                <a16:creationId xmlns:a16="http://schemas.microsoft.com/office/drawing/2014/main" id="{389ED35B-CBF1-40D9-BAA7-CF9E1E22B8FC}"/>
              </a:ext>
            </a:extLst>
          </p:cNvPr>
          <p:cNvSpPr>
            <a:spLocks noGrp="1"/>
          </p:cNvSpPr>
          <p:nvPr>
            <p:ph type="ftr" sz="quarter" idx="11"/>
          </p:nvPr>
        </p:nvSpPr>
        <p:spPr>
          <a:xfrm>
            <a:off x="3767328" y="6217920"/>
            <a:ext cx="7196328" cy="640080"/>
          </a:xfrm>
        </p:spPr>
        <p:txBody>
          <a:bodyPr anchor="ctr" anchorCtr="0"/>
          <a:lstStyle/>
          <a:p>
            <a:r>
              <a:rPr lang="en-US" dirty="0"/>
              <a:t>Sample Footer Text</a:t>
            </a:r>
          </a:p>
        </p:txBody>
      </p:sp>
      <p:sp>
        <p:nvSpPr>
          <p:cNvPr id="6" name="Slide Number Placeholder 5">
            <a:extLst>
              <a:ext uri="{FF2B5EF4-FFF2-40B4-BE49-F238E27FC236}">
                <a16:creationId xmlns:a16="http://schemas.microsoft.com/office/drawing/2014/main" id="{3D26653A-450D-4BDE-8718-99F2D9314259}"/>
              </a:ext>
            </a:extLst>
          </p:cNvPr>
          <p:cNvSpPr>
            <a:spLocks noGrp="1"/>
          </p:cNvSpPr>
          <p:nvPr>
            <p:ph type="sldNum" sz="quarter" idx="12"/>
          </p:nvPr>
        </p:nvSpPr>
        <p:spPr>
          <a:xfrm>
            <a:off x="11503152" y="0"/>
            <a:ext cx="685800" cy="685800"/>
          </a:xfrm>
        </p:spPr>
        <p:txBody>
          <a:bodyPr/>
          <a:lstStyle>
            <a:lvl1pPr algn="ctr">
              <a:defRPr/>
            </a:lvl1pPr>
          </a:lstStyle>
          <a:p>
            <a:fld id="{3A4F6043-7A67-491B-98BC-F933DED7226D}" type="slidenum">
              <a:rPr lang="en-US" smtClean="0"/>
              <a:t>‹#›</a:t>
            </a:fld>
            <a:endParaRPr lang="en-US"/>
          </a:p>
        </p:txBody>
      </p:sp>
    </p:spTree>
    <p:extLst>
      <p:ext uri="{BB962C8B-B14F-4D97-AF65-F5344CB8AC3E}">
        <p14:creationId xmlns:p14="http://schemas.microsoft.com/office/powerpoint/2010/main" val="253060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D930A-6467-4C46-BA13-A0F5EC12FF67}"/>
              </a:ext>
            </a:extLst>
          </p:cNvPr>
          <p:cNvSpPr>
            <a:spLocks noGrp="1"/>
          </p:cNvSpPr>
          <p:nvPr>
            <p:ph type="title"/>
          </p:nvPr>
        </p:nvSpPr>
        <p:spPr/>
        <p:txBody>
          <a:bodyPr>
            <a:normAutofit/>
          </a:bodyPr>
          <a:lstStyle>
            <a:lvl1pPr>
              <a:defRPr sz="5200"/>
            </a:lvl1p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841977A-7872-4BE8-8C5C-D2099BEDBB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CB8191-8A0C-4077-9A2D-0255BF81A9D0}"/>
              </a:ext>
            </a:extLst>
          </p:cNvPr>
          <p:cNvSpPr>
            <a:spLocks noGrp="1"/>
          </p:cNvSpPr>
          <p:nvPr>
            <p:ph type="dt" sz="half" idx="10"/>
          </p:nvPr>
        </p:nvSpPr>
        <p:spPr/>
        <p:txBody>
          <a:bodyPr/>
          <a:lstStyle/>
          <a:p>
            <a:fld id="{2FA17F0E-8070-4DFE-A821-9A699EDBAD7E}" type="datetime2">
              <a:rPr lang="en-US" smtClean="0"/>
              <a:t>Monday, January 31, 2022</a:t>
            </a:fld>
            <a:endParaRPr lang="en-US"/>
          </a:p>
        </p:txBody>
      </p:sp>
      <p:sp>
        <p:nvSpPr>
          <p:cNvPr id="5" name="Footer Placeholder 4">
            <a:extLst>
              <a:ext uri="{FF2B5EF4-FFF2-40B4-BE49-F238E27FC236}">
                <a16:creationId xmlns:a16="http://schemas.microsoft.com/office/drawing/2014/main" id="{BF441B40-57AC-45F3-9AAC-DC2BEBB12184}"/>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9B6D65F4-29FA-451A-878F-768E426A7EDA}"/>
              </a:ext>
            </a:extLst>
          </p:cNvPr>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890186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76A9FC-D582-4FC8-B641-9F77B4DD15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3A1683-12F6-4BA6-AD1A-F98C609514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1141D6-1E1A-4A54-A9B4-57F86865FC03}"/>
              </a:ext>
            </a:extLst>
          </p:cNvPr>
          <p:cNvSpPr>
            <a:spLocks noGrp="1"/>
          </p:cNvSpPr>
          <p:nvPr>
            <p:ph type="dt" sz="half" idx="10"/>
          </p:nvPr>
        </p:nvSpPr>
        <p:spPr/>
        <p:txBody>
          <a:bodyPr/>
          <a:lstStyle/>
          <a:p>
            <a:fld id="{D88D34AE-C7BF-46E5-A968-01C6641F6476}" type="datetime2">
              <a:rPr lang="en-US" smtClean="0"/>
              <a:t>Monday, January 31, 2022</a:t>
            </a:fld>
            <a:endParaRPr lang="en-US"/>
          </a:p>
        </p:txBody>
      </p:sp>
      <p:sp>
        <p:nvSpPr>
          <p:cNvPr id="5" name="Footer Placeholder 4">
            <a:extLst>
              <a:ext uri="{FF2B5EF4-FFF2-40B4-BE49-F238E27FC236}">
                <a16:creationId xmlns:a16="http://schemas.microsoft.com/office/drawing/2014/main" id="{E57541D6-4702-4421-AEB2-D6CA3AADBA4F}"/>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C3C9F43-CD60-4C38-94C9-0E6D3B7224FD}"/>
              </a:ext>
            </a:extLst>
          </p:cNvPr>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1380344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14413-82C1-4EBC-8C6B-BC5F842D13A2}"/>
              </a:ext>
            </a:extLst>
          </p:cNvPr>
          <p:cNvSpPr>
            <a:spLocks noGrp="1"/>
          </p:cNvSpPr>
          <p:nvPr>
            <p:ph type="title"/>
          </p:nvPr>
        </p:nvSpPr>
        <p:spPr>
          <a:xfrm>
            <a:off x="420624" y="365125"/>
            <a:ext cx="10543032" cy="1325563"/>
          </a:xfrm>
        </p:spPr>
        <p:txBody>
          <a:bodyPr>
            <a:normAutofit/>
          </a:bodyPr>
          <a:lstStyle>
            <a:lvl1pPr>
              <a:lnSpc>
                <a:spcPct val="90000"/>
              </a:lnSpc>
              <a:defRPr sz="5200"/>
            </a:lvl1pPr>
          </a:lstStyle>
          <a:p>
            <a:r>
              <a:rPr lang="en-US" dirty="0"/>
              <a:t>Click to edit Master title style</a:t>
            </a:r>
          </a:p>
        </p:txBody>
      </p:sp>
      <p:sp>
        <p:nvSpPr>
          <p:cNvPr id="3" name="Content Placeholder 2">
            <a:extLst>
              <a:ext uri="{FF2B5EF4-FFF2-40B4-BE49-F238E27FC236}">
                <a16:creationId xmlns:a16="http://schemas.microsoft.com/office/drawing/2014/main" id="{328F029A-192E-4A44-ACC7-6C5212C77736}"/>
              </a:ext>
            </a:extLst>
          </p:cNvPr>
          <p:cNvSpPr>
            <a:spLocks noGrp="1"/>
          </p:cNvSpPr>
          <p:nvPr>
            <p:ph idx="1"/>
          </p:nvPr>
        </p:nvSpPr>
        <p:spPr>
          <a:xfrm>
            <a:off x="420625" y="1825625"/>
            <a:ext cx="10543031" cy="4206383"/>
          </a:xfrm>
        </p:spPr>
        <p:txBody>
          <a:bodyPr/>
          <a:lstStyle>
            <a:lvl1pPr>
              <a:defRPr sz="2400"/>
            </a:lvl1pPr>
            <a:lvl2pPr>
              <a:defRPr sz="22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8D1A7D4-E57E-4789-896B-B2A051BF94F6}"/>
              </a:ext>
            </a:extLst>
          </p:cNvPr>
          <p:cNvSpPr>
            <a:spLocks noGrp="1"/>
          </p:cNvSpPr>
          <p:nvPr>
            <p:ph type="dt" sz="half" idx="10"/>
          </p:nvPr>
        </p:nvSpPr>
        <p:spPr>
          <a:xfrm>
            <a:off x="420624" y="6217920"/>
            <a:ext cx="2743200" cy="640080"/>
          </a:xfrm>
        </p:spPr>
        <p:txBody>
          <a:bodyPr/>
          <a:lstStyle>
            <a:lvl1pPr>
              <a:defRPr>
                <a:solidFill>
                  <a:schemeClr val="tx2"/>
                </a:solidFill>
              </a:defRPr>
            </a:lvl1pPr>
          </a:lstStyle>
          <a:p>
            <a:fld id="{F33DE70B-B772-416E-A790-995760B1742E}" type="datetime2">
              <a:rPr lang="en-US" smtClean="0"/>
              <a:t>Monday, January 31, 2022</a:t>
            </a:fld>
            <a:endParaRPr lang="en-US" dirty="0"/>
          </a:p>
        </p:txBody>
      </p:sp>
      <p:sp>
        <p:nvSpPr>
          <p:cNvPr id="5" name="Footer Placeholder 4">
            <a:extLst>
              <a:ext uri="{FF2B5EF4-FFF2-40B4-BE49-F238E27FC236}">
                <a16:creationId xmlns:a16="http://schemas.microsoft.com/office/drawing/2014/main" id="{A07B63EE-3B35-4F8A-BDA3-E778BFE14CA1}"/>
              </a:ext>
            </a:extLst>
          </p:cNvPr>
          <p:cNvSpPr>
            <a:spLocks noGrp="1"/>
          </p:cNvSpPr>
          <p:nvPr>
            <p:ph type="ftr" sz="quarter" idx="11"/>
          </p:nvPr>
        </p:nvSpPr>
        <p:spPr/>
        <p:txBody>
          <a:bodyPr/>
          <a:lstStyle>
            <a:lvl1pPr>
              <a:defRPr>
                <a:solidFill>
                  <a:schemeClr val="tx2"/>
                </a:solidFill>
              </a:defRPr>
            </a:lvl1pPr>
          </a:lstStyle>
          <a:p>
            <a:r>
              <a:rPr lang="en-US" dirty="0"/>
              <a:t>Sample Footer Text</a:t>
            </a:r>
          </a:p>
        </p:txBody>
      </p:sp>
      <p:sp>
        <p:nvSpPr>
          <p:cNvPr id="6" name="Slide Number Placeholder 5">
            <a:extLst>
              <a:ext uri="{FF2B5EF4-FFF2-40B4-BE49-F238E27FC236}">
                <a16:creationId xmlns:a16="http://schemas.microsoft.com/office/drawing/2014/main" id="{C8339EF2-7937-4C30-A883-7F7BD02802BC}"/>
              </a:ext>
            </a:extLst>
          </p:cNvPr>
          <p:cNvSpPr>
            <a:spLocks noGrp="1"/>
          </p:cNvSpPr>
          <p:nvPr>
            <p:ph type="sldNum" sz="quarter" idx="12"/>
          </p:nvPr>
        </p:nvSpPr>
        <p:spPr/>
        <p:txBody>
          <a:bodyPr/>
          <a:lstStyle>
            <a:lvl1pPr algn="ctr">
              <a:defRPr>
                <a:solidFill>
                  <a:schemeClr val="tx2"/>
                </a:solidFill>
              </a:defRPr>
            </a:lvl1pPr>
          </a:lstStyle>
          <a:p>
            <a:fld id="{3A4F6043-7A67-491B-98BC-F933DED7226D}" type="slidenum">
              <a:rPr lang="en-US" smtClean="0"/>
              <a:pPr/>
              <a:t>‹#›</a:t>
            </a:fld>
            <a:endParaRPr lang="en-US" dirty="0"/>
          </a:p>
        </p:txBody>
      </p:sp>
    </p:spTree>
    <p:extLst>
      <p:ext uri="{BB962C8B-B14F-4D97-AF65-F5344CB8AC3E}">
        <p14:creationId xmlns:p14="http://schemas.microsoft.com/office/powerpoint/2010/main" val="4184411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AF4BC-D1E9-40F0-A26B-9EA9B6B69755}"/>
              </a:ext>
            </a:extLst>
          </p:cNvPr>
          <p:cNvSpPr>
            <a:spLocks noGrp="1"/>
          </p:cNvSpPr>
          <p:nvPr>
            <p:ph type="title"/>
          </p:nvPr>
        </p:nvSpPr>
        <p:spPr>
          <a:xfrm>
            <a:off x="420624" y="1081941"/>
            <a:ext cx="10543032" cy="2852737"/>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FF7974A6-FAB9-47DA-8F1A-701DFC8DF327}"/>
              </a:ext>
            </a:extLst>
          </p:cNvPr>
          <p:cNvSpPr>
            <a:spLocks noGrp="1"/>
          </p:cNvSpPr>
          <p:nvPr>
            <p:ph type="body" idx="1"/>
          </p:nvPr>
        </p:nvSpPr>
        <p:spPr>
          <a:xfrm>
            <a:off x="420624" y="3961666"/>
            <a:ext cx="10543032" cy="1500187"/>
          </a:xfrm>
        </p:spPr>
        <p:txBody>
          <a:bodyPr>
            <a:noAutofit/>
          </a:bodyPr>
          <a:lstStyle>
            <a:lvl1pPr marL="0" indent="0">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64E2B4-314C-4D4F-8938-E437A2EF527B}"/>
              </a:ext>
            </a:extLst>
          </p:cNvPr>
          <p:cNvSpPr>
            <a:spLocks noGrp="1"/>
          </p:cNvSpPr>
          <p:nvPr>
            <p:ph type="dt" sz="half" idx="10"/>
          </p:nvPr>
        </p:nvSpPr>
        <p:spPr/>
        <p:txBody>
          <a:bodyPr/>
          <a:lstStyle/>
          <a:p>
            <a:fld id="{76760CDE-A6F1-4138-AF12-ED09E8E5FB6B}" type="datetime2">
              <a:rPr lang="en-US" smtClean="0"/>
              <a:t>Monday, January 31, 2022</a:t>
            </a:fld>
            <a:endParaRPr lang="en-US"/>
          </a:p>
        </p:txBody>
      </p:sp>
      <p:sp>
        <p:nvSpPr>
          <p:cNvPr id="5" name="Footer Placeholder 4">
            <a:extLst>
              <a:ext uri="{FF2B5EF4-FFF2-40B4-BE49-F238E27FC236}">
                <a16:creationId xmlns:a16="http://schemas.microsoft.com/office/drawing/2014/main" id="{72442F23-6986-4A36-97F0-13F305A2DEBF}"/>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94BA1B9-2423-42BD-A553-DC5703F6243F}"/>
              </a:ext>
            </a:extLst>
          </p:cNvPr>
          <p:cNvSpPr>
            <a:spLocks noGrp="1"/>
          </p:cNvSpPr>
          <p:nvPr>
            <p:ph type="sldNum" sz="quarter" idx="12"/>
          </p:nvPr>
        </p:nvSpPr>
        <p:spPr/>
        <p:txBody>
          <a:bodyPr/>
          <a:lstStyle/>
          <a:p>
            <a:fld id="{3A4F6043-7A67-491B-98BC-F933DED7226D}" type="slidenum">
              <a:rPr lang="en-US" smtClean="0"/>
              <a:pPr/>
              <a:t>‹#›</a:t>
            </a:fld>
            <a:endParaRPr lang="en-US" dirty="0"/>
          </a:p>
        </p:txBody>
      </p:sp>
    </p:spTree>
    <p:extLst>
      <p:ext uri="{BB962C8B-B14F-4D97-AF65-F5344CB8AC3E}">
        <p14:creationId xmlns:p14="http://schemas.microsoft.com/office/powerpoint/2010/main" val="979407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64F76-994F-4AB5-B17B-46C0C2FA5AE5}"/>
              </a:ext>
            </a:extLst>
          </p:cNvPr>
          <p:cNvSpPr>
            <a:spLocks noGrp="1"/>
          </p:cNvSpPr>
          <p:nvPr>
            <p:ph type="title"/>
          </p:nvPr>
        </p:nvSpPr>
        <p:spPr>
          <a:xfrm>
            <a:off x="420624" y="365125"/>
            <a:ext cx="10543032" cy="1325563"/>
          </a:xfrm>
        </p:spPr>
        <p:txBody>
          <a:bodyPr>
            <a:normAutofit/>
          </a:bodyPr>
          <a:lstStyle>
            <a:lvl1pPr>
              <a:defRPr sz="5200"/>
            </a:lvl1pPr>
          </a:lstStyle>
          <a:p>
            <a:r>
              <a:rPr lang="en-US" dirty="0"/>
              <a:t>Click to edit Master title style</a:t>
            </a:r>
          </a:p>
        </p:txBody>
      </p:sp>
      <p:sp>
        <p:nvSpPr>
          <p:cNvPr id="3" name="Content Placeholder 2">
            <a:extLst>
              <a:ext uri="{FF2B5EF4-FFF2-40B4-BE49-F238E27FC236}">
                <a16:creationId xmlns:a16="http://schemas.microsoft.com/office/drawing/2014/main" id="{55A69B3B-A540-4556-98C8-1F49704A794E}"/>
              </a:ext>
            </a:extLst>
          </p:cNvPr>
          <p:cNvSpPr>
            <a:spLocks noGrp="1"/>
          </p:cNvSpPr>
          <p:nvPr>
            <p:ph sz="half" idx="1"/>
          </p:nvPr>
        </p:nvSpPr>
        <p:spPr>
          <a:xfrm>
            <a:off x="420624" y="1825625"/>
            <a:ext cx="5599176" cy="4206382"/>
          </a:xfrm>
        </p:spPr>
        <p:txBody>
          <a:bodyPr/>
          <a:lstStyle>
            <a:lvl1pPr marL="457200" indent="-457200">
              <a:buFont typeface="Wingdings 2" panose="05020102010507070707" pitchFamily="18" charset="2"/>
              <a:buChar char="¬"/>
              <a:defRPr/>
            </a:lvl1pPr>
            <a:lvl2pPr marL="800100" indent="-342900">
              <a:buFont typeface="Wingdings 2" panose="05020102010507070707" pitchFamily="18" charset="2"/>
              <a:buChar char="¬"/>
              <a:defRPr/>
            </a:lvl2pPr>
            <a:lvl3pPr marL="1257300" indent="-342900">
              <a:buFont typeface="Wingdings 2" panose="05020102010507070707" pitchFamily="18" charset="2"/>
              <a:buChar char="¬"/>
              <a:defRPr/>
            </a:lvl3pPr>
            <a:lvl4pPr marL="1657350" indent="-285750">
              <a:buFont typeface="Wingdings 2" panose="05020102010507070707" pitchFamily="18" charset="2"/>
              <a:buChar char="¬"/>
              <a:defRPr/>
            </a:lvl4pPr>
            <a:lvl5pPr marL="2114550" indent="-285750">
              <a:buFont typeface="Wingdings 2" panose="05020102010507070707" pitchFamily="18"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EC72438-7C63-48F2-9D6F-2461BFD6D5E5}"/>
              </a:ext>
            </a:extLst>
          </p:cNvPr>
          <p:cNvSpPr>
            <a:spLocks noGrp="1"/>
          </p:cNvSpPr>
          <p:nvPr>
            <p:ph sz="half" idx="2"/>
          </p:nvPr>
        </p:nvSpPr>
        <p:spPr>
          <a:xfrm>
            <a:off x="6172200" y="1825625"/>
            <a:ext cx="4791456" cy="4206382"/>
          </a:xfrm>
        </p:spPr>
        <p:txBody>
          <a:bodyPr/>
          <a:lstStyle>
            <a:lvl1pPr marL="228600" indent="-228600">
              <a:buFont typeface="Wingdings 2" panose="05020102010507070707" pitchFamily="18" charset="2"/>
              <a:buChar char="¬"/>
              <a:defRPr/>
            </a:lvl1pPr>
            <a:lvl2pPr marL="685800" indent="-228600">
              <a:buFont typeface="Wingdings 2" panose="05020102010507070707" pitchFamily="18" charset="2"/>
              <a:buChar char="¬"/>
              <a:defRPr/>
            </a:lvl2pPr>
            <a:lvl3pPr marL="1143000" indent="-228600">
              <a:buFont typeface="Wingdings 2" panose="05020102010507070707" pitchFamily="18" charset="2"/>
              <a:buChar char="¬"/>
              <a:defRPr/>
            </a:lvl3pPr>
            <a:lvl4pPr marL="1600200" indent="-228600">
              <a:buFont typeface="Wingdings 2" panose="05020102010507070707" pitchFamily="18" charset="2"/>
              <a:buChar char="¬"/>
              <a:defRPr/>
            </a:lvl4pPr>
            <a:lvl5pPr marL="2057400" indent="-228600">
              <a:buFont typeface="Wingdings 2" panose="05020102010507070707" pitchFamily="18"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A1B49-6AAA-4DA7-970F-B75899F1AB51}"/>
              </a:ext>
            </a:extLst>
          </p:cNvPr>
          <p:cNvSpPr>
            <a:spLocks noGrp="1"/>
          </p:cNvSpPr>
          <p:nvPr>
            <p:ph type="dt" sz="half" idx="10"/>
          </p:nvPr>
        </p:nvSpPr>
        <p:spPr/>
        <p:txBody>
          <a:bodyPr/>
          <a:lstStyle/>
          <a:p>
            <a:fld id="{DB15F8B1-DB7B-4D28-A97D-40FB2DD1EF78}" type="datetime2">
              <a:rPr lang="en-US" smtClean="0"/>
              <a:t>Monday, January 31, 2022</a:t>
            </a:fld>
            <a:endParaRPr lang="en-US"/>
          </a:p>
        </p:txBody>
      </p:sp>
      <p:sp>
        <p:nvSpPr>
          <p:cNvPr id="6" name="Footer Placeholder 5">
            <a:extLst>
              <a:ext uri="{FF2B5EF4-FFF2-40B4-BE49-F238E27FC236}">
                <a16:creationId xmlns:a16="http://schemas.microsoft.com/office/drawing/2014/main" id="{DEE3649A-B9A2-4737-B47E-758DC140688B}"/>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250C1407-C705-451C-878E-8175DCCD500D}"/>
              </a:ext>
            </a:extLst>
          </p:cNvPr>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648559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F9955-0460-4A20-8FC6-300595560010}"/>
              </a:ext>
            </a:extLst>
          </p:cNvPr>
          <p:cNvSpPr>
            <a:spLocks noGrp="1"/>
          </p:cNvSpPr>
          <p:nvPr>
            <p:ph type="title"/>
          </p:nvPr>
        </p:nvSpPr>
        <p:spPr>
          <a:xfrm>
            <a:off x="420624" y="365125"/>
            <a:ext cx="10543032" cy="1325563"/>
          </a:xfrm>
        </p:spPr>
        <p:txBody>
          <a:bodyPr>
            <a:normAutofit/>
          </a:bodyPr>
          <a:lstStyle>
            <a:lvl1pPr>
              <a:defRPr sz="5200"/>
            </a:lvl1pPr>
          </a:lstStyle>
          <a:p>
            <a:r>
              <a:rPr lang="en-US" dirty="0"/>
              <a:t>Click to edit Master title style</a:t>
            </a:r>
          </a:p>
        </p:txBody>
      </p:sp>
      <p:sp>
        <p:nvSpPr>
          <p:cNvPr id="3" name="Text Placeholder 2">
            <a:extLst>
              <a:ext uri="{FF2B5EF4-FFF2-40B4-BE49-F238E27FC236}">
                <a16:creationId xmlns:a16="http://schemas.microsoft.com/office/drawing/2014/main" id="{BF95DDA7-4AAD-4EBE-880C-200E5F10A6C4}"/>
              </a:ext>
            </a:extLst>
          </p:cNvPr>
          <p:cNvSpPr>
            <a:spLocks noGrp="1"/>
          </p:cNvSpPr>
          <p:nvPr>
            <p:ph type="body" idx="1"/>
          </p:nvPr>
        </p:nvSpPr>
        <p:spPr>
          <a:xfrm>
            <a:off x="420624" y="1681163"/>
            <a:ext cx="5549697" cy="823912"/>
          </a:xfrm>
        </p:spPr>
        <p:txBody>
          <a:bodyPr anchor="b">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717496-E470-4CF6-884C-F07390A4688A}"/>
              </a:ext>
            </a:extLst>
          </p:cNvPr>
          <p:cNvSpPr>
            <a:spLocks noGrp="1"/>
          </p:cNvSpPr>
          <p:nvPr>
            <p:ph sz="half" idx="2"/>
          </p:nvPr>
        </p:nvSpPr>
        <p:spPr>
          <a:xfrm>
            <a:off x="420624" y="2505075"/>
            <a:ext cx="5549697" cy="3526932"/>
          </a:xfrm>
        </p:spPr>
        <p:txBody>
          <a:bodyPr/>
          <a:lstStyle>
            <a:lvl1pPr>
              <a:defRPr sz="2400"/>
            </a:lvl1pPr>
            <a:lvl2pPr>
              <a:defRPr sz="22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8C438EA-D381-4F22-A911-ECDD6D04FB33}"/>
              </a:ext>
            </a:extLst>
          </p:cNvPr>
          <p:cNvSpPr>
            <a:spLocks noGrp="1"/>
          </p:cNvSpPr>
          <p:nvPr>
            <p:ph type="body" sz="quarter" idx="3"/>
          </p:nvPr>
        </p:nvSpPr>
        <p:spPr>
          <a:xfrm>
            <a:off x="5970321" y="1681163"/>
            <a:ext cx="4993335" cy="823912"/>
          </a:xfrm>
        </p:spPr>
        <p:txBody>
          <a:bodyPr anchor="b">
            <a:normAutofit/>
          </a:bodyPr>
          <a:lstStyle>
            <a:lvl1pPr marL="0" indent="0">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F255FA-A04D-49F2-8DB4-3CC082D0DBC8}"/>
              </a:ext>
            </a:extLst>
          </p:cNvPr>
          <p:cNvSpPr>
            <a:spLocks noGrp="1"/>
          </p:cNvSpPr>
          <p:nvPr>
            <p:ph sz="quarter" idx="4"/>
          </p:nvPr>
        </p:nvSpPr>
        <p:spPr>
          <a:xfrm>
            <a:off x="5970321" y="2505075"/>
            <a:ext cx="4993335" cy="3526932"/>
          </a:xfrm>
        </p:spPr>
        <p:txBody>
          <a:bodyPr/>
          <a:lstStyle>
            <a:lvl1pPr>
              <a:defRPr sz="2400"/>
            </a:lvl1pPr>
            <a:lvl2pPr>
              <a:defRPr sz="22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6A6298F3-0AEC-4811-99A4-B78AE3A70B1E}"/>
              </a:ext>
            </a:extLst>
          </p:cNvPr>
          <p:cNvSpPr>
            <a:spLocks noGrp="1"/>
          </p:cNvSpPr>
          <p:nvPr>
            <p:ph type="dt" sz="half" idx="10"/>
          </p:nvPr>
        </p:nvSpPr>
        <p:spPr>
          <a:xfrm>
            <a:off x="420624" y="6217920"/>
            <a:ext cx="2743200" cy="640080"/>
          </a:xfrm>
        </p:spPr>
        <p:txBody>
          <a:bodyPr/>
          <a:lstStyle/>
          <a:p>
            <a:fld id="{14039161-23B8-4738-9069-73EBE8884FDD}" type="datetime2">
              <a:rPr lang="en-US" smtClean="0"/>
              <a:t>Monday, January 31, 2022</a:t>
            </a:fld>
            <a:endParaRPr lang="en-US"/>
          </a:p>
        </p:txBody>
      </p:sp>
      <p:sp>
        <p:nvSpPr>
          <p:cNvPr id="8" name="Footer Placeholder 7">
            <a:extLst>
              <a:ext uri="{FF2B5EF4-FFF2-40B4-BE49-F238E27FC236}">
                <a16:creationId xmlns:a16="http://schemas.microsoft.com/office/drawing/2014/main" id="{AA7690B4-8A9A-4717-8B0B-2C921292656C}"/>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5328F00A-44BE-4E0A-B1CE-1FC489654F71}"/>
              </a:ext>
            </a:extLst>
          </p:cNvPr>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457426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1F235-FBFF-453E-B90A-5758ED47C7B0}"/>
              </a:ext>
            </a:extLst>
          </p:cNvPr>
          <p:cNvSpPr>
            <a:spLocks noGrp="1"/>
          </p:cNvSpPr>
          <p:nvPr>
            <p:ph type="title"/>
          </p:nvPr>
        </p:nvSpPr>
        <p:spPr>
          <a:xfrm>
            <a:off x="420624" y="938306"/>
            <a:ext cx="10543032" cy="1325563"/>
          </a:xfrm>
        </p:spPr>
        <p:txBody>
          <a:bodyPr>
            <a:normAutofit/>
          </a:bodyPr>
          <a:lstStyle>
            <a:lvl1pPr>
              <a:defRPr sz="5200"/>
            </a:lvl1pPr>
          </a:lstStyle>
          <a:p>
            <a:r>
              <a:rPr lang="en-US" dirty="0"/>
              <a:t>Click to edit Master title style</a:t>
            </a:r>
          </a:p>
        </p:txBody>
      </p:sp>
      <p:sp>
        <p:nvSpPr>
          <p:cNvPr id="3" name="Date Placeholder 2">
            <a:extLst>
              <a:ext uri="{FF2B5EF4-FFF2-40B4-BE49-F238E27FC236}">
                <a16:creationId xmlns:a16="http://schemas.microsoft.com/office/drawing/2014/main" id="{D443A871-5A76-4349-99F0-C46C77380477}"/>
              </a:ext>
            </a:extLst>
          </p:cNvPr>
          <p:cNvSpPr>
            <a:spLocks noGrp="1"/>
          </p:cNvSpPr>
          <p:nvPr>
            <p:ph type="dt" sz="half" idx="10"/>
          </p:nvPr>
        </p:nvSpPr>
        <p:spPr/>
        <p:txBody>
          <a:bodyPr/>
          <a:lstStyle/>
          <a:p>
            <a:fld id="{FA994D44-7693-499F-AC6C-11696134FE3F}" type="datetime2">
              <a:rPr lang="en-US" smtClean="0"/>
              <a:t>Monday, January 31, 2022</a:t>
            </a:fld>
            <a:endParaRPr lang="en-US"/>
          </a:p>
        </p:txBody>
      </p:sp>
      <p:sp>
        <p:nvSpPr>
          <p:cNvPr id="4" name="Footer Placeholder 3">
            <a:extLst>
              <a:ext uri="{FF2B5EF4-FFF2-40B4-BE49-F238E27FC236}">
                <a16:creationId xmlns:a16="http://schemas.microsoft.com/office/drawing/2014/main" id="{F472E803-8BD9-40A2-8389-C19DA11480ED}"/>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F05414ED-B772-4B84-813E-E34C9A97C053}"/>
              </a:ext>
            </a:extLst>
          </p:cNvPr>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470414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562BDD-CBFF-4046-A6B2-A9ECCB7EA144}"/>
              </a:ext>
            </a:extLst>
          </p:cNvPr>
          <p:cNvSpPr>
            <a:spLocks noGrp="1"/>
          </p:cNvSpPr>
          <p:nvPr>
            <p:ph type="dt" sz="half" idx="10"/>
          </p:nvPr>
        </p:nvSpPr>
        <p:spPr/>
        <p:txBody>
          <a:bodyPr/>
          <a:lstStyle/>
          <a:p>
            <a:fld id="{363AF2AE-472C-4EF3-ABB2-24BAA9AE3CF7}" type="datetime2">
              <a:rPr lang="en-US" smtClean="0"/>
              <a:t>Monday, January 31, 2022</a:t>
            </a:fld>
            <a:endParaRPr lang="en-US"/>
          </a:p>
        </p:txBody>
      </p:sp>
      <p:sp>
        <p:nvSpPr>
          <p:cNvPr id="3" name="Footer Placeholder 2">
            <a:extLst>
              <a:ext uri="{FF2B5EF4-FFF2-40B4-BE49-F238E27FC236}">
                <a16:creationId xmlns:a16="http://schemas.microsoft.com/office/drawing/2014/main" id="{4690B5F6-6C28-4A86-AFD0-D7F93D461945}"/>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75910D5C-1634-451B-8D99-4D47EB3A11E7}"/>
              </a:ext>
            </a:extLst>
          </p:cNvPr>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2940662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12261-8522-4437-B612-7C7100D18896}"/>
              </a:ext>
            </a:extLst>
          </p:cNvPr>
          <p:cNvSpPr>
            <a:spLocks noGrp="1"/>
          </p:cNvSpPr>
          <p:nvPr>
            <p:ph type="title"/>
          </p:nvPr>
        </p:nvSpPr>
        <p:spPr>
          <a:xfrm>
            <a:off x="420624" y="457200"/>
            <a:ext cx="10543032" cy="1600200"/>
          </a:xfrm>
        </p:spPr>
        <p:txBody>
          <a:bodyPr anchor="b">
            <a:noAutofit/>
          </a:bodyPr>
          <a:lstStyle>
            <a:lvl1pPr>
              <a:defRPr sz="5200">
                <a:latin typeface="Dante (Headings)2"/>
              </a:defRPr>
            </a:lvl1pPr>
          </a:lstStyle>
          <a:p>
            <a:r>
              <a:rPr lang="en-US" dirty="0"/>
              <a:t>Click to edit Master title style</a:t>
            </a:r>
          </a:p>
        </p:txBody>
      </p:sp>
      <p:sp>
        <p:nvSpPr>
          <p:cNvPr id="3" name="Content Placeholder 2">
            <a:extLst>
              <a:ext uri="{FF2B5EF4-FFF2-40B4-BE49-F238E27FC236}">
                <a16:creationId xmlns:a16="http://schemas.microsoft.com/office/drawing/2014/main" id="{91BAA0AF-3F50-42BD-84B4-E70C3D004FB2}"/>
              </a:ext>
            </a:extLst>
          </p:cNvPr>
          <p:cNvSpPr>
            <a:spLocks noGrp="1"/>
          </p:cNvSpPr>
          <p:nvPr>
            <p:ph idx="1"/>
          </p:nvPr>
        </p:nvSpPr>
        <p:spPr>
          <a:xfrm>
            <a:off x="5183188" y="2199340"/>
            <a:ext cx="5780468" cy="3661710"/>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699C702B-2C4D-4590-8BEE-31940145C77A}"/>
              </a:ext>
            </a:extLst>
          </p:cNvPr>
          <p:cNvSpPr>
            <a:spLocks noGrp="1"/>
          </p:cNvSpPr>
          <p:nvPr>
            <p:ph type="body" sz="half" idx="2"/>
          </p:nvPr>
        </p:nvSpPr>
        <p:spPr>
          <a:xfrm>
            <a:off x="420624" y="2199340"/>
            <a:ext cx="4489180" cy="3669647"/>
          </a:xfrm>
        </p:spPr>
        <p:txBody>
          <a:bodyPr>
            <a:normAutofit/>
          </a:bodyPr>
          <a:lstStyle>
            <a:lvl1pPr marL="0" indent="0">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94813E-250B-4422-AE46-5E1AB964A417}"/>
              </a:ext>
            </a:extLst>
          </p:cNvPr>
          <p:cNvSpPr>
            <a:spLocks noGrp="1"/>
          </p:cNvSpPr>
          <p:nvPr>
            <p:ph type="dt" sz="half" idx="10"/>
          </p:nvPr>
        </p:nvSpPr>
        <p:spPr>
          <a:xfrm>
            <a:off x="420624" y="6217920"/>
            <a:ext cx="2743200" cy="640080"/>
          </a:xfrm>
        </p:spPr>
        <p:txBody>
          <a:bodyPr/>
          <a:lstStyle/>
          <a:p>
            <a:fld id="{EAEA162C-A7C1-4263-9453-1BAFF8C39559}" type="datetime2">
              <a:rPr lang="en-US" smtClean="0"/>
              <a:t>Monday, January 31, 2022</a:t>
            </a:fld>
            <a:endParaRPr lang="en-US"/>
          </a:p>
        </p:txBody>
      </p:sp>
      <p:sp>
        <p:nvSpPr>
          <p:cNvPr id="6" name="Footer Placeholder 5">
            <a:extLst>
              <a:ext uri="{FF2B5EF4-FFF2-40B4-BE49-F238E27FC236}">
                <a16:creationId xmlns:a16="http://schemas.microsoft.com/office/drawing/2014/main" id="{61CB5B81-E9CC-45F3-8EF1-35D2C8FF15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F5DA7E97-5A73-4602-9582-6CDACB9185F3}"/>
              </a:ext>
            </a:extLst>
          </p:cNvPr>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1214073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5334B-3019-4CA1-B658-779001922412}"/>
              </a:ext>
            </a:extLst>
          </p:cNvPr>
          <p:cNvSpPr>
            <a:spLocks noGrp="1"/>
          </p:cNvSpPr>
          <p:nvPr>
            <p:ph type="title"/>
          </p:nvPr>
        </p:nvSpPr>
        <p:spPr>
          <a:xfrm>
            <a:off x="420624" y="457200"/>
            <a:ext cx="4489180" cy="1600200"/>
          </a:xfrm>
        </p:spPr>
        <p:txBody>
          <a:bodyPr anchor="b">
            <a:norm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AFD3CC12-FD6B-41A3-BF67-D600CC4383A3}"/>
              </a:ext>
            </a:extLst>
          </p:cNvPr>
          <p:cNvSpPr>
            <a:spLocks noGrp="1"/>
          </p:cNvSpPr>
          <p:nvPr>
            <p:ph type="pic" idx="1"/>
          </p:nvPr>
        </p:nvSpPr>
        <p:spPr>
          <a:xfrm>
            <a:off x="5183188" y="987425"/>
            <a:ext cx="6172200" cy="4873625"/>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0DDB2BD5-DC18-460B-BFCC-5B2447D2B094}"/>
              </a:ext>
            </a:extLst>
          </p:cNvPr>
          <p:cNvSpPr>
            <a:spLocks noGrp="1"/>
          </p:cNvSpPr>
          <p:nvPr>
            <p:ph type="body" sz="half" idx="2"/>
          </p:nvPr>
        </p:nvSpPr>
        <p:spPr>
          <a:xfrm>
            <a:off x="420624" y="2199340"/>
            <a:ext cx="4489180" cy="3669647"/>
          </a:xfrm>
        </p:spPr>
        <p:txBody>
          <a:bodyPr>
            <a:normAutofit/>
          </a:bodyPr>
          <a:lstStyle>
            <a:lvl1pPr marL="0" indent="0">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BAF6305-9768-4792-866C-91238D45695D}"/>
              </a:ext>
            </a:extLst>
          </p:cNvPr>
          <p:cNvSpPr>
            <a:spLocks noGrp="1"/>
          </p:cNvSpPr>
          <p:nvPr>
            <p:ph type="dt" sz="half" idx="10"/>
          </p:nvPr>
        </p:nvSpPr>
        <p:spPr>
          <a:xfrm>
            <a:off x="420624" y="6217920"/>
            <a:ext cx="2743200" cy="640080"/>
          </a:xfrm>
        </p:spPr>
        <p:txBody>
          <a:bodyPr/>
          <a:lstStyle/>
          <a:p>
            <a:fld id="{64DF6793-3458-4587-8168-65F0C37A92D2}" type="datetime2">
              <a:rPr lang="en-US" smtClean="0"/>
              <a:t>Monday, January 31, 2022</a:t>
            </a:fld>
            <a:endParaRPr lang="en-US"/>
          </a:p>
        </p:txBody>
      </p:sp>
      <p:sp>
        <p:nvSpPr>
          <p:cNvPr id="6" name="Footer Placeholder 5">
            <a:extLst>
              <a:ext uri="{FF2B5EF4-FFF2-40B4-BE49-F238E27FC236}">
                <a16:creationId xmlns:a16="http://schemas.microsoft.com/office/drawing/2014/main" id="{2CDBF050-0FF1-499F-936E-FAAE50DC3D3E}"/>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08902C2E-1542-46B4-85B1-7A4B3F7724FC}"/>
              </a:ext>
            </a:extLst>
          </p:cNvPr>
          <p:cNvSpPr>
            <a:spLocks noGrp="1"/>
          </p:cNvSpPr>
          <p:nvPr>
            <p:ph type="sldNum" sz="quarter" idx="12"/>
          </p:nvPr>
        </p:nvSpPr>
        <p:spPr/>
        <p:txBody>
          <a:bodyPr/>
          <a:lstStyle/>
          <a:p>
            <a:fld id="{3A4F6043-7A67-491B-98BC-F933DED7226D}" type="slidenum">
              <a:rPr lang="en-US" smtClean="0"/>
              <a:pPr/>
              <a:t>‹#›</a:t>
            </a:fld>
            <a:endParaRPr lang="en-US"/>
          </a:p>
        </p:txBody>
      </p:sp>
    </p:spTree>
    <p:extLst>
      <p:ext uri="{BB962C8B-B14F-4D97-AF65-F5344CB8AC3E}">
        <p14:creationId xmlns:p14="http://schemas.microsoft.com/office/powerpoint/2010/main" val="3476081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586836B-C327-49CB-ADF2-2E730C4A91BF}"/>
              </a:ext>
            </a:extLst>
          </p:cNvPr>
          <p:cNvSpPr/>
          <p:nvPr/>
        </p:nvSpPr>
        <p:spPr>
          <a:xfrm>
            <a:off x="0"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8310F61-136C-42B3-981B-FDE3DD0A8135}"/>
              </a:ext>
            </a:extLst>
          </p:cNvPr>
          <p:cNvSpPr/>
          <p:nvPr/>
        </p:nvSpPr>
        <p:spPr>
          <a:xfrm>
            <a:off x="1478322" y="709375"/>
            <a:ext cx="10713675" cy="5419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392AF870-601F-4570-A8A9-1003F8939C55}"/>
              </a:ext>
            </a:extLst>
          </p:cNvPr>
          <p:cNvSpPr>
            <a:spLocks noGrp="1"/>
          </p:cNvSpPr>
          <p:nvPr>
            <p:ph type="title"/>
          </p:nvPr>
        </p:nvSpPr>
        <p:spPr>
          <a:xfrm>
            <a:off x="420624" y="365125"/>
            <a:ext cx="1054303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BCCCECD-B6E7-4C40-8A84-65FD5A3F0AE2}"/>
              </a:ext>
            </a:extLst>
          </p:cNvPr>
          <p:cNvSpPr>
            <a:spLocks noGrp="1"/>
          </p:cNvSpPr>
          <p:nvPr>
            <p:ph type="body" idx="1"/>
          </p:nvPr>
        </p:nvSpPr>
        <p:spPr>
          <a:xfrm>
            <a:off x="420624" y="1825625"/>
            <a:ext cx="10543032"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43EFA4D-0E39-4E26-B43C-5D1084B3BAE2}"/>
              </a:ext>
            </a:extLst>
          </p:cNvPr>
          <p:cNvSpPr>
            <a:spLocks noGrp="1"/>
          </p:cNvSpPr>
          <p:nvPr>
            <p:ph type="dt" sz="half" idx="2"/>
          </p:nvPr>
        </p:nvSpPr>
        <p:spPr>
          <a:xfrm>
            <a:off x="420624" y="6217920"/>
            <a:ext cx="2743200" cy="640080"/>
          </a:xfrm>
          <a:prstGeom prst="rect">
            <a:avLst/>
          </a:prstGeom>
        </p:spPr>
        <p:txBody>
          <a:bodyPr vert="horz" lIns="91440" tIns="45720" rIns="91440" bIns="45720" rtlCol="0" anchor="ctr"/>
          <a:lstStyle>
            <a:lvl1pPr algn="l">
              <a:defRPr sz="1000">
                <a:solidFill>
                  <a:schemeClr val="tx2"/>
                </a:solidFill>
              </a:defRPr>
            </a:lvl1pPr>
          </a:lstStyle>
          <a:p>
            <a:fld id="{E8352ED3-3C46-4C9A-9738-67B2D875E7E2}" type="datetime2">
              <a:rPr lang="en-US" smtClean="0"/>
              <a:pPr/>
              <a:t>Monday, January 31, 2022</a:t>
            </a:fld>
            <a:endParaRPr lang="en-US" dirty="0"/>
          </a:p>
        </p:txBody>
      </p:sp>
      <p:sp>
        <p:nvSpPr>
          <p:cNvPr id="5" name="Footer Placeholder 4">
            <a:extLst>
              <a:ext uri="{FF2B5EF4-FFF2-40B4-BE49-F238E27FC236}">
                <a16:creationId xmlns:a16="http://schemas.microsoft.com/office/drawing/2014/main" id="{AE8851EA-2F2C-4012-8B96-51179BDD11B7}"/>
              </a:ext>
            </a:extLst>
          </p:cNvPr>
          <p:cNvSpPr>
            <a:spLocks noGrp="1"/>
          </p:cNvSpPr>
          <p:nvPr>
            <p:ph type="ftr" sz="quarter" idx="3"/>
          </p:nvPr>
        </p:nvSpPr>
        <p:spPr>
          <a:xfrm>
            <a:off x="3767328" y="6217920"/>
            <a:ext cx="7196328" cy="640080"/>
          </a:xfrm>
          <a:prstGeom prst="rect">
            <a:avLst/>
          </a:prstGeom>
        </p:spPr>
        <p:txBody>
          <a:bodyPr vert="horz" lIns="91440" tIns="45720" rIns="91440" bIns="45720" rtlCol="0" anchor="ctr"/>
          <a:lstStyle>
            <a:lvl1pPr algn="r">
              <a:defRPr sz="1000">
                <a:solidFill>
                  <a:schemeClr val="tx2"/>
                </a:solidFill>
              </a:defRPr>
            </a:lvl1pPr>
          </a:lstStyle>
          <a:p>
            <a:r>
              <a:rPr lang="en-US" dirty="0"/>
              <a:t>Sample Footer Text</a:t>
            </a:r>
          </a:p>
        </p:txBody>
      </p:sp>
      <p:sp>
        <p:nvSpPr>
          <p:cNvPr id="6" name="Slide Number Placeholder 5">
            <a:extLst>
              <a:ext uri="{FF2B5EF4-FFF2-40B4-BE49-F238E27FC236}">
                <a16:creationId xmlns:a16="http://schemas.microsoft.com/office/drawing/2014/main" id="{17BB8ACB-7A60-4D76-A149-0C57A30E0161}"/>
              </a:ext>
            </a:extLst>
          </p:cNvPr>
          <p:cNvSpPr>
            <a:spLocks noGrp="1"/>
          </p:cNvSpPr>
          <p:nvPr>
            <p:ph type="sldNum" sz="quarter" idx="4"/>
          </p:nvPr>
        </p:nvSpPr>
        <p:spPr>
          <a:xfrm>
            <a:off x="11503152" y="0"/>
            <a:ext cx="685800" cy="685800"/>
          </a:xfrm>
          <a:prstGeom prst="rect">
            <a:avLst/>
          </a:prstGeom>
        </p:spPr>
        <p:txBody>
          <a:bodyPr vert="horz" lIns="91440" tIns="45720" rIns="91440" bIns="45720" rtlCol="0" anchor="ctr"/>
          <a:lstStyle>
            <a:lvl1pPr algn="ctr">
              <a:defRPr sz="1000">
                <a:solidFill>
                  <a:schemeClr val="tx2"/>
                </a:solidFill>
              </a:defRPr>
            </a:lvl1pPr>
          </a:lstStyle>
          <a:p>
            <a:fld id="{3A4F6043-7A67-491B-98BC-F933DED7226D}" type="slidenum">
              <a:rPr lang="en-US" smtClean="0"/>
              <a:pPr/>
              <a:t>‹#›</a:t>
            </a:fld>
            <a:endParaRPr lang="en-US" dirty="0"/>
          </a:p>
        </p:txBody>
      </p:sp>
    </p:spTree>
    <p:extLst>
      <p:ext uri="{BB962C8B-B14F-4D97-AF65-F5344CB8AC3E}">
        <p14:creationId xmlns:p14="http://schemas.microsoft.com/office/powerpoint/2010/main" val="375920008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Wingdings 2" panose="05020102010507070707" pitchFamily="18" charset="2"/>
        <a:buChar char=""/>
        <a:defRPr sz="20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Wingdings 2" panose="05020102010507070707" pitchFamily="18" charset="2"/>
        <a:buChar char=""/>
        <a:defRPr sz="18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Wingdings 2" panose="05020102010507070707" pitchFamily="18" charset="2"/>
        <a:buChar char=""/>
        <a:defRPr sz="16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Clr>
          <a:schemeClr val="accent2"/>
        </a:buClr>
        <a:buFont typeface="Wingdings 2" panose="05020102010507070707" pitchFamily="18" charset="2"/>
        <a:buChar char=""/>
        <a:defRPr sz="14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Clr>
          <a:schemeClr val="accent2"/>
        </a:buClr>
        <a:buFont typeface="Wingdings 2" panose="05020102010507070707" pitchFamily="18" charset="2"/>
        <a:buChar char=""/>
        <a:defRPr sz="12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s.abcdef.wiki/wiki/Group_(periodic_table)" TargetMode="External"/><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es.abcdef.wiki/wiki/Group_(periodic_table)" TargetMode="External"/><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7">
            <a:extLst>
              <a:ext uri="{FF2B5EF4-FFF2-40B4-BE49-F238E27FC236}">
                <a16:creationId xmlns:a16="http://schemas.microsoft.com/office/drawing/2014/main" id="{75955B3A-C08D-43E6-ABEF-A4F616FB6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C719694A-8B4E-4127-9C08-9B8F39B6F2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Rectangle 11">
            <a:extLst>
              <a:ext uri="{FF2B5EF4-FFF2-40B4-BE49-F238E27FC236}">
                <a16:creationId xmlns:a16="http://schemas.microsoft.com/office/drawing/2014/main" id="{52D36E6B-D7EF-409B-B48D-1628C06EE1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CC3601-B3A5-40CB-9683-13FF4D3F5F32}"/>
              </a:ext>
            </a:extLst>
          </p:cNvPr>
          <p:cNvSpPr>
            <a:spLocks noGrp="1"/>
          </p:cNvSpPr>
          <p:nvPr>
            <p:ph type="ctrTitle"/>
          </p:nvPr>
        </p:nvSpPr>
        <p:spPr>
          <a:xfrm>
            <a:off x="422899" y="3854831"/>
            <a:ext cx="5278995" cy="2156581"/>
          </a:xfrm>
        </p:spPr>
        <p:txBody>
          <a:bodyPr anchor="t">
            <a:normAutofit/>
          </a:bodyPr>
          <a:lstStyle/>
          <a:p>
            <a:pPr algn="l"/>
            <a:r>
              <a:rPr lang="es-ES" sz="4800"/>
              <a:t>The Periodic Table</a:t>
            </a:r>
          </a:p>
        </p:txBody>
      </p:sp>
      <p:sp>
        <p:nvSpPr>
          <p:cNvPr id="14" name="Rectangle 13">
            <a:extLst>
              <a:ext uri="{FF2B5EF4-FFF2-40B4-BE49-F238E27FC236}">
                <a16:creationId xmlns:a16="http://schemas.microsoft.com/office/drawing/2014/main" id="{816D2053-BB10-4615-A38D-86EEC0D86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422144" cy="3599020"/>
          </a:xfrm>
          <a:prstGeom prst="rect">
            <a:avLst/>
          </a:prstGeom>
          <a:solidFill>
            <a:srgbClr val="6390A2">
              <a:alpha val="25000"/>
            </a:srgb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endParaRPr>
          </a:p>
        </p:txBody>
      </p:sp>
      <p:pic>
        <p:nvPicPr>
          <p:cNvPr id="30" name="Picture 2" descr="Molecular structure and periodic table on a desk">
            <a:extLst>
              <a:ext uri="{FF2B5EF4-FFF2-40B4-BE49-F238E27FC236}">
                <a16:creationId xmlns:a16="http://schemas.microsoft.com/office/drawing/2014/main" id="{B511B4CE-36B0-4CA6-A287-210263A91BC4}"/>
              </a:ext>
            </a:extLst>
          </p:cNvPr>
          <p:cNvPicPr>
            <a:picLocks noChangeAspect="1"/>
          </p:cNvPicPr>
          <p:nvPr/>
        </p:nvPicPr>
        <p:blipFill rotWithShape="1">
          <a:blip r:embed="rId2"/>
          <a:srcRect t="3631" r="-1" b="47717"/>
          <a:stretch/>
        </p:blipFill>
        <p:spPr>
          <a:xfrm>
            <a:off x="422145" y="10"/>
            <a:ext cx="11082529" cy="3599011"/>
          </a:xfrm>
          <a:prstGeom prst="rect">
            <a:avLst/>
          </a:prstGeom>
        </p:spPr>
      </p:pic>
      <p:cxnSp>
        <p:nvCxnSpPr>
          <p:cNvPr id="16" name="Straight Connector 15">
            <a:extLst>
              <a:ext uri="{FF2B5EF4-FFF2-40B4-BE49-F238E27FC236}">
                <a16:creationId xmlns:a16="http://schemas.microsoft.com/office/drawing/2014/main" id="{CF2CC60F-C99A-48C5-856F-3C79856E9E9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rgbClr val="6390A2"/>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8A2ED1C-4B10-41E7-9BF6-7447B99B98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rgbClr val="6390A2"/>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5774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3C994B4-9721-4148-9EEC-6793CECDE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3" y="-1"/>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F9D95E49-763A-4886-B038-82F7347405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5" name="Rectangle 14">
            <a:extLst>
              <a:ext uri="{FF2B5EF4-FFF2-40B4-BE49-F238E27FC236}">
                <a16:creationId xmlns:a16="http://schemas.microsoft.com/office/drawing/2014/main" id="{1335D9B3-B2C5-40E1-BFF9-E01D0DB42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78324" y="699899"/>
            <a:ext cx="10713676" cy="543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5D57B6-2F9F-4380-93DA-18C689A89F62}"/>
              </a:ext>
            </a:extLst>
          </p:cNvPr>
          <p:cNvSpPr>
            <a:spLocks noGrp="1"/>
          </p:cNvSpPr>
          <p:nvPr>
            <p:ph type="title"/>
          </p:nvPr>
        </p:nvSpPr>
        <p:spPr>
          <a:xfrm>
            <a:off x="422900" y="540167"/>
            <a:ext cx="4028783" cy="2135867"/>
          </a:xfrm>
        </p:spPr>
        <p:txBody>
          <a:bodyPr anchor="b">
            <a:normAutofit/>
          </a:bodyPr>
          <a:lstStyle/>
          <a:p>
            <a:r>
              <a:rPr lang="es-ES" sz="4800" b="1" i="0">
                <a:solidFill>
                  <a:schemeClr val="tx1"/>
                </a:solidFill>
                <a:effectLst/>
                <a:latin typeface="ReithSans"/>
              </a:rPr>
              <a:t>Did you know?</a:t>
            </a:r>
            <a:br>
              <a:rPr lang="es-ES" sz="4800" b="1" i="0">
                <a:solidFill>
                  <a:schemeClr val="tx1"/>
                </a:solidFill>
                <a:effectLst/>
                <a:latin typeface="ReithSans"/>
              </a:rPr>
            </a:br>
            <a:endParaRPr lang="es-ES" sz="4800">
              <a:solidFill>
                <a:schemeClr val="tx1"/>
              </a:solidFill>
            </a:endParaRPr>
          </a:p>
        </p:txBody>
      </p:sp>
      <p:sp>
        <p:nvSpPr>
          <p:cNvPr id="3" name="Content Placeholder 2">
            <a:extLst>
              <a:ext uri="{FF2B5EF4-FFF2-40B4-BE49-F238E27FC236}">
                <a16:creationId xmlns:a16="http://schemas.microsoft.com/office/drawing/2014/main" id="{D7A459CE-38E0-4D21-9964-24BF4588287E}"/>
              </a:ext>
            </a:extLst>
          </p:cNvPr>
          <p:cNvSpPr>
            <a:spLocks noGrp="1"/>
          </p:cNvSpPr>
          <p:nvPr>
            <p:ph idx="1"/>
          </p:nvPr>
        </p:nvSpPr>
        <p:spPr>
          <a:xfrm>
            <a:off x="422900" y="2880452"/>
            <a:ext cx="4028783" cy="3095445"/>
          </a:xfrm>
        </p:spPr>
        <p:txBody>
          <a:bodyPr anchor="t">
            <a:normAutofit/>
          </a:bodyPr>
          <a:lstStyle/>
          <a:p>
            <a:r>
              <a:rPr lang="en-US" b="0" i="0" dirty="0">
                <a:solidFill>
                  <a:schemeClr val="tx1"/>
                </a:solidFill>
                <a:effectLst/>
                <a:latin typeface="ReithSans"/>
              </a:rPr>
              <a:t>Mendeleev’s work is the basis of the modern periodic table we use today.</a:t>
            </a:r>
          </a:p>
          <a:p>
            <a:r>
              <a:rPr lang="en-US" b="0" i="0" dirty="0">
                <a:solidFill>
                  <a:schemeClr val="tx1"/>
                </a:solidFill>
                <a:effectLst/>
                <a:latin typeface="ReithSans"/>
              </a:rPr>
              <a:t>He is often referred to as the 'father of the periodic table', but he didn’t achieve a Nobel Prize for his work</a:t>
            </a:r>
          </a:p>
          <a:p>
            <a:endParaRPr lang="es-ES" sz="1800" dirty="0">
              <a:solidFill>
                <a:schemeClr val="tx1"/>
              </a:solidFill>
            </a:endParaRPr>
          </a:p>
        </p:txBody>
      </p:sp>
      <p:sp>
        <p:nvSpPr>
          <p:cNvPr id="17" name="Rectangle 16">
            <a:extLst>
              <a:ext uri="{FF2B5EF4-FFF2-40B4-BE49-F238E27FC236}">
                <a16:creationId xmlns:a16="http://schemas.microsoft.com/office/drawing/2014/main" id="{6D95061B-ADFC-4592-8BB1-0D542F6F64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042523" y="6081915"/>
            <a:ext cx="6460098" cy="781696"/>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endParaRPr>
          </a:p>
        </p:txBody>
      </p:sp>
      <p:pic>
        <p:nvPicPr>
          <p:cNvPr id="5" name="Picture 4" descr="Table&#10;&#10;Description automatically generated">
            <a:extLst>
              <a:ext uri="{FF2B5EF4-FFF2-40B4-BE49-F238E27FC236}">
                <a16:creationId xmlns:a16="http://schemas.microsoft.com/office/drawing/2014/main" id="{193B3769-0A89-4482-9606-41238C3D5BB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036801" y="2739032"/>
            <a:ext cx="6460089" cy="3423847"/>
          </a:xfrm>
          <a:prstGeom prst="rect">
            <a:avLst/>
          </a:prstGeom>
        </p:spPr>
      </p:pic>
      <p:cxnSp>
        <p:nvCxnSpPr>
          <p:cNvPr id="19" name="Straight Connector 18">
            <a:extLst>
              <a:ext uri="{FF2B5EF4-FFF2-40B4-BE49-F238E27FC236}">
                <a16:creationId xmlns:a16="http://schemas.microsoft.com/office/drawing/2014/main" id="{2B67C3E3-D148-40AD-9F4C-431AA28ACA6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rgbClr val="94F791"/>
            </a:solidFill>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C30DD030-ACB5-4C2C-AD03-51D52E277DE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rgbClr val="94F791"/>
            </a:solidFill>
            <a:prstDash val="dash"/>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ED3DC7A-37BB-414F-86B9-D38FFFAE146E}"/>
              </a:ext>
            </a:extLst>
          </p:cNvPr>
          <p:cNvSpPr txBox="1"/>
          <p:nvPr/>
        </p:nvSpPr>
        <p:spPr>
          <a:xfrm>
            <a:off x="8946192" y="5962824"/>
            <a:ext cx="2550698" cy="200055"/>
          </a:xfrm>
          <a:prstGeom prst="rect">
            <a:avLst/>
          </a:prstGeom>
          <a:solidFill>
            <a:srgbClr val="000000"/>
          </a:solidFill>
        </p:spPr>
        <p:txBody>
          <a:bodyPr wrap="none" rtlCol="0">
            <a:spAutoFit/>
          </a:bodyPr>
          <a:lstStyle/>
          <a:p>
            <a:pPr algn="r">
              <a:spcAft>
                <a:spcPts val="600"/>
              </a:spcAft>
            </a:pPr>
            <a:r>
              <a:rPr lang="es-ES" sz="700">
                <a:solidFill>
                  <a:srgbClr val="FFFFFF"/>
                </a:solidFill>
                <a:hlinkClick r:id="rId3" tooltip="https://es.abcdef.wiki/wiki/Group_(periodic_table)">
                  <a:extLst>
                    <a:ext uri="{A12FA001-AC4F-418D-AE19-62706E023703}">
                      <ahyp:hlinkClr xmlns:ahyp="http://schemas.microsoft.com/office/drawing/2018/hyperlinkcolor" val="tx"/>
                    </a:ext>
                  </a:extLst>
                </a:hlinkClick>
              </a:rPr>
              <a:t>This Photo</a:t>
            </a:r>
            <a:r>
              <a:rPr lang="es-ES" sz="700">
                <a:solidFill>
                  <a:srgbClr val="FFFFFF"/>
                </a:solidFill>
              </a:rPr>
              <a:t> by Unknown Author is licensed under </a:t>
            </a:r>
            <a:r>
              <a:rPr lang="es-ES" sz="700">
                <a:solidFill>
                  <a:srgbClr val="FFFFFF"/>
                </a:solidFill>
                <a:hlinkClick r:id="rId4" tooltip="https://creativecommons.org/licenses/by-sa/3.0/">
                  <a:extLst>
                    <a:ext uri="{A12FA001-AC4F-418D-AE19-62706E023703}">
                      <ahyp:hlinkClr xmlns:ahyp="http://schemas.microsoft.com/office/drawing/2018/hyperlinkcolor" val="tx"/>
                    </a:ext>
                  </a:extLst>
                </a:hlinkClick>
              </a:rPr>
              <a:t>CC BY-SA</a:t>
            </a:r>
            <a:endParaRPr lang="es-ES" sz="700">
              <a:solidFill>
                <a:srgbClr val="FFFFFF"/>
              </a:solidFill>
            </a:endParaRPr>
          </a:p>
        </p:txBody>
      </p:sp>
    </p:spTree>
    <p:extLst>
      <p:ext uri="{BB962C8B-B14F-4D97-AF65-F5344CB8AC3E}">
        <p14:creationId xmlns:p14="http://schemas.microsoft.com/office/powerpoint/2010/main" val="474531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3C994B4-9721-4148-9EEC-6793CECDE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3" y="-1"/>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Rectangle 11">
            <a:extLst>
              <a:ext uri="{FF2B5EF4-FFF2-40B4-BE49-F238E27FC236}">
                <a16:creationId xmlns:a16="http://schemas.microsoft.com/office/drawing/2014/main" id="{F9D95E49-763A-4886-B038-82F7347405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4" name="Rectangle 13">
            <a:extLst>
              <a:ext uri="{FF2B5EF4-FFF2-40B4-BE49-F238E27FC236}">
                <a16:creationId xmlns:a16="http://schemas.microsoft.com/office/drawing/2014/main" id="{1335D9B3-B2C5-40E1-BFF9-E01D0DB42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78324" y="699899"/>
            <a:ext cx="10713676" cy="543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611DBE-E508-4EEC-9CF3-224E87B9C2E3}"/>
              </a:ext>
            </a:extLst>
          </p:cNvPr>
          <p:cNvSpPr>
            <a:spLocks noGrp="1"/>
          </p:cNvSpPr>
          <p:nvPr>
            <p:ph type="title"/>
          </p:nvPr>
        </p:nvSpPr>
        <p:spPr>
          <a:xfrm>
            <a:off x="422900" y="540167"/>
            <a:ext cx="4028783" cy="2135867"/>
          </a:xfrm>
        </p:spPr>
        <p:txBody>
          <a:bodyPr anchor="b">
            <a:normAutofit/>
          </a:bodyPr>
          <a:lstStyle/>
          <a:p>
            <a:r>
              <a:rPr lang="es-ES" sz="4800">
                <a:solidFill>
                  <a:schemeClr val="tx1"/>
                </a:solidFill>
              </a:rPr>
              <a:t>The modern Periodic Table</a:t>
            </a:r>
          </a:p>
        </p:txBody>
      </p:sp>
      <p:sp>
        <p:nvSpPr>
          <p:cNvPr id="3" name="Content Placeholder 2">
            <a:extLst>
              <a:ext uri="{FF2B5EF4-FFF2-40B4-BE49-F238E27FC236}">
                <a16:creationId xmlns:a16="http://schemas.microsoft.com/office/drawing/2014/main" id="{99785150-0556-432E-9DE8-5E06363EC798}"/>
              </a:ext>
            </a:extLst>
          </p:cNvPr>
          <p:cNvSpPr>
            <a:spLocks noGrp="1"/>
          </p:cNvSpPr>
          <p:nvPr>
            <p:ph idx="1"/>
          </p:nvPr>
        </p:nvSpPr>
        <p:spPr>
          <a:xfrm>
            <a:off x="422900" y="2880452"/>
            <a:ext cx="4028783" cy="3095445"/>
          </a:xfrm>
        </p:spPr>
        <p:txBody>
          <a:bodyPr anchor="t">
            <a:normAutofit lnSpcReduction="10000"/>
          </a:bodyPr>
          <a:lstStyle/>
          <a:p>
            <a:r>
              <a:rPr lang="en-US" b="0" i="0" dirty="0">
                <a:solidFill>
                  <a:schemeClr val="tx1"/>
                </a:solidFill>
                <a:effectLst/>
                <a:latin typeface="ReithSans"/>
              </a:rPr>
              <a:t>The modern periodic table has no gaps and has extended beyond what Mendeleev predicted. There were 64 elements when Mendeleev was working on his table and he predicted 4 more. Now the periodic table has </a:t>
            </a:r>
            <a:r>
              <a:rPr lang="en-US" b="1" i="0" dirty="0">
                <a:solidFill>
                  <a:schemeClr val="tx1"/>
                </a:solidFill>
                <a:effectLst/>
                <a:latin typeface="ReithSans"/>
              </a:rPr>
              <a:t>118 elements</a:t>
            </a:r>
            <a:endParaRPr lang="es-ES" dirty="0">
              <a:solidFill>
                <a:schemeClr val="tx1"/>
              </a:solidFill>
            </a:endParaRPr>
          </a:p>
        </p:txBody>
      </p:sp>
      <p:sp>
        <p:nvSpPr>
          <p:cNvPr id="16" name="Rectangle 15">
            <a:extLst>
              <a:ext uri="{FF2B5EF4-FFF2-40B4-BE49-F238E27FC236}">
                <a16:creationId xmlns:a16="http://schemas.microsoft.com/office/drawing/2014/main" id="{6D95061B-ADFC-4592-8BB1-0D542F6F64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042523" y="6081915"/>
            <a:ext cx="6460098" cy="781696"/>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endParaRPr>
          </a:p>
        </p:txBody>
      </p:sp>
      <p:pic>
        <p:nvPicPr>
          <p:cNvPr id="4" name="Picture 3" descr="Table&#10;&#10;Description automatically generated">
            <a:extLst>
              <a:ext uri="{FF2B5EF4-FFF2-40B4-BE49-F238E27FC236}">
                <a16:creationId xmlns:a16="http://schemas.microsoft.com/office/drawing/2014/main" id="{C85F7328-0A85-4E74-92FB-3A6109104CBE}"/>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036801" y="2739032"/>
            <a:ext cx="6460089" cy="3423847"/>
          </a:xfrm>
          <a:prstGeom prst="rect">
            <a:avLst/>
          </a:prstGeom>
        </p:spPr>
      </p:pic>
      <p:cxnSp>
        <p:nvCxnSpPr>
          <p:cNvPr id="18" name="Straight Connector 17">
            <a:extLst>
              <a:ext uri="{FF2B5EF4-FFF2-40B4-BE49-F238E27FC236}">
                <a16:creationId xmlns:a16="http://schemas.microsoft.com/office/drawing/2014/main" id="{2B67C3E3-D148-40AD-9F4C-431AA28ACA6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rgbClr val="94F791"/>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30DD030-ACB5-4C2C-AD03-51D52E277DE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rgbClr val="94F791"/>
            </a:solidFill>
            <a:prstDash val="dash"/>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A1844169-263E-492A-BEAA-3405A50358D6}"/>
              </a:ext>
            </a:extLst>
          </p:cNvPr>
          <p:cNvSpPr txBox="1"/>
          <p:nvPr/>
        </p:nvSpPr>
        <p:spPr>
          <a:xfrm>
            <a:off x="8946192" y="5962824"/>
            <a:ext cx="2550698" cy="200055"/>
          </a:xfrm>
          <a:prstGeom prst="rect">
            <a:avLst/>
          </a:prstGeom>
          <a:solidFill>
            <a:srgbClr val="000000"/>
          </a:solidFill>
        </p:spPr>
        <p:txBody>
          <a:bodyPr wrap="none" rtlCol="0">
            <a:spAutoFit/>
          </a:bodyPr>
          <a:lstStyle/>
          <a:p>
            <a:pPr algn="r">
              <a:spcAft>
                <a:spcPts val="600"/>
              </a:spcAft>
            </a:pPr>
            <a:r>
              <a:rPr lang="es-ES" sz="700">
                <a:solidFill>
                  <a:srgbClr val="FFFFFF"/>
                </a:solidFill>
                <a:hlinkClick r:id="rId3" tooltip="https://es.abcdef.wiki/wiki/Group_(periodic_table)">
                  <a:extLst>
                    <a:ext uri="{A12FA001-AC4F-418D-AE19-62706E023703}">
                      <ahyp:hlinkClr xmlns:ahyp="http://schemas.microsoft.com/office/drawing/2018/hyperlinkcolor" val="tx"/>
                    </a:ext>
                  </a:extLst>
                </a:hlinkClick>
              </a:rPr>
              <a:t>This Photo</a:t>
            </a:r>
            <a:r>
              <a:rPr lang="es-ES" sz="700">
                <a:solidFill>
                  <a:srgbClr val="FFFFFF"/>
                </a:solidFill>
              </a:rPr>
              <a:t> by Unknown Author is licensed under </a:t>
            </a:r>
            <a:r>
              <a:rPr lang="es-ES" sz="700">
                <a:solidFill>
                  <a:srgbClr val="FFFFFF"/>
                </a:solidFill>
                <a:hlinkClick r:id="rId4" tooltip="https://creativecommons.org/licenses/by-sa/3.0/">
                  <a:extLst>
                    <a:ext uri="{A12FA001-AC4F-418D-AE19-62706E023703}">
                      <ahyp:hlinkClr xmlns:ahyp="http://schemas.microsoft.com/office/drawing/2018/hyperlinkcolor" val="tx"/>
                    </a:ext>
                  </a:extLst>
                </a:hlinkClick>
              </a:rPr>
              <a:t>CC BY-SA</a:t>
            </a:r>
            <a:endParaRPr lang="es-ES" sz="700">
              <a:solidFill>
                <a:srgbClr val="FFFFFF"/>
              </a:solidFill>
            </a:endParaRPr>
          </a:p>
        </p:txBody>
      </p:sp>
    </p:spTree>
    <p:extLst>
      <p:ext uri="{BB962C8B-B14F-4D97-AF65-F5344CB8AC3E}">
        <p14:creationId xmlns:p14="http://schemas.microsoft.com/office/powerpoint/2010/main" val="2704734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482F11BC-0096-4F9C-BAA6-E7D36C1E54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3" name="Rectangle 72">
            <a:extLst>
              <a:ext uri="{FF2B5EF4-FFF2-40B4-BE49-F238E27FC236}">
                <a16:creationId xmlns:a16="http://schemas.microsoft.com/office/drawing/2014/main" id="{2FA1E615-6866-4975-BEB0-8A6DCCEFB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5" name="Rectangle 74">
            <a:extLst>
              <a:ext uri="{FF2B5EF4-FFF2-40B4-BE49-F238E27FC236}">
                <a16:creationId xmlns:a16="http://schemas.microsoft.com/office/drawing/2014/main" id="{9F49980E-1F13-46BA-BFC3-59DA3D8610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CD438C-F5BF-419A-BFD5-AFC8BA20DCFC}"/>
              </a:ext>
            </a:extLst>
          </p:cNvPr>
          <p:cNvSpPr>
            <a:spLocks noGrp="1"/>
          </p:cNvSpPr>
          <p:nvPr>
            <p:ph type="title"/>
          </p:nvPr>
        </p:nvSpPr>
        <p:spPr>
          <a:xfrm>
            <a:off x="422897" y="539496"/>
            <a:ext cx="5228393" cy="2697190"/>
          </a:xfrm>
        </p:spPr>
        <p:txBody>
          <a:bodyPr anchor="b">
            <a:normAutofit/>
          </a:bodyPr>
          <a:lstStyle/>
          <a:p>
            <a:r>
              <a:rPr lang="en-US" sz="4800" b="1" i="0">
                <a:effectLst/>
                <a:latin typeface="ReithSans"/>
              </a:rPr>
              <a:t>Did you know?</a:t>
            </a:r>
            <a:br>
              <a:rPr lang="en-US" sz="4800" b="1" i="0">
                <a:effectLst/>
                <a:latin typeface="ReithSans"/>
              </a:rPr>
            </a:br>
            <a:endParaRPr lang="es-ES" sz="4800"/>
          </a:p>
        </p:txBody>
      </p:sp>
      <p:sp>
        <p:nvSpPr>
          <p:cNvPr id="3" name="Content Placeholder 2">
            <a:extLst>
              <a:ext uri="{FF2B5EF4-FFF2-40B4-BE49-F238E27FC236}">
                <a16:creationId xmlns:a16="http://schemas.microsoft.com/office/drawing/2014/main" id="{147B6FA1-F7F1-4476-AC26-17929E5063F2}"/>
              </a:ext>
            </a:extLst>
          </p:cNvPr>
          <p:cNvSpPr>
            <a:spLocks noGrp="1"/>
          </p:cNvSpPr>
          <p:nvPr>
            <p:ph idx="1"/>
          </p:nvPr>
        </p:nvSpPr>
        <p:spPr>
          <a:xfrm>
            <a:off x="422897" y="3354749"/>
            <a:ext cx="5228392" cy="2582470"/>
          </a:xfrm>
        </p:spPr>
        <p:txBody>
          <a:bodyPr>
            <a:normAutofit/>
          </a:bodyPr>
          <a:lstStyle/>
          <a:p>
            <a:r>
              <a:rPr lang="en-US" b="0" i="0" dirty="0">
                <a:effectLst/>
                <a:latin typeface="ReithSans"/>
              </a:rPr>
              <a:t>The most recent element to be discovered is </a:t>
            </a:r>
            <a:r>
              <a:rPr lang="en-US" b="0" i="0" dirty="0" err="1">
                <a:effectLst/>
                <a:latin typeface="ReithSans"/>
              </a:rPr>
              <a:t>Tennesine</a:t>
            </a:r>
            <a:r>
              <a:rPr lang="en-US" b="0" i="0" dirty="0">
                <a:effectLst/>
                <a:latin typeface="ReithSans"/>
              </a:rPr>
              <a:t> which was made in a laboratory in 2009.</a:t>
            </a:r>
          </a:p>
          <a:p>
            <a:r>
              <a:rPr lang="en-US" b="0" i="0" dirty="0">
                <a:effectLst/>
                <a:latin typeface="ReithSans"/>
              </a:rPr>
              <a:t>This element only exists for fractions of a second, because it is unstable meaning it breaks apart very quickly</a:t>
            </a:r>
          </a:p>
          <a:p>
            <a:endParaRPr lang="es-ES" sz="1800" dirty="0"/>
          </a:p>
        </p:txBody>
      </p:sp>
      <p:sp>
        <p:nvSpPr>
          <p:cNvPr id="77" name="Rectangle 76">
            <a:extLst>
              <a:ext uri="{FF2B5EF4-FFF2-40B4-BE49-F238E27FC236}">
                <a16:creationId xmlns:a16="http://schemas.microsoft.com/office/drawing/2014/main" id="{0E2E7D1F-2146-4351-B555-F7AD66F917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095999" y="695340"/>
            <a:ext cx="5391683" cy="5476855"/>
          </a:xfrm>
          <a:prstGeom prst="rect">
            <a:avLst/>
          </a:prstGeom>
          <a:solidFill>
            <a:srgbClr val="004E8E">
              <a:alpha val="25000"/>
            </a:srgb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endParaRPr>
          </a:p>
        </p:txBody>
      </p:sp>
      <p:pic>
        <p:nvPicPr>
          <p:cNvPr id="8194" name="Picture 2" descr="Tennessine Facts, Symbol, Discovery, Properties, Uses">
            <a:extLst>
              <a:ext uri="{FF2B5EF4-FFF2-40B4-BE49-F238E27FC236}">
                <a16:creationId xmlns:a16="http://schemas.microsoft.com/office/drawing/2014/main" id="{105DE4F1-E896-4BFA-A562-8A68489639A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a:stretch/>
        </p:blipFill>
        <p:spPr bwMode="auto">
          <a:xfrm>
            <a:off x="6620386" y="1246946"/>
            <a:ext cx="4364109" cy="4364109"/>
          </a:xfrm>
          <a:prstGeom prst="rect">
            <a:avLst/>
          </a:prstGeom>
          <a:noFill/>
          <a:extLst>
            <a:ext uri="{909E8E84-426E-40DD-AFC4-6F175D3DCCD1}">
              <a14:hiddenFill xmlns:a14="http://schemas.microsoft.com/office/drawing/2010/main">
                <a:solidFill>
                  <a:srgbClr val="FFFFFF"/>
                </a:solidFill>
              </a14:hiddenFill>
            </a:ext>
          </a:extLst>
        </p:spPr>
      </p:pic>
      <p:cxnSp>
        <p:nvCxnSpPr>
          <p:cNvPr id="79" name="Straight Connector 78">
            <a:extLst>
              <a:ext uri="{FF2B5EF4-FFF2-40B4-BE49-F238E27FC236}">
                <a16:creationId xmlns:a16="http://schemas.microsoft.com/office/drawing/2014/main" id="{CD8C7CAC-1828-45F3-9C70-DE1294FA20A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rgbClr val="004E8E"/>
            </a:solidFill>
            <a:prstDash val="dash"/>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AC52D459-9D8C-45C6-9998-FE91890626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rgbClr val="004E8E"/>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199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B551C3B6-A0D6-43F6-9F68-13666CDA5C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78322" y="709375"/>
            <a:ext cx="10713675" cy="5419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5" name="Rectangle 74">
            <a:extLst>
              <a:ext uri="{FF2B5EF4-FFF2-40B4-BE49-F238E27FC236}">
                <a16:creationId xmlns:a16="http://schemas.microsoft.com/office/drawing/2014/main" id="{0952723C-788B-4B3F-9EC2-D4637017D4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7" name="Rectangle 76">
            <a:extLst>
              <a:ext uri="{FF2B5EF4-FFF2-40B4-BE49-F238E27FC236}">
                <a16:creationId xmlns:a16="http://schemas.microsoft.com/office/drawing/2014/main" id="{A3F214BE-EC41-4F08-AEEC-6D3C5E3E21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9" name="Rectangle 78">
            <a:extLst>
              <a:ext uri="{FF2B5EF4-FFF2-40B4-BE49-F238E27FC236}">
                <a16:creationId xmlns:a16="http://schemas.microsoft.com/office/drawing/2014/main" id="{C025A843-E58B-43EA-9040-FE661088F1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6877E-5C29-48E6-BDC7-8C093ACD8389}"/>
              </a:ext>
            </a:extLst>
          </p:cNvPr>
          <p:cNvSpPr>
            <a:spLocks noGrp="1"/>
          </p:cNvSpPr>
          <p:nvPr>
            <p:ph type="title"/>
          </p:nvPr>
        </p:nvSpPr>
        <p:spPr>
          <a:xfrm>
            <a:off x="422898" y="576263"/>
            <a:ext cx="4977777" cy="2967606"/>
          </a:xfrm>
        </p:spPr>
        <p:txBody>
          <a:bodyPr vert="horz" lIns="91440" tIns="45720" rIns="91440" bIns="45720" rtlCol="0" anchor="b">
            <a:normAutofit/>
          </a:bodyPr>
          <a:lstStyle/>
          <a:p>
            <a:r>
              <a:rPr lang="en-US" sz="4800"/>
              <a:t>Periodic Table “Battle Ships”</a:t>
            </a:r>
          </a:p>
        </p:txBody>
      </p:sp>
      <p:pic>
        <p:nvPicPr>
          <p:cNvPr id="9220" name="Picture 4" descr="Periodic Table Battleship Game">
            <a:extLst>
              <a:ext uri="{FF2B5EF4-FFF2-40B4-BE49-F238E27FC236}">
                <a16:creationId xmlns:a16="http://schemas.microsoft.com/office/drawing/2014/main" id="{68EC2573-E97E-4DFC-BF85-ED0DE999E26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0609" r="-3" b="567"/>
          <a:stretch/>
        </p:blipFill>
        <p:spPr bwMode="auto">
          <a:xfrm>
            <a:off x="6840461" y="685797"/>
            <a:ext cx="4655723" cy="2739646"/>
          </a:xfrm>
          <a:prstGeom prst="rect">
            <a:avLst/>
          </a:prstGeom>
          <a:noFill/>
          <a:extLst>
            <a:ext uri="{909E8E84-426E-40DD-AFC4-6F175D3DCCD1}">
              <a14:hiddenFill xmlns:a14="http://schemas.microsoft.com/office/drawing/2010/main">
                <a:solidFill>
                  <a:srgbClr val="FFFFFF"/>
                </a:solidFill>
              </a14:hiddenFill>
            </a:ext>
          </a:extLst>
        </p:spPr>
      </p:pic>
      <p:sp>
        <p:nvSpPr>
          <p:cNvPr id="81" name="Rectangle 80">
            <a:extLst>
              <a:ext uri="{FF2B5EF4-FFF2-40B4-BE49-F238E27FC236}">
                <a16:creationId xmlns:a16="http://schemas.microsoft.com/office/drawing/2014/main" id="{6AAF407F-8DE2-4D37-B0DE-6876C5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364128" y="3543827"/>
            <a:ext cx="826348" cy="2633982"/>
          </a:xfrm>
          <a:prstGeom prst="rect">
            <a:avLst/>
          </a:prstGeom>
          <a:solidFill>
            <a:srgbClr val="E2B163">
              <a:alpha val="25000"/>
            </a:srgb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endParaRPr>
          </a:p>
        </p:txBody>
      </p:sp>
      <p:pic>
        <p:nvPicPr>
          <p:cNvPr id="9218" name="Picture 2" descr="Battleship | Board Games Galore Wiki | Fandom">
            <a:extLst>
              <a:ext uri="{FF2B5EF4-FFF2-40B4-BE49-F238E27FC236}">
                <a16:creationId xmlns:a16="http://schemas.microsoft.com/office/drawing/2014/main" id="{AB1EBCE9-3EAB-44AA-A2C4-F7C8673A1F7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0897" r="-3" b="-3"/>
          <a:stretch/>
        </p:blipFill>
        <p:spPr bwMode="auto">
          <a:xfrm>
            <a:off x="6845550" y="3543871"/>
            <a:ext cx="4650634" cy="2622721"/>
          </a:xfrm>
          <a:prstGeom prst="rect">
            <a:avLst/>
          </a:prstGeom>
          <a:noFill/>
          <a:extLst>
            <a:ext uri="{909E8E84-426E-40DD-AFC4-6F175D3DCCD1}">
              <a14:hiddenFill xmlns:a14="http://schemas.microsoft.com/office/drawing/2010/main">
                <a:solidFill>
                  <a:srgbClr val="FFFFFF"/>
                </a:solidFill>
              </a14:hiddenFill>
            </a:ext>
          </a:extLst>
        </p:spPr>
      </p:pic>
      <p:cxnSp>
        <p:nvCxnSpPr>
          <p:cNvPr id="83" name="Straight Connector 82">
            <a:extLst>
              <a:ext uri="{FF2B5EF4-FFF2-40B4-BE49-F238E27FC236}">
                <a16:creationId xmlns:a16="http://schemas.microsoft.com/office/drawing/2014/main" id="{41C5FB35-9F55-44CB-B0A3-5CDB6FA7E25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rgbClr val="E2B163"/>
            </a:solidFill>
            <a:prstDash val="dash"/>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74DF670D-8C8F-46C0-A432-F0FD198FE3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rgbClr val="E2B163"/>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923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4D0D-9CF2-44A5-94CD-BD259540CCC6}"/>
              </a:ext>
            </a:extLst>
          </p:cNvPr>
          <p:cNvSpPr>
            <a:spLocks noGrp="1"/>
          </p:cNvSpPr>
          <p:nvPr>
            <p:ph type="title"/>
          </p:nvPr>
        </p:nvSpPr>
        <p:spPr/>
        <p:txBody>
          <a:bodyPr/>
          <a:lstStyle/>
          <a:p>
            <a:r>
              <a:rPr lang="es-ES" dirty="0" err="1"/>
              <a:t>The</a:t>
            </a:r>
            <a:r>
              <a:rPr lang="es-ES" dirty="0"/>
              <a:t> </a:t>
            </a:r>
            <a:r>
              <a:rPr lang="es-ES" dirty="0" err="1"/>
              <a:t>Ships</a:t>
            </a:r>
            <a:endParaRPr lang="es-ES" dirty="0"/>
          </a:p>
        </p:txBody>
      </p:sp>
      <p:pic>
        <p:nvPicPr>
          <p:cNvPr id="10242" name="Picture 2" descr="BATTLESHIPS GAME | learningenglish-esl | Battleship game, Battleship, Math  games">
            <a:extLst>
              <a:ext uri="{FF2B5EF4-FFF2-40B4-BE49-F238E27FC236}">
                <a16:creationId xmlns:a16="http://schemas.microsoft.com/office/drawing/2014/main" id="{3B2F5929-4F7C-4973-87A2-BCBDB464DE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9680" y="136240"/>
            <a:ext cx="7981695" cy="6585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572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F769E14-42A1-4194-9915-A3C3F12B07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Background Gray Rectangle">
            <a:extLst>
              <a:ext uri="{FF2B5EF4-FFF2-40B4-BE49-F238E27FC236}">
                <a16:creationId xmlns:a16="http://schemas.microsoft.com/office/drawing/2014/main" id="{54B4AC2F-67D3-4029-9050-8F70D701EC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4" name="White Rectangle">
            <a:extLst>
              <a:ext uri="{FF2B5EF4-FFF2-40B4-BE49-F238E27FC236}">
                <a16:creationId xmlns:a16="http://schemas.microsoft.com/office/drawing/2014/main" id="{1E43F547-8690-4CB0-A621-415F429D5C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1F4D8E-70BE-473B-980D-C171AF5A383F}"/>
              </a:ext>
            </a:extLst>
          </p:cNvPr>
          <p:cNvSpPr>
            <a:spLocks noGrp="1"/>
          </p:cNvSpPr>
          <p:nvPr>
            <p:ph type="title"/>
          </p:nvPr>
        </p:nvSpPr>
        <p:spPr>
          <a:xfrm>
            <a:off x="420624" y="1012004"/>
            <a:ext cx="4862576" cy="4795408"/>
          </a:xfrm>
        </p:spPr>
        <p:txBody>
          <a:bodyPr>
            <a:normAutofit/>
          </a:bodyPr>
          <a:lstStyle/>
          <a:p>
            <a:r>
              <a:rPr lang="es-ES" dirty="0"/>
              <a:t>Key </a:t>
            </a:r>
            <a:r>
              <a:rPr lang="es-ES" dirty="0" err="1"/>
              <a:t>Points</a:t>
            </a:r>
            <a:endParaRPr lang="es-ES" dirty="0"/>
          </a:p>
        </p:txBody>
      </p:sp>
      <p:cxnSp>
        <p:nvCxnSpPr>
          <p:cNvPr id="16" name="Vertical Connector">
            <a:extLst>
              <a:ext uri="{FF2B5EF4-FFF2-40B4-BE49-F238E27FC236}">
                <a16:creationId xmlns:a16="http://schemas.microsoft.com/office/drawing/2014/main" id="{C43453A4-E672-4E99-828D-61F490D03F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8" name="Horizontal Connector 2">
            <a:extLst>
              <a:ext uri="{FF2B5EF4-FFF2-40B4-BE49-F238E27FC236}">
                <a16:creationId xmlns:a16="http://schemas.microsoft.com/office/drawing/2014/main" id="{42B3D3AB-0475-4349-9B16-455F1E315E1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6" name="Rectangle 1">
            <a:extLst>
              <a:ext uri="{FF2B5EF4-FFF2-40B4-BE49-F238E27FC236}">
                <a16:creationId xmlns:a16="http://schemas.microsoft.com/office/drawing/2014/main" id="{F6A308D4-3421-4EDF-8B2E-FAF6C80FB305}"/>
              </a:ext>
            </a:extLst>
          </p:cNvPr>
          <p:cNvGraphicFramePr>
            <a:graphicFrameLocks noGrp="1"/>
          </p:cNvGraphicFramePr>
          <p:nvPr>
            <p:ph idx="1"/>
            <p:extLst>
              <p:ext uri="{D42A27DB-BD31-4B8C-83A1-F6EECF244321}">
                <p14:modId xmlns:p14="http://schemas.microsoft.com/office/powerpoint/2010/main" val="2029185494"/>
              </p:ext>
            </p:extLst>
          </p:nvPr>
        </p:nvGraphicFramePr>
        <p:xfrm>
          <a:off x="5561161" y="992387"/>
          <a:ext cx="5393367" cy="48732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110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Background Gray Rectangle">
            <a:extLst>
              <a:ext uri="{FF2B5EF4-FFF2-40B4-BE49-F238E27FC236}">
                <a16:creationId xmlns:a16="http://schemas.microsoft.com/office/drawing/2014/main" id="{B103F26A-B02C-4135-96B0-37912A33C8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4198"/>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4" name="Rectangle 23">
            <a:extLst>
              <a:ext uri="{FF2B5EF4-FFF2-40B4-BE49-F238E27FC236}">
                <a16:creationId xmlns:a16="http://schemas.microsoft.com/office/drawing/2014/main" id="{2823A3A0-1AEE-4C9F-9577-A624AA5BD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26" name="Rectangle 25">
            <a:extLst>
              <a:ext uri="{FF2B5EF4-FFF2-40B4-BE49-F238E27FC236}">
                <a16:creationId xmlns:a16="http://schemas.microsoft.com/office/drawing/2014/main" id="{73E0691A-3834-41DB-B58A-F0D41ACA4B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6F34D8-682E-4031-A774-BCC3FC257EA6}"/>
              </a:ext>
            </a:extLst>
          </p:cNvPr>
          <p:cNvSpPr>
            <a:spLocks noGrp="1"/>
          </p:cNvSpPr>
          <p:nvPr>
            <p:ph type="title"/>
          </p:nvPr>
        </p:nvSpPr>
        <p:spPr>
          <a:xfrm>
            <a:off x="434408" y="680192"/>
            <a:ext cx="4978186" cy="5199708"/>
          </a:xfrm>
        </p:spPr>
        <p:txBody>
          <a:bodyPr>
            <a:normAutofit/>
          </a:bodyPr>
          <a:lstStyle/>
          <a:p>
            <a:r>
              <a:rPr kumimoji="0" lang="es-ES" altLang="es-ES" sz="4800" b="1" i="0" u="none" strike="noStrike" cap="none" normalizeH="0" baseline="0" dirty="0" err="1">
                <a:ln>
                  <a:noFill/>
                </a:ln>
                <a:effectLst/>
                <a:latin typeface="ReithSans"/>
              </a:rPr>
              <a:t>The</a:t>
            </a:r>
            <a:r>
              <a:rPr kumimoji="0" lang="es-ES" altLang="es-ES" sz="4800" b="1" i="0" u="none" strike="noStrike" cap="none" normalizeH="0" baseline="0" dirty="0">
                <a:ln>
                  <a:noFill/>
                </a:ln>
                <a:effectLst/>
                <a:latin typeface="ReithSans"/>
              </a:rPr>
              <a:t> </a:t>
            </a:r>
            <a:r>
              <a:rPr kumimoji="0" lang="es-ES" altLang="es-ES" sz="4800" b="1" i="0" u="none" strike="noStrike" cap="none" normalizeH="0" baseline="0" dirty="0" err="1">
                <a:ln>
                  <a:noFill/>
                </a:ln>
                <a:effectLst/>
                <a:latin typeface="ReithSans"/>
              </a:rPr>
              <a:t>development</a:t>
            </a:r>
            <a:r>
              <a:rPr kumimoji="0" lang="es-ES" altLang="es-ES" sz="4800" b="1" i="0" u="none" strike="noStrike" cap="none" normalizeH="0" baseline="0" dirty="0">
                <a:ln>
                  <a:noFill/>
                </a:ln>
                <a:effectLst/>
                <a:latin typeface="ReithSans"/>
              </a:rPr>
              <a:t> </a:t>
            </a:r>
            <a:r>
              <a:rPr kumimoji="0" lang="es-ES" altLang="es-ES" sz="4800" b="1" i="0" u="none" strike="noStrike" cap="none" normalizeH="0" baseline="0" dirty="0" err="1">
                <a:ln>
                  <a:noFill/>
                </a:ln>
                <a:effectLst/>
                <a:latin typeface="ReithSans"/>
              </a:rPr>
              <a:t>of</a:t>
            </a:r>
            <a:r>
              <a:rPr kumimoji="0" lang="es-ES" altLang="es-ES" sz="4800" b="1" i="0" u="none" strike="noStrike" cap="none" normalizeH="0" baseline="0" dirty="0">
                <a:ln>
                  <a:noFill/>
                </a:ln>
                <a:effectLst/>
                <a:latin typeface="ReithSans"/>
              </a:rPr>
              <a:t> </a:t>
            </a:r>
            <a:r>
              <a:rPr kumimoji="0" lang="es-ES" altLang="es-ES" sz="4800" b="1" i="0" u="none" strike="noStrike" cap="none" normalizeH="0" baseline="0" dirty="0" err="1">
                <a:ln>
                  <a:noFill/>
                </a:ln>
                <a:effectLst/>
                <a:latin typeface="ReithSans"/>
              </a:rPr>
              <a:t>the</a:t>
            </a:r>
            <a:r>
              <a:rPr kumimoji="0" lang="es-ES" altLang="es-ES" sz="4800" b="1" i="0" u="none" strike="noStrike" cap="none" normalizeH="0" baseline="0" dirty="0">
                <a:ln>
                  <a:noFill/>
                </a:ln>
                <a:effectLst/>
                <a:latin typeface="ReithSans"/>
              </a:rPr>
              <a:t> </a:t>
            </a:r>
            <a:r>
              <a:rPr kumimoji="0" lang="es-ES" altLang="es-ES" sz="4800" b="1" i="0" u="none" strike="noStrike" cap="none" normalizeH="0" baseline="0" dirty="0" err="1">
                <a:ln>
                  <a:noFill/>
                </a:ln>
                <a:effectLst/>
                <a:latin typeface="ReithSans"/>
              </a:rPr>
              <a:t>periodic</a:t>
            </a:r>
            <a:r>
              <a:rPr kumimoji="0" lang="es-ES" altLang="es-ES" sz="4800" b="1" i="0" u="none" strike="noStrike" cap="none" normalizeH="0" baseline="0" dirty="0">
                <a:ln>
                  <a:noFill/>
                </a:ln>
                <a:effectLst/>
                <a:latin typeface="ReithSans"/>
              </a:rPr>
              <a:t> table</a:t>
            </a:r>
            <a:br>
              <a:rPr kumimoji="0" lang="es-ES" altLang="es-ES" sz="4800" b="1" i="0" u="none" strike="noStrike" cap="none" normalizeH="0" baseline="0" dirty="0">
                <a:ln>
                  <a:noFill/>
                </a:ln>
                <a:effectLst/>
                <a:latin typeface="ReithSans"/>
              </a:rPr>
            </a:br>
            <a:endParaRPr lang="es-ES" sz="4800" dirty="0"/>
          </a:p>
        </p:txBody>
      </p:sp>
      <p:sp>
        <p:nvSpPr>
          <p:cNvPr id="4" name="Rectangle 1">
            <a:extLst>
              <a:ext uri="{FF2B5EF4-FFF2-40B4-BE49-F238E27FC236}">
                <a16:creationId xmlns:a16="http://schemas.microsoft.com/office/drawing/2014/main" id="{3391F0F8-6B51-4B73-B514-4E76C9FC6197}"/>
              </a:ext>
            </a:extLst>
          </p:cNvPr>
          <p:cNvSpPr>
            <a:spLocks noGrp="1" noChangeArrowheads="1"/>
          </p:cNvSpPr>
          <p:nvPr>
            <p:ph idx="1"/>
          </p:nvPr>
        </p:nvSpPr>
        <p:spPr bwMode="auto">
          <a:xfrm>
            <a:off x="6095999" y="680191"/>
            <a:ext cx="5398653" cy="5199708"/>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0" rIns="91440" bIns="45720" numCol="1" anchor="ctr"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t" latinLnBrk="0" hangingPunct="0">
              <a:spcBef>
                <a:spcPct val="0"/>
              </a:spcBef>
              <a:spcAft>
                <a:spcPts val="600"/>
              </a:spcAft>
              <a:buClrTx/>
              <a:buSzTx/>
              <a:buFontTx/>
              <a:buNone/>
              <a:tabLst/>
            </a:pPr>
            <a:r>
              <a:rPr kumimoji="0" lang="es-ES" altLang="es-ES" b="0" i="0" u="none" strike="noStrike" cap="none" normalizeH="0" baseline="0" dirty="0">
                <a:ln>
                  <a:noFill/>
                </a:ln>
                <a:effectLst/>
                <a:latin typeface="ReithSans"/>
              </a:rPr>
              <a:t>In </a:t>
            </a:r>
            <a:r>
              <a:rPr kumimoji="0" lang="es-ES" altLang="es-ES" b="0" i="0" u="none" strike="noStrike" cap="none" normalizeH="0" baseline="0" dirty="0" err="1">
                <a:ln>
                  <a:noFill/>
                </a:ln>
                <a:effectLst/>
                <a:latin typeface="ReithSans"/>
              </a:rPr>
              <a:t>the</a:t>
            </a:r>
            <a:r>
              <a:rPr kumimoji="0" lang="es-ES" altLang="es-ES" b="0" i="0" u="none" strike="noStrike" cap="none" normalizeH="0" baseline="0" dirty="0">
                <a:ln>
                  <a:noFill/>
                </a:ln>
                <a:effectLst/>
                <a:latin typeface="ReithSans"/>
              </a:rPr>
              <a:t> 1800s, </a:t>
            </a:r>
            <a:r>
              <a:rPr kumimoji="0" lang="es-ES" altLang="es-ES" b="0" i="0" u="none" strike="noStrike" cap="none" normalizeH="0" baseline="0" dirty="0" err="1">
                <a:ln>
                  <a:noFill/>
                </a:ln>
                <a:effectLst/>
                <a:latin typeface="ReithSans"/>
              </a:rPr>
              <a:t>scientists</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had</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discovered</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many</a:t>
            </a:r>
            <a:r>
              <a:rPr kumimoji="0" lang="es-ES" altLang="es-ES" b="0" i="0" u="none" strike="noStrike" cap="none" normalizeH="0" baseline="0" dirty="0">
                <a:ln>
                  <a:noFill/>
                </a:ln>
                <a:effectLst/>
                <a:latin typeface="ReithSans"/>
              </a:rPr>
              <a:t> new , </a:t>
            </a:r>
            <a:r>
              <a:rPr kumimoji="0" lang="es-ES" altLang="es-ES" b="0" i="0" u="none" strike="noStrike" cap="none" normalizeH="0" baseline="0" dirty="0" err="1">
                <a:ln>
                  <a:noFill/>
                </a:ln>
                <a:effectLst/>
                <a:latin typeface="ReithSans"/>
              </a:rPr>
              <a:t>but</a:t>
            </a:r>
            <a:r>
              <a:rPr kumimoji="0" lang="es-ES" altLang="es-ES" b="0" i="0" u="none" strike="noStrike" cap="none" normalizeH="0" baseline="0" dirty="0">
                <a:ln>
                  <a:noFill/>
                </a:ln>
                <a:effectLst/>
                <a:latin typeface="ReithSans"/>
              </a:rPr>
              <a:t> no </a:t>
            </a:r>
            <a:r>
              <a:rPr kumimoji="0" lang="es-ES" altLang="es-ES" b="0" i="0" u="none" strike="noStrike" cap="none" normalizeH="0" baseline="0" dirty="0" err="1">
                <a:ln>
                  <a:noFill/>
                </a:ln>
                <a:effectLst/>
                <a:latin typeface="ReithSans"/>
              </a:rPr>
              <a:t>system</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existed</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to</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organise</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them</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Scientists</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were</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trying</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to</a:t>
            </a:r>
            <a:r>
              <a:rPr kumimoji="0" lang="es-ES" altLang="es-ES" b="0" i="0" u="none" strike="noStrike" cap="none" normalizeH="0" baseline="0" dirty="0">
                <a:ln>
                  <a:noFill/>
                </a:ln>
                <a:effectLst/>
                <a:latin typeface="ReithSans"/>
              </a:rPr>
              <a:t> look </a:t>
            </a:r>
            <a:r>
              <a:rPr kumimoji="0" lang="es-ES" altLang="es-ES" b="0" i="0" u="none" strike="noStrike" cap="none" normalizeH="0" baseline="0" dirty="0" err="1">
                <a:ln>
                  <a:noFill/>
                </a:ln>
                <a:effectLst/>
                <a:latin typeface="ReithSans"/>
              </a:rPr>
              <a:t>for</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similarities</a:t>
            </a:r>
            <a:r>
              <a:rPr kumimoji="0" lang="es-ES" altLang="es-ES" b="0" i="0" u="none" strike="noStrike" cap="none" normalizeH="0" baseline="0" dirty="0">
                <a:ln>
                  <a:noFill/>
                </a:ln>
                <a:effectLst/>
                <a:latin typeface="ReithSans"/>
              </a:rPr>
              <a:t> in </a:t>
            </a:r>
            <a:r>
              <a:rPr kumimoji="0" lang="es-ES" altLang="es-ES" b="0" i="0" u="none" strike="noStrike" cap="none" normalizeH="0" baseline="0" dirty="0" err="1">
                <a:ln>
                  <a:noFill/>
                </a:ln>
                <a:effectLst/>
                <a:latin typeface="ReithSans"/>
              </a:rPr>
              <a:t>their</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properties</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to</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arrange</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them</a:t>
            </a:r>
            <a:r>
              <a:rPr kumimoji="0" lang="es-ES" altLang="es-ES" b="0" i="0" u="none" strike="noStrike" cap="none" normalizeH="0" baseline="0" dirty="0">
                <a:ln>
                  <a:noFill/>
                </a:ln>
                <a:effectLst/>
                <a:latin typeface="ReithSans"/>
              </a:rPr>
              <a:t> in a </a:t>
            </a:r>
            <a:r>
              <a:rPr kumimoji="0" lang="es-ES" altLang="es-ES" b="0" i="0" u="none" strike="noStrike" cap="none" normalizeH="0" baseline="0" dirty="0" err="1">
                <a:ln>
                  <a:noFill/>
                </a:ln>
                <a:effectLst/>
                <a:latin typeface="ReithSans"/>
              </a:rPr>
              <a:t>meaningful</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way</a:t>
            </a:r>
            <a:r>
              <a:rPr kumimoji="0" lang="es-ES" altLang="es-ES" b="0" i="0" u="none" strike="noStrike" cap="none" normalizeH="0" baseline="0" dirty="0">
                <a:ln>
                  <a:noFill/>
                </a:ln>
                <a:effectLst/>
                <a:latin typeface="ReithSans"/>
              </a:rPr>
              <a:t>.</a:t>
            </a:r>
          </a:p>
          <a:p>
            <a:pPr marL="0" marR="0" lvl="0" indent="0" algn="just" defTabSz="914400" rtl="0" eaLnBrk="0" fontAlgn="t" latinLnBrk="0" hangingPunct="0">
              <a:spcBef>
                <a:spcPct val="0"/>
              </a:spcBef>
              <a:spcAft>
                <a:spcPts val="600"/>
              </a:spcAft>
              <a:buClrTx/>
              <a:buSzTx/>
              <a:buFontTx/>
              <a:buNone/>
              <a:tabLst/>
            </a:pPr>
            <a:endParaRPr kumimoji="0" lang="es-ES" altLang="es-ES" b="0" i="0" u="none" strike="noStrike" cap="none" normalizeH="0" baseline="0" dirty="0">
              <a:ln>
                <a:noFill/>
              </a:ln>
              <a:effectLst/>
              <a:latin typeface="ReithSans"/>
            </a:endParaRPr>
          </a:p>
          <a:p>
            <a:pPr marL="0" marR="0" lvl="0" indent="0" algn="just" defTabSz="914400" rtl="0" eaLnBrk="0" fontAlgn="t" latinLnBrk="0" hangingPunct="0">
              <a:spcBef>
                <a:spcPct val="0"/>
              </a:spcBef>
              <a:spcAft>
                <a:spcPts val="600"/>
              </a:spcAft>
              <a:buClrTx/>
              <a:buSzTx/>
              <a:buFontTx/>
              <a:buNone/>
              <a:tabLst/>
            </a:pPr>
            <a:r>
              <a:rPr kumimoji="0" lang="es-ES" altLang="es-ES" b="1" i="0" u="none" strike="noStrike" cap="none" normalizeH="0" baseline="0" dirty="0" err="1">
                <a:ln>
                  <a:noFill/>
                </a:ln>
                <a:effectLst/>
                <a:latin typeface="ReithSans"/>
              </a:rPr>
              <a:t>Early</a:t>
            </a:r>
            <a:r>
              <a:rPr kumimoji="0" lang="es-ES" altLang="es-ES" b="1" i="0" u="none" strike="noStrike" cap="none" normalizeH="0" baseline="0" dirty="0">
                <a:ln>
                  <a:noFill/>
                </a:ln>
                <a:effectLst/>
                <a:latin typeface="ReithSans"/>
              </a:rPr>
              <a:t> </a:t>
            </a:r>
            <a:r>
              <a:rPr kumimoji="0" lang="es-ES" altLang="es-ES" b="1" i="0" u="none" strike="noStrike" cap="none" normalizeH="0" baseline="0" dirty="0" err="1">
                <a:ln>
                  <a:noFill/>
                </a:ln>
                <a:effectLst/>
                <a:latin typeface="ReithSans"/>
              </a:rPr>
              <a:t>attempts</a:t>
            </a:r>
            <a:r>
              <a:rPr kumimoji="0" lang="es-ES" altLang="es-ES" b="1" i="0" u="none" strike="noStrike" cap="none" normalizeH="0" baseline="0" dirty="0">
                <a:ln>
                  <a:noFill/>
                </a:ln>
                <a:effectLst/>
                <a:latin typeface="ReithSans"/>
              </a:rPr>
              <a:t> </a:t>
            </a:r>
            <a:r>
              <a:rPr kumimoji="0" lang="es-ES" altLang="es-ES" b="1" i="0" u="none" strike="noStrike" cap="none" normalizeH="0" baseline="0" dirty="0" err="1">
                <a:ln>
                  <a:noFill/>
                </a:ln>
                <a:effectLst/>
                <a:latin typeface="ReithSans"/>
              </a:rPr>
              <a:t>to</a:t>
            </a:r>
            <a:r>
              <a:rPr kumimoji="0" lang="es-ES" altLang="es-ES" b="1" i="0" u="none" strike="noStrike" cap="none" normalizeH="0" baseline="0" dirty="0">
                <a:ln>
                  <a:noFill/>
                </a:ln>
                <a:effectLst/>
                <a:latin typeface="ReithSans"/>
              </a:rPr>
              <a:t> </a:t>
            </a:r>
            <a:r>
              <a:rPr kumimoji="0" lang="es-ES" altLang="es-ES" b="1" i="0" u="none" strike="noStrike" cap="none" normalizeH="0" baseline="0" dirty="0" err="1">
                <a:ln>
                  <a:noFill/>
                </a:ln>
                <a:effectLst/>
                <a:latin typeface="ReithSans"/>
              </a:rPr>
              <a:t>organise</a:t>
            </a:r>
            <a:r>
              <a:rPr kumimoji="0" lang="es-ES" altLang="es-ES" b="1" i="0" u="none" strike="noStrike" cap="none" normalizeH="0" baseline="0" dirty="0">
                <a:ln>
                  <a:noFill/>
                </a:ln>
                <a:effectLst/>
                <a:latin typeface="ReithSans"/>
              </a:rPr>
              <a:t> </a:t>
            </a:r>
            <a:r>
              <a:rPr kumimoji="0" lang="es-ES" altLang="es-ES" b="1" i="0" u="none" strike="noStrike" cap="none" normalizeH="0" baseline="0" dirty="0" err="1">
                <a:ln>
                  <a:noFill/>
                </a:ln>
                <a:effectLst/>
                <a:latin typeface="ReithSans"/>
              </a:rPr>
              <a:t>the</a:t>
            </a:r>
            <a:r>
              <a:rPr kumimoji="0" lang="es-ES" altLang="es-ES" b="1" i="0" u="none" strike="noStrike" cap="none" normalizeH="0" baseline="0" dirty="0">
                <a:ln>
                  <a:noFill/>
                </a:ln>
                <a:effectLst/>
                <a:latin typeface="ReithSans"/>
              </a:rPr>
              <a:t> </a:t>
            </a:r>
            <a:r>
              <a:rPr kumimoji="0" lang="es-ES" altLang="es-ES" b="1" i="0" u="none" strike="noStrike" cap="none" normalizeH="0" baseline="0" dirty="0" err="1">
                <a:ln>
                  <a:noFill/>
                </a:ln>
                <a:effectLst/>
                <a:latin typeface="ReithSans"/>
              </a:rPr>
              <a:t>elements</a:t>
            </a:r>
            <a:endParaRPr kumimoji="0" lang="es-ES" altLang="es-ES" b="0" i="0" u="none" strike="noStrike" cap="none" normalizeH="0" baseline="0" dirty="0">
              <a:ln>
                <a:noFill/>
              </a:ln>
              <a:effectLst/>
              <a:latin typeface="ReithSans"/>
            </a:endParaRPr>
          </a:p>
          <a:p>
            <a:pPr marL="0" marR="0" lvl="0" indent="0" algn="just" defTabSz="914400" rtl="0" eaLnBrk="0" fontAlgn="t" latinLnBrk="0" hangingPunct="0">
              <a:spcBef>
                <a:spcPct val="0"/>
              </a:spcBef>
              <a:spcAft>
                <a:spcPts val="600"/>
              </a:spcAft>
              <a:buClrTx/>
              <a:buSzTx/>
              <a:buFontTx/>
              <a:buNone/>
              <a:tabLst/>
            </a:pPr>
            <a:r>
              <a:rPr kumimoji="0" lang="es-ES" altLang="es-ES" b="0" i="0" u="none" strike="noStrike" cap="none" normalizeH="0" baseline="0" dirty="0">
                <a:ln>
                  <a:noFill/>
                </a:ln>
                <a:effectLst/>
                <a:latin typeface="ReithSans"/>
              </a:rPr>
              <a:t>John Newlands </a:t>
            </a:r>
            <a:r>
              <a:rPr kumimoji="0" lang="es-ES" altLang="es-ES" b="0" i="0" u="none" strike="noStrike" cap="none" normalizeH="0" baseline="0" dirty="0" err="1">
                <a:ln>
                  <a:noFill/>
                </a:ln>
                <a:effectLst/>
                <a:latin typeface="ReithSans"/>
              </a:rPr>
              <a:t>noticed</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that</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if</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the</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elements</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were</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ordered</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by</a:t>
            </a:r>
            <a:r>
              <a:rPr kumimoji="0" lang="es-ES" altLang="es-ES" b="0" i="0" u="none" strike="noStrike" cap="none" normalizeH="0" baseline="0" dirty="0">
                <a:ln>
                  <a:noFill/>
                </a:ln>
                <a:effectLst/>
                <a:latin typeface="ReithSans"/>
              </a:rPr>
              <a:t> , </a:t>
            </a:r>
            <a:r>
              <a:rPr kumimoji="0" lang="es-ES" altLang="es-ES" b="0" i="0" u="none" strike="noStrike" cap="none" normalizeH="0" baseline="0" dirty="0" err="1">
                <a:ln>
                  <a:noFill/>
                </a:ln>
                <a:effectLst/>
                <a:latin typeface="ReithSans"/>
              </a:rPr>
              <a:t>every</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eighth</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element</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had</a:t>
            </a:r>
            <a:r>
              <a:rPr kumimoji="0" lang="es-ES" altLang="es-ES" b="0" i="0" u="none" strike="noStrike" cap="none" normalizeH="0" baseline="0" dirty="0">
                <a:ln>
                  <a:noFill/>
                </a:ln>
                <a:effectLst/>
                <a:latin typeface="ReithSans"/>
              </a:rPr>
              <a:t> similar </a:t>
            </a:r>
            <a:r>
              <a:rPr kumimoji="0" lang="es-ES" altLang="es-ES" b="0" i="0" u="none" strike="noStrike" cap="none" normalizeH="0" baseline="0" dirty="0" err="1">
                <a:ln>
                  <a:noFill/>
                </a:ln>
                <a:effectLst/>
                <a:latin typeface="ReithSans"/>
              </a:rPr>
              <a:t>properties</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For</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example</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sodium</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is</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the</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eight</a:t>
            </a:r>
            <a:r>
              <a:rPr kumimoji="0" lang="es-ES" altLang="es-ES" b="0" i="0" u="none" strike="noStrike" cap="none" normalizeH="0" baseline="0" dirty="0">
                <a:ln>
                  <a:noFill/>
                </a:ln>
                <a:effectLst/>
                <a:latin typeface="ReithSans"/>
              </a:rPr>
              <a:t> places </a:t>
            </a:r>
            <a:r>
              <a:rPr kumimoji="0" lang="es-ES" altLang="es-ES" b="0" i="0" u="none" strike="noStrike" cap="none" normalizeH="0" baseline="0" dirty="0" err="1">
                <a:ln>
                  <a:noFill/>
                </a:ln>
                <a:effectLst/>
                <a:latin typeface="ReithSans"/>
              </a:rPr>
              <a:t>further</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on</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than</a:t>
            </a:r>
            <a:r>
              <a:rPr kumimoji="0" lang="es-ES" altLang="es-ES" b="0" i="0" u="none" strike="noStrike" cap="none" normalizeH="0" baseline="0" dirty="0">
                <a:ln>
                  <a:noFill/>
                </a:ln>
                <a:effectLst/>
                <a:latin typeface="ReithSans"/>
              </a:rPr>
              <a:t> </a:t>
            </a:r>
            <a:r>
              <a:rPr kumimoji="0" lang="es-ES" altLang="es-ES" b="0" i="0" u="none" strike="noStrike" cap="none" normalizeH="0" baseline="0" dirty="0" err="1">
                <a:ln>
                  <a:noFill/>
                </a:ln>
                <a:effectLst/>
                <a:latin typeface="ReithSans"/>
              </a:rPr>
              <a:t>lithium</a:t>
            </a:r>
            <a:r>
              <a:rPr kumimoji="0" lang="es-ES" altLang="es-ES" b="0" i="0" u="none" strike="noStrike" cap="none" normalizeH="0" baseline="0" dirty="0">
                <a:ln>
                  <a:noFill/>
                </a:ln>
                <a:effectLst/>
                <a:latin typeface="ReithSans"/>
              </a:rPr>
              <a:t> and </a:t>
            </a:r>
            <a:r>
              <a:rPr kumimoji="0" lang="es-ES" altLang="es-ES" b="0" i="0" u="none" strike="noStrike" cap="none" normalizeH="0" baseline="0" dirty="0" err="1">
                <a:ln>
                  <a:noFill/>
                </a:ln>
                <a:effectLst/>
                <a:latin typeface="ReithSans"/>
              </a:rPr>
              <a:t>reacts</a:t>
            </a:r>
            <a:r>
              <a:rPr kumimoji="0" lang="es-ES" altLang="es-ES" b="0" i="0" u="none" strike="noStrike" cap="none" normalizeH="0" baseline="0" dirty="0">
                <a:ln>
                  <a:noFill/>
                </a:ln>
                <a:effectLst/>
                <a:latin typeface="ReithSans"/>
              </a:rPr>
              <a:t> in a </a:t>
            </a:r>
            <a:r>
              <a:rPr kumimoji="0" lang="es-ES" altLang="es-ES" b="0" i="0" u="none" strike="noStrike" cap="none" normalizeH="0" baseline="0" dirty="0" err="1">
                <a:ln>
                  <a:noFill/>
                </a:ln>
                <a:effectLst/>
                <a:latin typeface="ReithSans"/>
              </a:rPr>
              <a:t>very</a:t>
            </a:r>
            <a:r>
              <a:rPr kumimoji="0" lang="es-ES" altLang="es-ES" b="0" i="0" u="none" strike="noStrike" cap="none" normalizeH="0" baseline="0" dirty="0">
                <a:ln>
                  <a:noFill/>
                </a:ln>
                <a:effectLst/>
                <a:latin typeface="ReithSans"/>
              </a:rPr>
              <a:t> similar </a:t>
            </a:r>
            <a:r>
              <a:rPr kumimoji="0" lang="es-ES" altLang="es-ES" b="0" i="0" u="none" strike="noStrike" cap="none" normalizeH="0" baseline="0" dirty="0" err="1">
                <a:ln>
                  <a:noFill/>
                </a:ln>
                <a:effectLst/>
                <a:latin typeface="ReithSans"/>
              </a:rPr>
              <a:t>way</a:t>
            </a:r>
            <a:r>
              <a:rPr kumimoji="0" lang="es-ES" altLang="es-ES" b="0" i="0" u="none" strike="noStrike" cap="none" normalizeH="0" baseline="0" dirty="0">
                <a:ln>
                  <a:noFill/>
                </a:ln>
                <a:effectLst/>
                <a:latin typeface="ReithSans"/>
              </a:rPr>
              <a:t>.</a:t>
            </a:r>
            <a:endParaRPr kumimoji="0" lang="es-ES" altLang="es-ES" b="0" i="0" u="none" strike="noStrike" cap="none" normalizeH="0" baseline="0" dirty="0">
              <a:ln>
                <a:noFill/>
              </a:ln>
              <a:effectLst/>
            </a:endParaRPr>
          </a:p>
        </p:txBody>
      </p:sp>
      <p:cxnSp>
        <p:nvCxnSpPr>
          <p:cNvPr id="28" name="Straight Connector 27">
            <a:extLst>
              <a:ext uri="{FF2B5EF4-FFF2-40B4-BE49-F238E27FC236}">
                <a16:creationId xmlns:a16="http://schemas.microsoft.com/office/drawing/2014/main" id="{329BD279-68D6-4374-A25D-0443582490C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A223393-D916-47A5-833D-85E9ECDA83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635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E9ECD-1B07-4970-BE0D-D891398A8532}"/>
              </a:ext>
            </a:extLst>
          </p:cNvPr>
          <p:cNvSpPr>
            <a:spLocks noGrp="1"/>
          </p:cNvSpPr>
          <p:nvPr>
            <p:ph type="title"/>
          </p:nvPr>
        </p:nvSpPr>
        <p:spPr/>
        <p:txBody>
          <a:bodyPr/>
          <a:lstStyle/>
          <a:p>
            <a:r>
              <a:rPr lang="es-ES" dirty="0" err="1"/>
              <a:t>Organising</a:t>
            </a:r>
            <a:r>
              <a:rPr lang="es-ES" dirty="0"/>
              <a:t> </a:t>
            </a:r>
            <a:r>
              <a:rPr lang="es-ES" dirty="0" err="1"/>
              <a:t>the</a:t>
            </a:r>
            <a:r>
              <a:rPr lang="es-ES" dirty="0"/>
              <a:t> </a:t>
            </a:r>
            <a:r>
              <a:rPr lang="es-ES" dirty="0" err="1"/>
              <a:t>elements</a:t>
            </a:r>
            <a:r>
              <a:rPr lang="es-ES" dirty="0"/>
              <a:t> </a:t>
            </a:r>
          </a:p>
        </p:txBody>
      </p:sp>
      <p:sp>
        <p:nvSpPr>
          <p:cNvPr id="3" name="Content Placeholder 2">
            <a:extLst>
              <a:ext uri="{FF2B5EF4-FFF2-40B4-BE49-F238E27FC236}">
                <a16:creationId xmlns:a16="http://schemas.microsoft.com/office/drawing/2014/main" id="{187F83B6-E6FC-48E6-94F3-9EEB58F8C73A}"/>
              </a:ext>
            </a:extLst>
          </p:cNvPr>
          <p:cNvSpPr>
            <a:spLocks noGrp="1"/>
          </p:cNvSpPr>
          <p:nvPr>
            <p:ph idx="1"/>
          </p:nvPr>
        </p:nvSpPr>
        <p:spPr/>
        <p:txBody>
          <a:bodyPr/>
          <a:lstStyle/>
          <a:p>
            <a:r>
              <a:rPr lang="en-US" b="0" i="0" dirty="0">
                <a:solidFill>
                  <a:srgbClr val="231F20"/>
                </a:solidFill>
                <a:effectLst/>
                <a:latin typeface="ReithSans"/>
              </a:rPr>
              <a:t>For example, lithium (Li), sodium (Na) and potassium (K) all have the same kind of reaction with water</a:t>
            </a:r>
          </a:p>
          <a:p>
            <a:endParaRPr lang="en-US" dirty="0">
              <a:solidFill>
                <a:srgbClr val="231F20"/>
              </a:solidFill>
              <a:latin typeface="ReithSans"/>
            </a:endParaRPr>
          </a:p>
          <a:p>
            <a:endParaRPr lang="en-US" b="0" i="0" dirty="0">
              <a:solidFill>
                <a:srgbClr val="231F20"/>
              </a:solidFill>
              <a:effectLst/>
              <a:latin typeface="ReithSans"/>
            </a:endParaRPr>
          </a:p>
          <a:p>
            <a:endParaRPr lang="en-US" dirty="0">
              <a:solidFill>
                <a:srgbClr val="231F20"/>
              </a:solidFill>
              <a:latin typeface="ReithSans"/>
            </a:endParaRPr>
          </a:p>
          <a:p>
            <a:endParaRPr lang="en-US" b="0" i="0" dirty="0">
              <a:solidFill>
                <a:srgbClr val="231F20"/>
              </a:solidFill>
              <a:effectLst/>
              <a:latin typeface="ReithSans"/>
            </a:endParaRPr>
          </a:p>
          <a:p>
            <a:endParaRPr lang="es-ES" dirty="0"/>
          </a:p>
        </p:txBody>
      </p:sp>
      <p:graphicFrame>
        <p:nvGraphicFramePr>
          <p:cNvPr id="7" name="Table 6">
            <a:extLst>
              <a:ext uri="{FF2B5EF4-FFF2-40B4-BE49-F238E27FC236}">
                <a16:creationId xmlns:a16="http://schemas.microsoft.com/office/drawing/2014/main" id="{3A5EB828-2B45-4EE1-8DEE-0AC4A2BA6A72}"/>
              </a:ext>
            </a:extLst>
          </p:cNvPr>
          <p:cNvGraphicFramePr>
            <a:graphicFrameLocks noGrp="1"/>
          </p:cNvGraphicFramePr>
          <p:nvPr>
            <p:extLst>
              <p:ext uri="{D42A27DB-BD31-4B8C-83A1-F6EECF244321}">
                <p14:modId xmlns:p14="http://schemas.microsoft.com/office/powerpoint/2010/main" val="711445252"/>
              </p:ext>
            </p:extLst>
          </p:nvPr>
        </p:nvGraphicFramePr>
        <p:xfrm>
          <a:off x="3634740" y="2778760"/>
          <a:ext cx="4114800" cy="1300480"/>
        </p:xfrm>
        <a:graphic>
          <a:graphicData uri="http://schemas.openxmlformats.org/drawingml/2006/table">
            <a:tbl>
              <a:tblPr/>
              <a:tblGrid>
                <a:gridCol w="2057400">
                  <a:extLst>
                    <a:ext uri="{9D8B030D-6E8A-4147-A177-3AD203B41FA5}">
                      <a16:colId xmlns:a16="http://schemas.microsoft.com/office/drawing/2014/main" val="1110188714"/>
                    </a:ext>
                  </a:extLst>
                </a:gridCol>
                <a:gridCol w="2057400">
                  <a:extLst>
                    <a:ext uri="{9D8B030D-6E8A-4147-A177-3AD203B41FA5}">
                      <a16:colId xmlns:a16="http://schemas.microsoft.com/office/drawing/2014/main" val="4083256718"/>
                    </a:ext>
                  </a:extLst>
                </a:gridCol>
              </a:tblGrid>
              <a:tr h="0">
                <a:tc>
                  <a:txBody>
                    <a:bodyPr/>
                    <a:lstStyle/>
                    <a:p>
                      <a:endParaRPr lang="es-ES">
                        <a:effectLst/>
                      </a:endParaRPr>
                    </a:p>
                  </a:txBody>
                  <a:tcPr marL="25400" marR="25400" marT="25400" marB="25400" anchor="ctr">
                    <a:lnL>
                      <a:noFill/>
                    </a:lnL>
                    <a:lnR>
                      <a:noFill/>
                    </a:lnR>
                    <a:lnT>
                      <a:noFill/>
                    </a:lnT>
                    <a:lnB>
                      <a:noFill/>
                    </a:lnB>
                    <a:solidFill>
                      <a:srgbClr val="F1F1F1"/>
                    </a:solidFill>
                  </a:tcPr>
                </a:tc>
                <a:tc>
                  <a:txBody>
                    <a:bodyPr/>
                    <a:lstStyle/>
                    <a:p>
                      <a:endParaRPr lang="es-ES">
                        <a:effectLst/>
                      </a:endParaRPr>
                    </a:p>
                  </a:txBody>
                  <a:tcPr marL="25400" marR="25400" marT="25400" marB="25400" anchor="ctr">
                    <a:lnL>
                      <a:noFill/>
                    </a:lnL>
                    <a:lnR>
                      <a:noFill/>
                    </a:lnR>
                    <a:lnT>
                      <a:noFill/>
                    </a:lnT>
                    <a:lnB>
                      <a:noFill/>
                    </a:lnB>
                    <a:solidFill>
                      <a:srgbClr val="F1F1F1"/>
                    </a:solidFill>
                  </a:tcPr>
                </a:tc>
                <a:extLst>
                  <a:ext uri="{0D108BD9-81ED-4DB2-BD59-A6C34878D82A}">
                    <a16:rowId xmlns:a16="http://schemas.microsoft.com/office/drawing/2014/main" val="2104579399"/>
                  </a:ext>
                </a:extLst>
              </a:tr>
              <a:tr h="0">
                <a:tc>
                  <a:txBody>
                    <a:bodyPr/>
                    <a:lstStyle/>
                    <a:p>
                      <a:r>
                        <a:rPr lang="es-ES">
                          <a:effectLst/>
                        </a:rPr>
                        <a:t>Li</a:t>
                      </a:r>
                    </a:p>
                  </a:txBody>
                  <a:tcPr marL="25400" marR="25400" marT="25400" marB="25400" anchor="ctr">
                    <a:lnL>
                      <a:noFill/>
                    </a:lnL>
                    <a:lnR>
                      <a:noFill/>
                    </a:lnR>
                    <a:lnT>
                      <a:noFill/>
                    </a:lnT>
                    <a:lnB>
                      <a:noFill/>
                    </a:lnB>
                    <a:solidFill>
                      <a:srgbClr val="F1F1F1"/>
                    </a:solidFill>
                  </a:tcPr>
                </a:tc>
                <a:tc>
                  <a:txBody>
                    <a:bodyPr/>
                    <a:lstStyle/>
                    <a:p>
                      <a:r>
                        <a:rPr lang="es-ES" dirty="0" err="1">
                          <a:effectLst/>
                        </a:rPr>
                        <a:t>Lithium</a:t>
                      </a:r>
                      <a:endParaRPr lang="es-ES" dirty="0">
                        <a:effectLst/>
                      </a:endParaRPr>
                    </a:p>
                  </a:txBody>
                  <a:tcPr marL="25400" marR="25400" marT="25400" marB="25400" anchor="ctr">
                    <a:lnL>
                      <a:noFill/>
                    </a:lnL>
                    <a:lnR>
                      <a:noFill/>
                    </a:lnR>
                    <a:lnT>
                      <a:noFill/>
                    </a:lnT>
                    <a:lnB>
                      <a:noFill/>
                    </a:lnB>
                    <a:solidFill>
                      <a:srgbClr val="F1F1F1"/>
                    </a:solidFill>
                  </a:tcPr>
                </a:tc>
                <a:extLst>
                  <a:ext uri="{0D108BD9-81ED-4DB2-BD59-A6C34878D82A}">
                    <a16:rowId xmlns:a16="http://schemas.microsoft.com/office/drawing/2014/main" val="2837037681"/>
                  </a:ext>
                </a:extLst>
              </a:tr>
              <a:tr h="0">
                <a:tc>
                  <a:txBody>
                    <a:bodyPr/>
                    <a:lstStyle/>
                    <a:p>
                      <a:r>
                        <a:rPr lang="es-ES">
                          <a:effectLst/>
                        </a:rPr>
                        <a:t>Na</a:t>
                      </a:r>
                    </a:p>
                  </a:txBody>
                  <a:tcPr marL="25400" marR="25400" marT="25400" marB="25400" anchor="ctr">
                    <a:lnL>
                      <a:noFill/>
                    </a:lnL>
                    <a:lnR>
                      <a:noFill/>
                    </a:lnR>
                    <a:lnT>
                      <a:noFill/>
                    </a:lnT>
                    <a:lnB>
                      <a:noFill/>
                    </a:lnB>
                    <a:solidFill>
                      <a:srgbClr val="F1F1F1"/>
                    </a:solidFill>
                  </a:tcPr>
                </a:tc>
                <a:tc>
                  <a:txBody>
                    <a:bodyPr/>
                    <a:lstStyle/>
                    <a:p>
                      <a:r>
                        <a:rPr lang="es-ES">
                          <a:effectLst/>
                        </a:rPr>
                        <a:t>Sodium</a:t>
                      </a:r>
                    </a:p>
                  </a:txBody>
                  <a:tcPr marL="25400" marR="25400" marT="25400" marB="25400" anchor="ctr">
                    <a:lnL>
                      <a:noFill/>
                    </a:lnL>
                    <a:lnR>
                      <a:noFill/>
                    </a:lnR>
                    <a:lnT>
                      <a:noFill/>
                    </a:lnT>
                    <a:lnB>
                      <a:noFill/>
                    </a:lnB>
                    <a:solidFill>
                      <a:srgbClr val="F1F1F1"/>
                    </a:solidFill>
                  </a:tcPr>
                </a:tc>
                <a:extLst>
                  <a:ext uri="{0D108BD9-81ED-4DB2-BD59-A6C34878D82A}">
                    <a16:rowId xmlns:a16="http://schemas.microsoft.com/office/drawing/2014/main" val="158099717"/>
                  </a:ext>
                </a:extLst>
              </a:tr>
              <a:tr h="0">
                <a:tc>
                  <a:txBody>
                    <a:bodyPr/>
                    <a:lstStyle/>
                    <a:p>
                      <a:r>
                        <a:rPr lang="es-ES" dirty="0">
                          <a:effectLst/>
                        </a:rPr>
                        <a:t>K</a:t>
                      </a:r>
                    </a:p>
                  </a:txBody>
                  <a:tcPr marL="25400" marR="25400" marT="25400" marB="25400" anchor="ctr">
                    <a:lnL>
                      <a:noFill/>
                    </a:lnL>
                    <a:lnR>
                      <a:noFill/>
                    </a:lnR>
                    <a:lnT>
                      <a:noFill/>
                    </a:lnT>
                    <a:lnB>
                      <a:noFill/>
                    </a:lnB>
                    <a:solidFill>
                      <a:srgbClr val="F1F1F1"/>
                    </a:solidFill>
                  </a:tcPr>
                </a:tc>
                <a:tc>
                  <a:txBody>
                    <a:bodyPr/>
                    <a:lstStyle/>
                    <a:p>
                      <a:r>
                        <a:rPr lang="es-ES" dirty="0" err="1">
                          <a:effectLst/>
                        </a:rPr>
                        <a:t>Potassium</a:t>
                      </a:r>
                      <a:endParaRPr lang="es-ES" dirty="0">
                        <a:effectLst/>
                      </a:endParaRPr>
                    </a:p>
                  </a:txBody>
                  <a:tcPr marL="25400" marR="25400" marT="25400" marB="25400" anchor="ctr">
                    <a:lnL>
                      <a:noFill/>
                    </a:lnL>
                    <a:lnR>
                      <a:noFill/>
                    </a:lnR>
                    <a:lnT>
                      <a:noFill/>
                    </a:lnT>
                    <a:lnB>
                      <a:noFill/>
                    </a:lnB>
                    <a:solidFill>
                      <a:srgbClr val="F1F1F1"/>
                    </a:solidFill>
                  </a:tcPr>
                </a:tc>
                <a:extLst>
                  <a:ext uri="{0D108BD9-81ED-4DB2-BD59-A6C34878D82A}">
                    <a16:rowId xmlns:a16="http://schemas.microsoft.com/office/drawing/2014/main" val="2664068555"/>
                  </a:ext>
                </a:extLst>
              </a:tr>
            </a:tbl>
          </a:graphicData>
        </a:graphic>
      </p:graphicFrame>
      <p:sp>
        <p:nvSpPr>
          <p:cNvPr id="8" name="Rectangle 2">
            <a:extLst>
              <a:ext uri="{FF2B5EF4-FFF2-40B4-BE49-F238E27FC236}">
                <a16:creationId xmlns:a16="http://schemas.microsoft.com/office/drawing/2014/main" id="{2D5419CC-14F4-49B7-921F-ED0BA1992B69}"/>
              </a:ext>
            </a:extLst>
          </p:cNvPr>
          <p:cNvSpPr>
            <a:spLocks noChangeArrowheads="1"/>
          </p:cNvSpPr>
          <p:nvPr/>
        </p:nvSpPr>
        <p:spPr bwMode="auto">
          <a:xfrm>
            <a:off x="731520" y="3692535"/>
            <a:ext cx="10232136"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ES" sz="2400" b="0" i="0" u="none" strike="noStrike" cap="none" normalizeH="0" baseline="0" dirty="0">
              <a:ln>
                <a:noFill/>
              </a:ln>
              <a:solidFill>
                <a:srgbClr val="231F20"/>
              </a:solidFill>
              <a:effectLst/>
              <a:latin typeface="ReithSans"/>
            </a:endParaRPr>
          </a:p>
          <a:p>
            <a:pPr marL="0" marR="0" lvl="0" indent="0" algn="l" defTabSz="914400" rtl="0" eaLnBrk="0" fontAlgn="base" latinLnBrk="0" hangingPunct="0">
              <a:lnSpc>
                <a:spcPct val="100000"/>
              </a:lnSpc>
              <a:spcBef>
                <a:spcPct val="0"/>
              </a:spcBef>
              <a:spcAft>
                <a:spcPct val="0"/>
              </a:spcAft>
              <a:buClrTx/>
              <a:buSzTx/>
              <a:buFontTx/>
              <a:buNone/>
              <a:tabLst/>
            </a:pPr>
            <a:endParaRPr lang="es-ES" altLang="es-ES" sz="2400" dirty="0">
              <a:solidFill>
                <a:srgbClr val="231F20"/>
              </a:solidFill>
              <a:latin typeface="Reith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2400" b="0" i="0" u="none" strike="noStrike" cap="none" normalizeH="0" baseline="0" dirty="0">
                <a:ln>
                  <a:noFill/>
                </a:ln>
                <a:solidFill>
                  <a:srgbClr val="231F20"/>
                </a:solidFill>
                <a:effectLst/>
                <a:latin typeface="ReithSans"/>
              </a:rPr>
              <a:t>Julius Meyer </a:t>
            </a:r>
            <a:r>
              <a:rPr kumimoji="0" lang="es-ES" altLang="es-ES" sz="2400" b="0" i="0" u="none" strike="noStrike" cap="none" normalizeH="0" baseline="0" dirty="0" err="1">
                <a:ln>
                  <a:noFill/>
                </a:ln>
                <a:solidFill>
                  <a:srgbClr val="231F20"/>
                </a:solidFill>
                <a:effectLst/>
                <a:latin typeface="ReithSans"/>
              </a:rPr>
              <a:t>arranged</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elements</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by</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atomic</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weight</a:t>
            </a:r>
            <a:r>
              <a:rPr kumimoji="0" lang="es-ES" altLang="es-ES" sz="2400" b="0" i="0" u="none" strike="noStrike" cap="none" normalizeH="0" baseline="0" dirty="0">
                <a:ln>
                  <a:noFill/>
                </a:ln>
                <a:solidFill>
                  <a:srgbClr val="231F20"/>
                </a:solidFill>
                <a:effectLst/>
                <a:latin typeface="ReithSans"/>
              </a:rPr>
              <a:t> and </a:t>
            </a:r>
            <a:r>
              <a:rPr kumimoji="0" lang="es-ES" altLang="es-ES" sz="2400" b="0" i="0" u="none" strike="noStrike" cap="none" normalizeH="0" baseline="0" dirty="0" err="1">
                <a:ln>
                  <a:noFill/>
                </a:ln>
                <a:solidFill>
                  <a:srgbClr val="231F20"/>
                </a:solidFill>
                <a:effectLst/>
                <a:latin typeface="ReithSans"/>
              </a:rPr>
              <a:t>by</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the</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number</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of</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the</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element</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usually</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combined</a:t>
            </a:r>
            <a:r>
              <a:rPr kumimoji="0" lang="es-ES" altLang="es-ES" sz="2400" b="0" i="0" u="none" strike="noStrike" cap="none" normalizeH="0" baseline="0" dirty="0">
                <a:ln>
                  <a:noFill/>
                </a:ln>
                <a:solidFill>
                  <a:srgbClr val="231F20"/>
                </a:solidFill>
                <a:effectLst/>
                <a:latin typeface="ReithSans"/>
              </a:rPr>
              <a:t> </a:t>
            </a:r>
            <a:r>
              <a:rPr kumimoji="0" lang="es-ES" altLang="es-ES" sz="2400" b="0" i="0" u="none" strike="noStrike" cap="none" normalizeH="0" baseline="0" dirty="0" err="1">
                <a:ln>
                  <a:noFill/>
                </a:ln>
                <a:solidFill>
                  <a:srgbClr val="231F20"/>
                </a:solidFill>
                <a:effectLst/>
                <a:latin typeface="ReithSans"/>
              </a:rPr>
              <a:t>with</a:t>
            </a:r>
            <a:r>
              <a:rPr kumimoji="0" lang="es-ES" altLang="es-ES" sz="2400" b="0" i="0" u="none" strike="noStrike" cap="none" normalizeH="0" baseline="0" dirty="0">
                <a:ln>
                  <a:noFill/>
                </a:ln>
                <a:solidFill>
                  <a:srgbClr val="231F20"/>
                </a:solidFill>
                <a:effectLst/>
                <a:latin typeface="ReithSans"/>
              </a:rPr>
              <a:t>.</a:t>
            </a:r>
            <a:endParaRPr kumimoji="0" lang="es-ES" altLang="es-ES" sz="12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838535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23">
            <a:extLst>
              <a:ext uri="{FF2B5EF4-FFF2-40B4-BE49-F238E27FC236}">
                <a16:creationId xmlns:a16="http://schemas.microsoft.com/office/drawing/2014/main" id="{C9D62F4B-698C-4A3E-B150-8D32AEC262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37" name="Rectangle 25">
            <a:extLst>
              <a:ext uri="{FF2B5EF4-FFF2-40B4-BE49-F238E27FC236}">
                <a16:creationId xmlns:a16="http://schemas.microsoft.com/office/drawing/2014/main" id="{3033D699-F972-442A-9111-79DD65A42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38" name="Rectangle 27">
            <a:extLst>
              <a:ext uri="{FF2B5EF4-FFF2-40B4-BE49-F238E27FC236}">
                <a16:creationId xmlns:a16="http://schemas.microsoft.com/office/drawing/2014/main" id="{48CB0E37-DA39-43FD-AA53-B5F23D898D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3" y="-5610"/>
            <a:ext cx="692763" cy="699899"/>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endParaRPr>
          </a:p>
        </p:txBody>
      </p:sp>
      <p:sp>
        <p:nvSpPr>
          <p:cNvPr id="39" name="Rectangle 29">
            <a:extLst>
              <a:ext uri="{FF2B5EF4-FFF2-40B4-BE49-F238E27FC236}">
                <a16:creationId xmlns:a16="http://schemas.microsoft.com/office/drawing/2014/main" id="{46C4A765-D564-4CAD-8AAD-184C71DAE2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BBC20CA-211A-4FB4-8A95-C888012AD8AC}"/>
              </a:ext>
            </a:extLst>
          </p:cNvPr>
          <p:cNvSpPr>
            <a:spLocks noGrp="1"/>
          </p:cNvSpPr>
          <p:nvPr>
            <p:ph idx="1"/>
          </p:nvPr>
        </p:nvSpPr>
        <p:spPr>
          <a:xfrm>
            <a:off x="6094476" y="2646772"/>
            <a:ext cx="4816589" cy="3095445"/>
          </a:xfrm>
        </p:spPr>
        <p:txBody>
          <a:bodyPr anchor="t">
            <a:normAutofit/>
          </a:bodyPr>
          <a:lstStyle/>
          <a:p>
            <a:r>
              <a:rPr lang="en-US" b="0" i="0" dirty="0">
                <a:solidFill>
                  <a:schemeClr val="tx1"/>
                </a:solidFill>
                <a:effectLst/>
                <a:latin typeface="ReithSans"/>
              </a:rPr>
              <a:t>This group of elements were grouped together because they tended to combine with two other atoms. For example, one oxygen atom combines with two hydrogen atoms to make water (H₂O)</a:t>
            </a:r>
          </a:p>
          <a:p>
            <a:endParaRPr lang="es-ES" sz="1800" dirty="0">
              <a:solidFill>
                <a:schemeClr val="tx1"/>
              </a:solidFill>
            </a:endParaRPr>
          </a:p>
        </p:txBody>
      </p:sp>
      <p:cxnSp>
        <p:nvCxnSpPr>
          <p:cNvPr id="40" name="Straight Connector 31">
            <a:extLst>
              <a:ext uri="{FF2B5EF4-FFF2-40B4-BE49-F238E27FC236}">
                <a16:creationId xmlns:a16="http://schemas.microsoft.com/office/drawing/2014/main" id="{EA28B1DC-0672-4B37-99C8-1A33D3D31E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41" name="Straight Connector 33">
            <a:extLst>
              <a:ext uri="{FF2B5EF4-FFF2-40B4-BE49-F238E27FC236}">
                <a16:creationId xmlns:a16="http://schemas.microsoft.com/office/drawing/2014/main" id="{FFDB89D3-7786-4CAE-BB16-92D36C8251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4" name="Table 3">
            <a:extLst>
              <a:ext uri="{FF2B5EF4-FFF2-40B4-BE49-F238E27FC236}">
                <a16:creationId xmlns:a16="http://schemas.microsoft.com/office/drawing/2014/main" id="{2ED2F2CB-386F-451F-B5FB-6FBA8C7EE2C9}"/>
              </a:ext>
            </a:extLst>
          </p:cNvPr>
          <p:cNvGraphicFramePr>
            <a:graphicFrameLocks noGrp="1"/>
          </p:cNvGraphicFramePr>
          <p:nvPr>
            <p:extLst>
              <p:ext uri="{D42A27DB-BD31-4B8C-83A1-F6EECF244321}">
                <p14:modId xmlns:p14="http://schemas.microsoft.com/office/powerpoint/2010/main" val="3450836554"/>
              </p:ext>
            </p:extLst>
          </p:nvPr>
        </p:nvGraphicFramePr>
        <p:xfrm>
          <a:off x="1802898" y="1795993"/>
          <a:ext cx="2817391" cy="3294214"/>
        </p:xfrm>
        <a:graphic>
          <a:graphicData uri="http://schemas.openxmlformats.org/drawingml/2006/table">
            <a:tbl>
              <a:tblPr/>
              <a:tblGrid>
                <a:gridCol w="790364">
                  <a:extLst>
                    <a:ext uri="{9D8B030D-6E8A-4147-A177-3AD203B41FA5}">
                      <a16:colId xmlns:a16="http://schemas.microsoft.com/office/drawing/2014/main" val="3713498519"/>
                    </a:ext>
                  </a:extLst>
                </a:gridCol>
                <a:gridCol w="2027027">
                  <a:extLst>
                    <a:ext uri="{9D8B030D-6E8A-4147-A177-3AD203B41FA5}">
                      <a16:colId xmlns:a16="http://schemas.microsoft.com/office/drawing/2014/main" val="3169296884"/>
                    </a:ext>
                  </a:extLst>
                </a:gridCol>
              </a:tblGrid>
              <a:tr h="763694">
                <a:tc>
                  <a:txBody>
                    <a:bodyPr/>
                    <a:lstStyle/>
                    <a:p>
                      <a:endParaRPr lang="es-ES" sz="3300">
                        <a:effectLst/>
                      </a:endParaRPr>
                    </a:p>
                  </a:txBody>
                  <a:tcPr marL="46567" marR="46567" marT="46567" marB="46567" anchor="ctr">
                    <a:lnL>
                      <a:noFill/>
                    </a:lnL>
                    <a:lnR>
                      <a:noFill/>
                    </a:lnR>
                    <a:lnT>
                      <a:noFill/>
                    </a:lnT>
                    <a:lnB>
                      <a:noFill/>
                    </a:lnB>
                    <a:solidFill>
                      <a:srgbClr val="F1F1F1"/>
                    </a:solidFill>
                  </a:tcPr>
                </a:tc>
                <a:tc>
                  <a:txBody>
                    <a:bodyPr/>
                    <a:lstStyle/>
                    <a:p>
                      <a:endParaRPr lang="es-ES" sz="3300">
                        <a:effectLst/>
                      </a:endParaRPr>
                    </a:p>
                  </a:txBody>
                  <a:tcPr marL="46567" marR="46567" marT="46567" marB="46567" anchor="ctr">
                    <a:lnL>
                      <a:noFill/>
                    </a:lnL>
                    <a:lnR>
                      <a:noFill/>
                    </a:lnR>
                    <a:lnT>
                      <a:noFill/>
                    </a:lnT>
                    <a:lnB>
                      <a:noFill/>
                    </a:lnB>
                    <a:solidFill>
                      <a:srgbClr val="F1F1F1"/>
                    </a:solidFill>
                  </a:tcPr>
                </a:tc>
                <a:extLst>
                  <a:ext uri="{0D108BD9-81ED-4DB2-BD59-A6C34878D82A}">
                    <a16:rowId xmlns:a16="http://schemas.microsoft.com/office/drawing/2014/main" val="1681506607"/>
                  </a:ext>
                </a:extLst>
              </a:tr>
              <a:tr h="632630">
                <a:tc>
                  <a:txBody>
                    <a:bodyPr/>
                    <a:lstStyle/>
                    <a:p>
                      <a:r>
                        <a:rPr lang="es-ES" sz="3300">
                          <a:effectLst/>
                        </a:rPr>
                        <a:t>O</a:t>
                      </a:r>
                    </a:p>
                  </a:txBody>
                  <a:tcPr marL="46567" marR="46567" marT="46567" marB="46567" anchor="ctr">
                    <a:lnL>
                      <a:noFill/>
                    </a:lnL>
                    <a:lnR>
                      <a:noFill/>
                    </a:lnR>
                    <a:lnT>
                      <a:noFill/>
                    </a:lnT>
                    <a:lnB>
                      <a:noFill/>
                    </a:lnB>
                    <a:solidFill>
                      <a:srgbClr val="F1F1F1"/>
                    </a:solidFill>
                  </a:tcPr>
                </a:tc>
                <a:tc>
                  <a:txBody>
                    <a:bodyPr/>
                    <a:lstStyle/>
                    <a:p>
                      <a:r>
                        <a:rPr lang="es-ES" sz="3300">
                          <a:effectLst/>
                        </a:rPr>
                        <a:t>Oxygen</a:t>
                      </a:r>
                    </a:p>
                  </a:txBody>
                  <a:tcPr marL="46567" marR="46567" marT="46567" marB="46567" anchor="ctr">
                    <a:lnL>
                      <a:noFill/>
                    </a:lnL>
                    <a:lnR>
                      <a:noFill/>
                    </a:lnR>
                    <a:lnT>
                      <a:noFill/>
                    </a:lnT>
                    <a:lnB>
                      <a:noFill/>
                    </a:lnB>
                    <a:solidFill>
                      <a:srgbClr val="F1F1F1"/>
                    </a:solidFill>
                  </a:tcPr>
                </a:tc>
                <a:extLst>
                  <a:ext uri="{0D108BD9-81ED-4DB2-BD59-A6C34878D82A}">
                    <a16:rowId xmlns:a16="http://schemas.microsoft.com/office/drawing/2014/main" val="3753126826"/>
                  </a:ext>
                </a:extLst>
              </a:tr>
              <a:tr h="632630">
                <a:tc>
                  <a:txBody>
                    <a:bodyPr/>
                    <a:lstStyle/>
                    <a:p>
                      <a:r>
                        <a:rPr lang="es-ES" sz="3300">
                          <a:effectLst/>
                        </a:rPr>
                        <a:t>S</a:t>
                      </a:r>
                    </a:p>
                  </a:txBody>
                  <a:tcPr marL="46567" marR="46567" marT="46567" marB="46567" anchor="ctr">
                    <a:lnL>
                      <a:noFill/>
                    </a:lnL>
                    <a:lnR>
                      <a:noFill/>
                    </a:lnR>
                    <a:lnT>
                      <a:noFill/>
                    </a:lnT>
                    <a:lnB>
                      <a:noFill/>
                    </a:lnB>
                    <a:solidFill>
                      <a:srgbClr val="F1F1F1"/>
                    </a:solidFill>
                  </a:tcPr>
                </a:tc>
                <a:tc>
                  <a:txBody>
                    <a:bodyPr/>
                    <a:lstStyle/>
                    <a:p>
                      <a:r>
                        <a:rPr lang="es-ES" sz="3300">
                          <a:effectLst/>
                        </a:rPr>
                        <a:t>Sulfur</a:t>
                      </a:r>
                    </a:p>
                  </a:txBody>
                  <a:tcPr marL="46567" marR="46567" marT="46567" marB="46567" anchor="ctr">
                    <a:lnL>
                      <a:noFill/>
                    </a:lnL>
                    <a:lnR>
                      <a:noFill/>
                    </a:lnR>
                    <a:lnT>
                      <a:noFill/>
                    </a:lnT>
                    <a:lnB>
                      <a:noFill/>
                    </a:lnB>
                    <a:solidFill>
                      <a:srgbClr val="F1F1F1"/>
                    </a:solidFill>
                  </a:tcPr>
                </a:tc>
                <a:extLst>
                  <a:ext uri="{0D108BD9-81ED-4DB2-BD59-A6C34878D82A}">
                    <a16:rowId xmlns:a16="http://schemas.microsoft.com/office/drawing/2014/main" val="3287770038"/>
                  </a:ext>
                </a:extLst>
              </a:tr>
              <a:tr h="632630">
                <a:tc>
                  <a:txBody>
                    <a:bodyPr/>
                    <a:lstStyle/>
                    <a:p>
                      <a:r>
                        <a:rPr lang="es-ES" sz="3300">
                          <a:effectLst/>
                        </a:rPr>
                        <a:t>Se</a:t>
                      </a:r>
                    </a:p>
                  </a:txBody>
                  <a:tcPr marL="46567" marR="46567" marT="46567" marB="46567" anchor="ctr">
                    <a:lnL>
                      <a:noFill/>
                    </a:lnL>
                    <a:lnR>
                      <a:noFill/>
                    </a:lnR>
                    <a:lnT>
                      <a:noFill/>
                    </a:lnT>
                    <a:lnB>
                      <a:noFill/>
                    </a:lnB>
                    <a:solidFill>
                      <a:srgbClr val="F1F1F1"/>
                    </a:solidFill>
                  </a:tcPr>
                </a:tc>
                <a:tc>
                  <a:txBody>
                    <a:bodyPr/>
                    <a:lstStyle/>
                    <a:p>
                      <a:r>
                        <a:rPr lang="es-ES" sz="3300">
                          <a:effectLst/>
                        </a:rPr>
                        <a:t>Selenium</a:t>
                      </a:r>
                    </a:p>
                  </a:txBody>
                  <a:tcPr marL="46567" marR="46567" marT="46567" marB="46567" anchor="ctr">
                    <a:lnL>
                      <a:noFill/>
                    </a:lnL>
                    <a:lnR>
                      <a:noFill/>
                    </a:lnR>
                    <a:lnT>
                      <a:noFill/>
                    </a:lnT>
                    <a:lnB>
                      <a:noFill/>
                    </a:lnB>
                    <a:solidFill>
                      <a:srgbClr val="F1F1F1"/>
                    </a:solidFill>
                  </a:tcPr>
                </a:tc>
                <a:extLst>
                  <a:ext uri="{0D108BD9-81ED-4DB2-BD59-A6C34878D82A}">
                    <a16:rowId xmlns:a16="http://schemas.microsoft.com/office/drawing/2014/main" val="3144206405"/>
                  </a:ext>
                </a:extLst>
              </a:tr>
              <a:tr h="632630">
                <a:tc>
                  <a:txBody>
                    <a:bodyPr/>
                    <a:lstStyle/>
                    <a:p>
                      <a:r>
                        <a:rPr lang="es-ES" sz="3300">
                          <a:effectLst/>
                        </a:rPr>
                        <a:t>Te</a:t>
                      </a:r>
                    </a:p>
                  </a:txBody>
                  <a:tcPr marL="46567" marR="46567" marT="46567" marB="46567" anchor="ctr">
                    <a:lnL>
                      <a:noFill/>
                    </a:lnL>
                    <a:lnR>
                      <a:noFill/>
                    </a:lnR>
                    <a:lnT>
                      <a:noFill/>
                    </a:lnT>
                    <a:lnB>
                      <a:noFill/>
                    </a:lnB>
                    <a:solidFill>
                      <a:srgbClr val="F1F1F1"/>
                    </a:solidFill>
                  </a:tcPr>
                </a:tc>
                <a:tc>
                  <a:txBody>
                    <a:bodyPr/>
                    <a:lstStyle/>
                    <a:p>
                      <a:r>
                        <a:rPr lang="es-ES" sz="3300" dirty="0" err="1">
                          <a:effectLst/>
                        </a:rPr>
                        <a:t>Tellurium</a:t>
                      </a:r>
                      <a:endParaRPr lang="es-ES" sz="3300" dirty="0">
                        <a:effectLst/>
                      </a:endParaRPr>
                    </a:p>
                  </a:txBody>
                  <a:tcPr marL="46567" marR="46567" marT="46567" marB="46567" anchor="ctr">
                    <a:lnL>
                      <a:noFill/>
                    </a:lnL>
                    <a:lnR>
                      <a:noFill/>
                    </a:lnR>
                    <a:lnT>
                      <a:noFill/>
                    </a:lnT>
                    <a:lnB>
                      <a:noFill/>
                    </a:lnB>
                    <a:solidFill>
                      <a:srgbClr val="F1F1F1"/>
                    </a:solidFill>
                  </a:tcPr>
                </a:tc>
                <a:extLst>
                  <a:ext uri="{0D108BD9-81ED-4DB2-BD59-A6C34878D82A}">
                    <a16:rowId xmlns:a16="http://schemas.microsoft.com/office/drawing/2014/main" val="2104493104"/>
                  </a:ext>
                </a:extLst>
              </a:tr>
            </a:tbl>
          </a:graphicData>
        </a:graphic>
      </p:graphicFrame>
    </p:spTree>
    <p:extLst>
      <p:ext uri="{BB962C8B-B14F-4D97-AF65-F5344CB8AC3E}">
        <p14:creationId xmlns:p14="http://schemas.microsoft.com/office/powerpoint/2010/main" val="1430511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482F11BC-0096-4F9C-BAA6-E7D36C1E54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3" name="Rectangle 72">
            <a:extLst>
              <a:ext uri="{FF2B5EF4-FFF2-40B4-BE49-F238E27FC236}">
                <a16:creationId xmlns:a16="http://schemas.microsoft.com/office/drawing/2014/main" id="{2FA1E615-6866-4975-BEB0-8A6DCCEFB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5" name="Rectangle 74">
            <a:extLst>
              <a:ext uri="{FF2B5EF4-FFF2-40B4-BE49-F238E27FC236}">
                <a16:creationId xmlns:a16="http://schemas.microsoft.com/office/drawing/2014/main" id="{9F49980E-1F13-46BA-BFC3-59DA3D8610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51D248-A53F-44B4-9902-32404D2B4E1B}"/>
              </a:ext>
            </a:extLst>
          </p:cNvPr>
          <p:cNvSpPr>
            <a:spLocks noGrp="1"/>
          </p:cNvSpPr>
          <p:nvPr>
            <p:ph type="title"/>
          </p:nvPr>
        </p:nvSpPr>
        <p:spPr>
          <a:xfrm>
            <a:off x="414395" y="31497"/>
            <a:ext cx="5228393" cy="2697190"/>
          </a:xfrm>
        </p:spPr>
        <p:txBody>
          <a:bodyPr anchor="b">
            <a:normAutofit/>
          </a:bodyPr>
          <a:lstStyle/>
          <a:p>
            <a:r>
              <a:rPr lang="es-ES" sz="4800" b="1" i="0" dirty="0" err="1">
                <a:effectLst/>
                <a:latin typeface="ReithSans"/>
              </a:rPr>
              <a:t>Mendeleev’s</a:t>
            </a:r>
            <a:r>
              <a:rPr lang="es-ES" sz="4800" b="1" i="0" dirty="0">
                <a:effectLst/>
                <a:latin typeface="ReithSans"/>
              </a:rPr>
              <a:t> </a:t>
            </a:r>
            <a:r>
              <a:rPr lang="es-ES" sz="4800" b="1" i="0" dirty="0" err="1">
                <a:effectLst/>
                <a:latin typeface="ReithSans"/>
              </a:rPr>
              <a:t>periodic</a:t>
            </a:r>
            <a:r>
              <a:rPr lang="es-ES" sz="4800" b="1" i="0" dirty="0">
                <a:effectLst/>
                <a:latin typeface="ReithSans"/>
              </a:rPr>
              <a:t> table</a:t>
            </a:r>
            <a:br>
              <a:rPr lang="es-ES" sz="4800" b="1" i="0" dirty="0">
                <a:effectLst/>
                <a:latin typeface="ReithSans"/>
              </a:rPr>
            </a:br>
            <a:endParaRPr lang="es-ES" sz="4800" dirty="0"/>
          </a:p>
        </p:txBody>
      </p:sp>
      <p:sp>
        <p:nvSpPr>
          <p:cNvPr id="3" name="Content Placeholder 2">
            <a:extLst>
              <a:ext uri="{FF2B5EF4-FFF2-40B4-BE49-F238E27FC236}">
                <a16:creationId xmlns:a16="http://schemas.microsoft.com/office/drawing/2014/main" id="{40C93125-7AA0-480E-B8B2-1140C1CC6D6D}"/>
              </a:ext>
            </a:extLst>
          </p:cNvPr>
          <p:cNvSpPr>
            <a:spLocks noGrp="1"/>
          </p:cNvSpPr>
          <p:nvPr>
            <p:ph idx="1"/>
          </p:nvPr>
        </p:nvSpPr>
        <p:spPr>
          <a:xfrm>
            <a:off x="422896" y="2174245"/>
            <a:ext cx="6126305" cy="4541514"/>
          </a:xfrm>
        </p:spPr>
        <p:txBody>
          <a:bodyPr>
            <a:normAutofit lnSpcReduction="10000"/>
          </a:bodyPr>
          <a:lstStyle/>
          <a:p>
            <a:pPr>
              <a:lnSpc>
                <a:spcPct val="90000"/>
              </a:lnSpc>
            </a:pPr>
            <a:r>
              <a:rPr lang="en-US" b="0" i="0" dirty="0">
                <a:effectLst/>
                <a:latin typeface="ReithSans"/>
              </a:rPr>
              <a:t>A Russian scientist called Dmitri Mendeleev produced one of the first practical periodic tables in the 19th century.</a:t>
            </a:r>
          </a:p>
          <a:p>
            <a:pPr>
              <a:lnSpc>
                <a:spcPct val="90000"/>
              </a:lnSpc>
            </a:pPr>
            <a:r>
              <a:rPr lang="en-US" b="0" i="0" dirty="0">
                <a:effectLst/>
                <a:latin typeface="ReithSans"/>
              </a:rPr>
              <a:t>The modern periodic table is based closely on the ideas he used.</a:t>
            </a:r>
          </a:p>
          <a:p>
            <a:pPr>
              <a:lnSpc>
                <a:spcPct val="90000"/>
              </a:lnSpc>
            </a:pPr>
            <a:r>
              <a:rPr lang="en-US" b="0" i="0" dirty="0">
                <a:effectLst/>
                <a:latin typeface="ReithSans"/>
              </a:rPr>
              <a:t>These ideas were:</a:t>
            </a:r>
          </a:p>
          <a:p>
            <a:pPr lvl="1">
              <a:lnSpc>
                <a:spcPct val="90000"/>
              </a:lnSpc>
              <a:buFont typeface="Arial" panose="020B0604020202020204" pitchFamily="34" charset="0"/>
              <a:buChar char="•"/>
            </a:pPr>
            <a:r>
              <a:rPr lang="en-US" sz="2400" b="0" i="0" dirty="0">
                <a:effectLst/>
                <a:latin typeface="ReithSans"/>
              </a:rPr>
              <a:t>The elements are arranged in order of increasing atomic number</a:t>
            </a:r>
          </a:p>
          <a:p>
            <a:pPr lvl="1">
              <a:lnSpc>
                <a:spcPct val="90000"/>
              </a:lnSpc>
              <a:buFont typeface="Arial" panose="020B0604020202020204" pitchFamily="34" charset="0"/>
              <a:buChar char="•"/>
            </a:pPr>
            <a:r>
              <a:rPr lang="en-US" sz="2400" b="0" i="0" dirty="0">
                <a:effectLst/>
                <a:latin typeface="ReithSans"/>
              </a:rPr>
              <a:t>The horizontal rows are called periods</a:t>
            </a:r>
          </a:p>
          <a:p>
            <a:pPr lvl="1">
              <a:lnSpc>
                <a:spcPct val="90000"/>
              </a:lnSpc>
              <a:buFont typeface="Arial" panose="020B0604020202020204" pitchFamily="34" charset="0"/>
              <a:buChar char="•"/>
            </a:pPr>
            <a:r>
              <a:rPr lang="en-US" sz="2400" b="0" i="0" dirty="0">
                <a:effectLst/>
                <a:latin typeface="ReithSans"/>
              </a:rPr>
              <a:t>The vertical columns are called groups</a:t>
            </a:r>
          </a:p>
          <a:p>
            <a:pPr lvl="1">
              <a:lnSpc>
                <a:spcPct val="90000"/>
              </a:lnSpc>
              <a:buFont typeface="Arial" panose="020B0604020202020204" pitchFamily="34" charset="0"/>
              <a:buChar char="•"/>
            </a:pPr>
            <a:r>
              <a:rPr lang="en-US" sz="2400" b="0" i="0" dirty="0">
                <a:effectLst/>
                <a:latin typeface="ReithSans"/>
              </a:rPr>
              <a:t>Elements in the same group are similar to each other</a:t>
            </a:r>
          </a:p>
        </p:txBody>
      </p:sp>
      <p:sp>
        <p:nvSpPr>
          <p:cNvPr id="77" name="Rectangle 76">
            <a:extLst>
              <a:ext uri="{FF2B5EF4-FFF2-40B4-BE49-F238E27FC236}">
                <a16:creationId xmlns:a16="http://schemas.microsoft.com/office/drawing/2014/main" id="{0E2E7D1F-2146-4351-B555-F7AD66F917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095999" y="695340"/>
            <a:ext cx="5391683" cy="5476855"/>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endParaRPr>
          </a:p>
        </p:txBody>
      </p:sp>
      <p:pic>
        <p:nvPicPr>
          <p:cNvPr id="5122" name="Picture 2" descr="Dmitri Mendeleev">
            <a:extLst>
              <a:ext uri="{FF2B5EF4-FFF2-40B4-BE49-F238E27FC236}">
                <a16:creationId xmlns:a16="http://schemas.microsoft.com/office/drawing/2014/main" id="{292131EC-D9AC-4CF1-A290-46B5EDC2802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 b="-1"/>
          <a:stretch/>
        </p:blipFill>
        <p:spPr bwMode="auto">
          <a:xfrm>
            <a:off x="6620386" y="1246946"/>
            <a:ext cx="4364109" cy="4364109"/>
          </a:xfrm>
          <a:prstGeom prst="rect">
            <a:avLst/>
          </a:prstGeom>
          <a:noFill/>
          <a:extLst>
            <a:ext uri="{909E8E84-426E-40DD-AFC4-6F175D3DCCD1}">
              <a14:hiddenFill xmlns:a14="http://schemas.microsoft.com/office/drawing/2010/main">
                <a:solidFill>
                  <a:srgbClr val="FFFFFF"/>
                </a:solidFill>
              </a14:hiddenFill>
            </a:ext>
          </a:extLst>
        </p:spPr>
      </p:pic>
      <p:cxnSp>
        <p:nvCxnSpPr>
          <p:cNvPr id="79" name="Straight Connector 78">
            <a:extLst>
              <a:ext uri="{FF2B5EF4-FFF2-40B4-BE49-F238E27FC236}">
                <a16:creationId xmlns:a16="http://schemas.microsoft.com/office/drawing/2014/main" id="{CD8C7CAC-1828-45F3-9C70-DE1294FA20A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AC52D459-9D8C-45C6-9998-FE91890626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6308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6BCC8-5BA1-436A-ACD3-7387F408A30A}"/>
              </a:ext>
            </a:extLst>
          </p:cNvPr>
          <p:cNvSpPr>
            <a:spLocks noGrp="1"/>
          </p:cNvSpPr>
          <p:nvPr>
            <p:ph type="title"/>
          </p:nvPr>
        </p:nvSpPr>
        <p:spPr/>
        <p:txBody>
          <a:bodyPr/>
          <a:lstStyle/>
          <a:p>
            <a:r>
              <a:rPr lang="es-ES" sz="5400" b="1" i="0" dirty="0" err="1">
                <a:effectLst/>
                <a:latin typeface="ReithSans"/>
              </a:rPr>
              <a:t>Mendeleev’s</a:t>
            </a:r>
            <a:r>
              <a:rPr lang="es-ES" sz="5400" b="1" i="0" dirty="0">
                <a:effectLst/>
                <a:latin typeface="ReithSans"/>
              </a:rPr>
              <a:t> </a:t>
            </a:r>
            <a:r>
              <a:rPr lang="es-ES" sz="5400" b="1" i="0" dirty="0" err="1">
                <a:effectLst/>
                <a:latin typeface="ReithSans"/>
              </a:rPr>
              <a:t>periodic</a:t>
            </a:r>
            <a:r>
              <a:rPr lang="es-ES" sz="5400" b="1" i="0" dirty="0">
                <a:effectLst/>
                <a:latin typeface="ReithSans"/>
              </a:rPr>
              <a:t> table</a:t>
            </a:r>
            <a:endParaRPr lang="es-ES" dirty="0"/>
          </a:p>
        </p:txBody>
      </p:sp>
      <p:pic>
        <p:nvPicPr>
          <p:cNvPr id="5" name="Picture 4">
            <a:extLst>
              <a:ext uri="{FF2B5EF4-FFF2-40B4-BE49-F238E27FC236}">
                <a16:creationId xmlns:a16="http://schemas.microsoft.com/office/drawing/2014/main" id="{7614AC00-50FA-4776-B617-5193F4EEF817}"/>
              </a:ext>
            </a:extLst>
          </p:cNvPr>
          <p:cNvPicPr>
            <a:picLocks noChangeAspect="1"/>
          </p:cNvPicPr>
          <p:nvPr/>
        </p:nvPicPr>
        <p:blipFill>
          <a:blip r:embed="rId2"/>
          <a:stretch>
            <a:fillRect/>
          </a:stretch>
        </p:blipFill>
        <p:spPr>
          <a:xfrm>
            <a:off x="1795252" y="1869440"/>
            <a:ext cx="8601495" cy="4245610"/>
          </a:xfrm>
          <a:prstGeom prst="rect">
            <a:avLst/>
          </a:prstGeom>
        </p:spPr>
      </p:pic>
    </p:spTree>
    <p:extLst>
      <p:ext uri="{BB962C8B-B14F-4D97-AF65-F5344CB8AC3E}">
        <p14:creationId xmlns:p14="http://schemas.microsoft.com/office/powerpoint/2010/main" val="3238346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A99D947B-1B59-4322-8CF2-73E813419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ackground Gray Rectangle">
            <a:extLst>
              <a:ext uri="{FF2B5EF4-FFF2-40B4-BE49-F238E27FC236}">
                <a16:creationId xmlns:a16="http://schemas.microsoft.com/office/drawing/2014/main" id="{D803427E-36C0-4811-BE64-ACF653F6AA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2" name="White Rectangle">
            <a:extLst>
              <a:ext uri="{FF2B5EF4-FFF2-40B4-BE49-F238E27FC236}">
                <a16:creationId xmlns:a16="http://schemas.microsoft.com/office/drawing/2014/main" id="{D9231370-89C4-4981-8C91-A3F3D1146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561FF3-0A67-442C-AEB3-375DD89340DA}"/>
              </a:ext>
            </a:extLst>
          </p:cNvPr>
          <p:cNvSpPr>
            <a:spLocks noGrp="1"/>
          </p:cNvSpPr>
          <p:nvPr>
            <p:ph type="title"/>
          </p:nvPr>
        </p:nvSpPr>
        <p:spPr>
          <a:xfrm>
            <a:off x="422145" y="940910"/>
            <a:ext cx="4471588" cy="4976179"/>
          </a:xfrm>
        </p:spPr>
        <p:txBody>
          <a:bodyPr>
            <a:normAutofit/>
          </a:bodyPr>
          <a:lstStyle/>
          <a:p>
            <a:r>
              <a:rPr lang="en-US" b="1" i="0" dirty="0">
                <a:solidFill>
                  <a:srgbClr val="231F20"/>
                </a:solidFill>
                <a:effectLst/>
                <a:latin typeface="ReithSans"/>
              </a:rPr>
              <a:t>How did Mendeleev produce the periodic table?</a:t>
            </a:r>
            <a:endParaRPr lang="es-ES" dirty="0"/>
          </a:p>
        </p:txBody>
      </p:sp>
      <p:cxnSp>
        <p:nvCxnSpPr>
          <p:cNvPr id="23" name="Vertical Connector">
            <a:extLst>
              <a:ext uri="{FF2B5EF4-FFF2-40B4-BE49-F238E27FC236}">
                <a16:creationId xmlns:a16="http://schemas.microsoft.com/office/drawing/2014/main" id="{474D4826-9FF4-4E17-AB42-146B76BD322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24" name="Horizontal Connector 2">
            <a:extLst>
              <a:ext uri="{FF2B5EF4-FFF2-40B4-BE49-F238E27FC236}">
                <a16:creationId xmlns:a16="http://schemas.microsoft.com/office/drawing/2014/main" id="{C5873965-CEB2-46E1-951E-037689B078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5" name="Rectangle 1">
            <a:extLst>
              <a:ext uri="{FF2B5EF4-FFF2-40B4-BE49-F238E27FC236}">
                <a16:creationId xmlns:a16="http://schemas.microsoft.com/office/drawing/2014/main" id="{C53FA209-6BB1-40C0-B1F6-E1D589974C93}"/>
              </a:ext>
            </a:extLst>
          </p:cNvPr>
          <p:cNvGraphicFramePr>
            <a:graphicFrameLocks noGrp="1"/>
          </p:cNvGraphicFramePr>
          <p:nvPr>
            <p:ph idx="1"/>
            <p:extLst>
              <p:ext uri="{D42A27DB-BD31-4B8C-83A1-F6EECF244321}">
                <p14:modId xmlns:p14="http://schemas.microsoft.com/office/powerpoint/2010/main" val="1964460316"/>
              </p:ext>
            </p:extLst>
          </p:nvPr>
        </p:nvGraphicFramePr>
        <p:xfrm>
          <a:off x="5247020" y="699997"/>
          <a:ext cx="6240669"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2169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8" name="Rectangle 77">
            <a:extLst>
              <a:ext uri="{FF2B5EF4-FFF2-40B4-BE49-F238E27FC236}">
                <a16:creationId xmlns:a16="http://schemas.microsoft.com/office/drawing/2014/main" id="{482F11BC-0096-4F9C-BAA6-E7D36C1E54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0" name="Rectangle 79">
            <a:extLst>
              <a:ext uri="{FF2B5EF4-FFF2-40B4-BE49-F238E27FC236}">
                <a16:creationId xmlns:a16="http://schemas.microsoft.com/office/drawing/2014/main" id="{2FA1E615-6866-4975-BEB0-8A6DCCEFB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2" name="Rectangle 81">
            <a:extLst>
              <a:ext uri="{FF2B5EF4-FFF2-40B4-BE49-F238E27FC236}">
                <a16:creationId xmlns:a16="http://schemas.microsoft.com/office/drawing/2014/main" id="{9F49980E-1F13-46BA-BFC3-59DA3D8610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6276" y="685800"/>
            <a:ext cx="107442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C1F5236-6B1F-42CE-9AA7-531EB76EC59A}"/>
              </a:ext>
            </a:extLst>
          </p:cNvPr>
          <p:cNvSpPr>
            <a:spLocks noGrp="1"/>
          </p:cNvSpPr>
          <p:nvPr>
            <p:ph idx="1"/>
          </p:nvPr>
        </p:nvSpPr>
        <p:spPr>
          <a:xfrm>
            <a:off x="422896" y="3354748"/>
            <a:ext cx="5591823" cy="1542367"/>
          </a:xfrm>
        </p:spPr>
        <p:txBody>
          <a:bodyPr>
            <a:normAutofit/>
          </a:bodyPr>
          <a:lstStyle/>
          <a:p>
            <a:pPr algn="just"/>
            <a:r>
              <a:rPr lang="en-US" sz="2800" b="0" i="0" dirty="0">
                <a:effectLst/>
                <a:latin typeface="ReithSans"/>
              </a:rPr>
              <a:t>Mendeleev's original periodic table showing the gaps he left for elements to be discovered</a:t>
            </a:r>
            <a:endParaRPr lang="es-ES" sz="2800" dirty="0"/>
          </a:p>
        </p:txBody>
      </p:sp>
      <p:sp>
        <p:nvSpPr>
          <p:cNvPr id="83" name="Rectangle 82">
            <a:extLst>
              <a:ext uri="{FF2B5EF4-FFF2-40B4-BE49-F238E27FC236}">
                <a16:creationId xmlns:a16="http://schemas.microsoft.com/office/drawing/2014/main" id="{0E2E7D1F-2146-4351-B555-F7AD66F917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095999" y="695340"/>
            <a:ext cx="5391683" cy="5476855"/>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endParaRPr>
          </a:p>
        </p:txBody>
      </p:sp>
      <p:pic>
        <p:nvPicPr>
          <p:cNvPr id="7170" name="Picture 2" descr="Mendeleev's original periodic table with gaps left out">
            <a:extLst>
              <a:ext uri="{FF2B5EF4-FFF2-40B4-BE49-F238E27FC236}">
                <a16:creationId xmlns:a16="http://schemas.microsoft.com/office/drawing/2014/main" id="{76E49137-E244-4D2C-A18A-053225B8D53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 b="-1"/>
          <a:stretch/>
        </p:blipFill>
        <p:spPr bwMode="auto">
          <a:xfrm>
            <a:off x="6620386" y="1246946"/>
            <a:ext cx="4364109" cy="4364109"/>
          </a:xfrm>
          <a:prstGeom prst="rect">
            <a:avLst/>
          </a:prstGeom>
          <a:noFill/>
          <a:extLst>
            <a:ext uri="{909E8E84-426E-40DD-AFC4-6F175D3DCCD1}">
              <a14:hiddenFill xmlns:a14="http://schemas.microsoft.com/office/drawing/2010/main">
                <a:solidFill>
                  <a:srgbClr val="FFFFFF"/>
                </a:solidFill>
              </a14:hiddenFill>
            </a:ext>
          </a:extLst>
        </p:spPr>
      </p:pic>
      <p:cxnSp>
        <p:nvCxnSpPr>
          <p:cNvPr id="85" name="Straight Connector 84">
            <a:extLst>
              <a:ext uri="{FF2B5EF4-FFF2-40B4-BE49-F238E27FC236}">
                <a16:creationId xmlns:a16="http://schemas.microsoft.com/office/drawing/2014/main" id="{CD8C7CAC-1828-45F3-9C70-DE1294FA20A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496184"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AC52D459-9D8C-45C6-9998-FE91890626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524" y="6172200"/>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0220733"/>
      </p:ext>
    </p:extLst>
  </p:cSld>
  <p:clrMapOvr>
    <a:masterClrMapping/>
  </p:clrMapOvr>
</p:sld>
</file>

<file path=ppt/theme/theme1.xml><?xml version="1.0" encoding="utf-8"?>
<a:theme xmlns:a="http://schemas.openxmlformats.org/drawingml/2006/main" name="OffsetVTI">
  <a:themeElements>
    <a:clrScheme name="Office">
      <a:dk1>
        <a:srgbClr val="000000"/>
      </a:dk1>
      <a:lt1>
        <a:srgbClr val="FFFFFF"/>
      </a:lt1>
      <a:dk2>
        <a:srgbClr val="57495C"/>
      </a:dk2>
      <a:lt2>
        <a:srgbClr val="E7E6E6"/>
      </a:lt2>
      <a:accent1>
        <a:srgbClr val="F07C98"/>
      </a:accent1>
      <a:accent2>
        <a:srgbClr val="A6778D"/>
      </a:accent2>
      <a:accent3>
        <a:srgbClr val="768BA6"/>
      </a:accent3>
      <a:accent4>
        <a:srgbClr val="E8908B"/>
      </a:accent4>
      <a:accent5>
        <a:srgbClr val="C47A93"/>
      </a:accent5>
      <a:accent6>
        <a:srgbClr val="70A8DB"/>
      </a:accent6>
      <a:hlink>
        <a:srgbClr val="EB8067"/>
      </a:hlink>
      <a:folHlink>
        <a:srgbClr val="7BC7C0"/>
      </a:folHlink>
    </a:clrScheme>
    <a:fontScheme name="Dante">
      <a:majorFont>
        <a:latin typeface="Georgia Pro"/>
        <a:ea typeface=""/>
        <a:cs typeface=""/>
      </a:majorFont>
      <a:minorFont>
        <a:latin typeface="Georgia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setVTI" id="{17A3166B-76FF-4669-8F6D-D4251AE158D8}" vid="{4532814A-B5F8-4CFD-BC69-A007D492DA47}"/>
    </a:ext>
  </a:extLst>
</a:theme>
</file>

<file path=docProps/app.xml><?xml version="1.0" encoding="utf-8"?>
<Properties xmlns="http://schemas.openxmlformats.org/officeDocument/2006/extended-properties" xmlns:vt="http://schemas.openxmlformats.org/officeDocument/2006/docPropsVTypes">
  <TotalTime>45</TotalTime>
  <Words>573</Words>
  <Application>Microsoft Office PowerPoint</Application>
  <PresentationFormat>Widescreen</PresentationFormat>
  <Paragraphs>59</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Dante (Headings)2</vt:lpstr>
      <vt:lpstr>Georgia Pro</vt:lpstr>
      <vt:lpstr>Helvetica Neue Medium</vt:lpstr>
      <vt:lpstr>ReithSans</vt:lpstr>
      <vt:lpstr>Wingdings 2</vt:lpstr>
      <vt:lpstr>OffsetVTI</vt:lpstr>
      <vt:lpstr>The Periodic Table</vt:lpstr>
      <vt:lpstr>Key Points</vt:lpstr>
      <vt:lpstr>The development of the periodic table </vt:lpstr>
      <vt:lpstr>Organising the elements </vt:lpstr>
      <vt:lpstr>PowerPoint Presentation</vt:lpstr>
      <vt:lpstr>Mendeleev’s periodic table </vt:lpstr>
      <vt:lpstr>Mendeleev’s periodic table</vt:lpstr>
      <vt:lpstr>How did Mendeleev produce the periodic table?</vt:lpstr>
      <vt:lpstr>PowerPoint Presentation</vt:lpstr>
      <vt:lpstr>Did you know? </vt:lpstr>
      <vt:lpstr>The modern Periodic Table</vt:lpstr>
      <vt:lpstr>Did you know? </vt:lpstr>
      <vt:lpstr>Periodic Table “Battle Ships”</vt:lpstr>
      <vt:lpstr>The Ships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Periodic Table</dc:title>
  <dc:creator>felicity smith</dc:creator>
  <cp:lastModifiedBy>felicity smith</cp:lastModifiedBy>
  <cp:revision>1</cp:revision>
  <dcterms:created xsi:type="dcterms:W3CDTF">2022-01-31T19:17:40Z</dcterms:created>
  <dcterms:modified xsi:type="dcterms:W3CDTF">2022-01-31T20:03:30Z</dcterms:modified>
</cp:coreProperties>
</file>