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996633"/>
    <a:srgbClr val="CC9900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9AD4A-51C4-4FF7-8DB4-56059BEE1281}" type="datetimeFigureOut">
              <a:rPr lang="es-ES" smtClean="0"/>
              <a:pPr/>
              <a:t>02/04/2016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604FA-0BAC-4779-BD9B-A6C9D628C7E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8AB3-6201-4BD4-8AF5-7E94DBF65FA3}" type="datetimeFigureOut">
              <a:rPr lang="es-ES" smtClean="0"/>
              <a:pPr/>
              <a:t>02/04/2016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725DB-A85C-4586-9E4F-D395281152D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2A3FE20-4D4D-4E2D-9093-534469829297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FD07-F031-4F1F-A079-F21618681823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0E03-9247-4B8E-A4BF-3DAC842658C3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4D42A16-56D5-432D-AB61-F30A1769F11F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D60C910-6BA6-4AF6-9DE8-66EAD854125A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06AB61-B02D-434E-9241-D714BE66F3B4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49E4133-22F4-4FAC-9615-503C3EF8083B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E2E06-159A-4342-9B62-B576BCD55071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1977E28-1402-431D-9B02-2A6E30765E52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574FDD9-9B8D-488C-BFF5-AB4CA1BA19A9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056F1C-5C58-4543-BE55-566D1A1F815F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533AB28-B7D6-421E-9635-71F9DAA78A1A}" type="datetime1">
              <a:rPr lang="es-ES" smtClean="0"/>
              <a:pPr/>
              <a:t>02/04/2016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IES Federico García Lorca </a:t>
            </a: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204CC7-4DF2-4163-8FAD-08D80F73041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15000"/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Concurso de fotografía digital contra la</a:t>
            </a:r>
            <a:br>
              <a:rPr lang="es-ES" b="1" dirty="0" smtClean="0"/>
            </a:br>
            <a:r>
              <a:rPr lang="es-ES" b="1" dirty="0" smtClean="0"/>
              <a:t> VIOLENCIA DE GÉNERO</a:t>
            </a:r>
            <a:endParaRPr lang="es-ES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165304"/>
            <a:ext cx="8508528" cy="516855"/>
          </a:xfrm>
        </p:spPr>
        <p:txBody>
          <a:bodyPr/>
          <a:lstStyle/>
          <a:p>
            <a:pPr algn="ctr"/>
            <a:r>
              <a:rPr lang="es-ES" sz="1600" dirty="0" smtClean="0"/>
              <a:t>IES Federico García </a:t>
            </a:r>
            <a:r>
              <a:rPr lang="es-ES" sz="1600" dirty="0" smtClean="0"/>
              <a:t>Lorca. Churriana de la Vega (Granada).</a:t>
            </a:r>
          </a:p>
          <a:p>
            <a:pPr algn="ctr"/>
            <a:r>
              <a:rPr lang="es-ES" sz="1600" dirty="0" smtClean="0"/>
              <a:t>Plan </a:t>
            </a:r>
            <a:r>
              <a:rPr lang="es-ES" sz="1600" dirty="0" smtClean="0"/>
              <a:t>de Igualdad</a:t>
            </a:r>
          </a:p>
        </p:txBody>
      </p:sp>
      <p:pic>
        <p:nvPicPr>
          <p:cNvPr id="10" name="9 Marcador de contenido" descr="IESFGLORCA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882775"/>
            <a:ext cx="7344816" cy="4066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4653136"/>
            <a:ext cx="845844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sz="3300" dirty="0" smtClean="0"/>
              <a:t>“Los de tu propia sangre también sufren”</a:t>
            </a:r>
            <a:br>
              <a:rPr lang="es-ES" sz="3300" dirty="0" smtClean="0"/>
            </a:br>
            <a:r>
              <a:rPr lang="es-ES" sz="3300" dirty="0" smtClean="0"/>
              <a:t> Miguel Machado Gámez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5949280"/>
            <a:ext cx="2406824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6" name="5 Imagen" descr="13Los de tu propia sangre también suf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35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20072" y="1052736"/>
            <a:ext cx="3744416" cy="5805264"/>
          </a:xfrm>
        </p:spPr>
        <p:txBody>
          <a:bodyPr>
            <a:noAutofit/>
          </a:bodyPr>
          <a:lstStyle/>
          <a:p>
            <a:pPr algn="l"/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“</a:t>
            </a:r>
            <a:r>
              <a:rPr lang="es-ES" sz="3000" dirty="0" smtClean="0"/>
              <a:t>Todo comienza cuando dos mujeres se juntan y hablan... y un día sin darnos cuenta, ¡somos mil!”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Andrea Medina López 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 </a:t>
            </a: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8144" y="6165304"/>
            <a:ext cx="2230760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6" name="5 Imagen" descr="14Todo cmienza cuando dos mujeres s juntan y habln...y un día, sin darnos cuenta, ¡Somos mil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032448" cy="5184576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“Sé un hombre, no la maltrates”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David </a:t>
            </a:r>
            <a:r>
              <a:rPr lang="es-ES" sz="3000" dirty="0" err="1" smtClean="0"/>
              <a:t>Torreblanca</a:t>
            </a:r>
            <a:r>
              <a:rPr lang="es-ES" sz="3000" dirty="0" smtClean="0"/>
              <a:t> Herrera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547664" y="6021288"/>
            <a:ext cx="2088232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13" name="12 Imagen" descr="34Sé un hombre, no la maltra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443759"/>
            <a:ext cx="8062912" cy="3414241"/>
          </a:xfrm>
        </p:spPr>
        <p:txBody>
          <a:bodyPr>
            <a:normAutofit fontScale="90000"/>
          </a:bodyPr>
          <a:lstStyle/>
          <a:p>
            <a:pPr algn="l"/>
            <a:r>
              <a:rPr lang="es-ES" sz="2800" dirty="0" smtClean="0"/>
              <a:t>“No hablemos de repuntes como si fuera una sorpresa inesperada, vamos a hablar de principios de física y de cómo vamos a evitar que superemos el medio centenar de mujeres asesinadas este año”</a:t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Andrea Medina López 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80112" y="6165304"/>
            <a:ext cx="2622848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7" name="6 Imagen" descr="16NO HABLEMOS DE REPUNTES COMO SI FUERA UNA SORPRESA INESPERADA, VAMOS A HABLAR DE PRINCIPIOS DE LA FÍSICA Y DE CÓMO VAMOS A EVITAR QUE SUPEREMOS EL MEDIO CENTENAR DE MUJERES ASESINADAS ESTE AÑO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43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4149080"/>
            <a:ext cx="8062912" cy="2334121"/>
          </a:xfrm>
        </p:spPr>
        <p:txBody>
          <a:bodyPr>
            <a:normAutofit fontScale="90000"/>
          </a:bodyPr>
          <a:lstStyle/>
          <a:p>
            <a:pPr algn="l"/>
            <a:r>
              <a:rPr lang="es-ES" sz="3300" dirty="0" smtClean="0"/>
              <a:t>“Ponte en su lugar” </a:t>
            </a:r>
            <a:br>
              <a:rPr lang="es-ES" sz="3300" dirty="0" smtClean="0"/>
            </a:br>
            <a:r>
              <a:rPr lang="es-ES" sz="3300" dirty="0" smtClean="0"/>
              <a:t>Lucía de </a:t>
            </a:r>
            <a:r>
              <a:rPr lang="es-ES" sz="3300" dirty="0" err="1" smtClean="0"/>
              <a:t>Haro</a:t>
            </a:r>
            <a:r>
              <a:rPr lang="es-ES" sz="3300" dirty="0" smtClean="0"/>
              <a:t> Rodríguez 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32040" y="5949280"/>
            <a:ext cx="2302768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8" name="7 Imagen" descr="18Ponte en su lug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33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92080" y="188640"/>
            <a:ext cx="3455392" cy="5256584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“El mundo es más grande que un puño cerrado”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David </a:t>
            </a:r>
            <a:r>
              <a:rPr lang="es-ES" sz="3000" dirty="0" err="1" smtClean="0"/>
              <a:t>Torreblanca</a:t>
            </a:r>
            <a:r>
              <a:rPr lang="es-ES" sz="3000" dirty="0" smtClean="0"/>
              <a:t> Herrera</a:t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6136" y="6093296"/>
            <a:ext cx="2086744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32El mundo es maś grande que un puño cerr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3383384" cy="4884960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“Stop a la Violencia de Género”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Gabriel Mesa Quiles</a:t>
            </a:r>
            <a:r>
              <a:rPr lang="es-E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000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259632" y="5877272"/>
            <a:ext cx="2232248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29Stop a a violencia de gén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3" y="0"/>
            <a:ext cx="464400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81088" y="4365104"/>
            <a:ext cx="8062912" cy="1470025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“Que no te...” 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Lucía de </a:t>
            </a:r>
            <a:r>
              <a:rPr lang="es-ES" sz="3000" dirty="0" err="1" smtClean="0"/>
              <a:t>Haro</a:t>
            </a:r>
            <a:r>
              <a:rPr lang="es-ES" sz="3000" dirty="0" smtClean="0"/>
              <a:t> Rodríguez </a:t>
            </a: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04048" y="6237312"/>
            <a:ext cx="3022848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17Que no te.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0" y="0"/>
            <a:ext cx="9141139" cy="378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365104"/>
            <a:ext cx="80629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sz="3000" dirty="0" smtClean="0"/>
              <a:t>“Si no </a:t>
            </a:r>
            <a:r>
              <a:rPr lang="es-ES" sz="3300" dirty="0" smtClean="0"/>
              <a:t>todo es cariño, cuéntalo”</a:t>
            </a:r>
            <a:br>
              <a:rPr lang="es-ES" sz="3300" dirty="0" smtClean="0"/>
            </a:br>
            <a:r>
              <a:rPr lang="es-ES" sz="3300" dirty="0" smtClean="0"/>
              <a:t/>
            </a:r>
            <a:br>
              <a:rPr lang="es-ES" sz="3300" dirty="0" smtClean="0"/>
            </a:br>
            <a:r>
              <a:rPr lang="es-ES" sz="3300" dirty="0" smtClean="0"/>
              <a:t>Alejandro Vargas Bonilla </a:t>
            </a:r>
            <a:endParaRPr lang="es-ES" sz="33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92080" y="6165304"/>
            <a:ext cx="2518792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22Si no todo es cariño, cuenta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6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76056" y="260648"/>
            <a:ext cx="3886448" cy="5862513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 “La mayor cobardía de un hombre es despertar el amor de una mujer sin tener la intención de amarla”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Marcos Sánchez Alejo</a:t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08104" y="6093296"/>
            <a:ext cx="2230760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24La mayor cobardia de un hombre es despertar el amor de una mujer sin tener la intención de amar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12160" y="6309320"/>
            <a:ext cx="2622848" cy="365125"/>
          </a:xfrm>
        </p:spPr>
        <p:txBody>
          <a:bodyPr/>
          <a:lstStyle/>
          <a:p>
            <a:r>
              <a:rPr lang="es-ES" sz="1200" dirty="0" smtClean="0"/>
              <a:t>IES </a:t>
            </a:r>
            <a:r>
              <a:rPr lang="es-ES" sz="1200" dirty="0" smtClean="0"/>
              <a:t>Federico García </a:t>
            </a:r>
            <a:r>
              <a:rPr lang="es-ES" sz="1200" dirty="0" smtClean="0"/>
              <a:t>Lorca</a:t>
            </a:r>
          </a:p>
          <a:p>
            <a:r>
              <a:rPr lang="es-ES" sz="1200" dirty="0" smtClean="0"/>
              <a:t>Plan de Igualdad </a:t>
            </a:r>
            <a:endParaRPr lang="es-ES" sz="1200" dirty="0"/>
          </a:p>
        </p:txBody>
      </p:sp>
      <p:pic>
        <p:nvPicPr>
          <p:cNvPr id="11" name="10 Imagen" descr="1No te dejes destruir. TÚ ERES IMPORTA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425452" y="-2425452"/>
            <a:ext cx="4293096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251520" y="4437112"/>
            <a:ext cx="849496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300" dirty="0" smtClean="0"/>
              <a:t>No te dejes destruir. TÚ ERES IMPORTANTE</a:t>
            </a:r>
            <a:r>
              <a:rPr lang="es-ES" sz="3300" dirty="0" smtClean="0"/>
              <a:t>”</a:t>
            </a:r>
            <a:br>
              <a:rPr lang="es-ES" sz="3300" dirty="0" smtClean="0"/>
            </a:br>
            <a:r>
              <a:rPr lang="es-ES" sz="3300" dirty="0" smtClean="0"/>
              <a:t>Raquel López </a:t>
            </a:r>
            <a:r>
              <a:rPr lang="es-ES" sz="3300" dirty="0" smtClean="0"/>
              <a:t>Ortiz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300" b="1" dirty="0" smtClean="0">
                <a:solidFill>
                  <a:schemeClr val="accent1">
                    <a:lumMod val="50000"/>
                  </a:schemeClr>
                </a:solidFill>
              </a:rPr>
              <a:t>Primer premio</a:t>
            </a:r>
            <a:endParaRPr lang="es-ES" sz="33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6" y="332656"/>
            <a:ext cx="4211960" cy="6120680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“No controles a</a:t>
            </a:r>
            <a:br>
              <a:rPr lang="es-ES" sz="3000" dirty="0" smtClean="0"/>
            </a:br>
            <a:r>
              <a:rPr lang="es-ES" sz="3000" dirty="0" smtClean="0"/>
              <a:t> tu mujer”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David </a:t>
            </a:r>
            <a:r>
              <a:rPr lang="es-ES" sz="3000" dirty="0" err="1" smtClean="0"/>
              <a:t>Torreblanca</a:t>
            </a:r>
            <a:r>
              <a:rPr lang="es-ES" sz="3000" dirty="0" smtClean="0"/>
              <a:t> Herrera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8144" y="6093296"/>
            <a:ext cx="2230760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6" name="5 Imagen" descr="33No controles a tu muj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149080"/>
            <a:ext cx="8062912" cy="1470025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“Violencia no +” </a:t>
            </a:r>
            <a:br>
              <a:rPr lang="es-ES" sz="3000" dirty="0" smtClean="0"/>
            </a:br>
            <a:r>
              <a:rPr lang="es-ES" sz="3000" dirty="0" smtClean="0"/>
              <a:t>Gabriel Mesa Quiles</a:t>
            </a: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20072" y="6093296"/>
            <a:ext cx="2446784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28Violencia no +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378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941168"/>
            <a:ext cx="8062912" cy="1728192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“¿Es </a:t>
            </a:r>
            <a:r>
              <a:rPr lang="es-ES" sz="3000" dirty="0" smtClean="0"/>
              <a:t>qué </a:t>
            </a:r>
            <a:r>
              <a:rPr lang="es-ES" sz="3000" dirty="0" smtClean="0"/>
              <a:t>soy tuya</a:t>
            </a:r>
            <a:r>
              <a:rPr lang="es-ES" sz="3000" dirty="0" smtClean="0"/>
              <a:t>? </a:t>
            </a:r>
            <a:r>
              <a:rPr lang="es-ES" sz="3000" dirty="0" smtClean="0"/>
              <a:t>Ni lo sueñes” </a:t>
            </a:r>
            <a:br>
              <a:rPr lang="es-ES" sz="3000" dirty="0" smtClean="0"/>
            </a:br>
            <a:r>
              <a:rPr lang="es-ES" sz="3000" dirty="0" smtClean="0"/>
              <a:t>Andrea Luján Montalvo</a:t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92080" y="6093296"/>
            <a:ext cx="3054896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8" name="7 Imagen" descr="6Es que soy tuya. Ni lo sueñ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76056" y="776288"/>
            <a:ext cx="3527400" cy="4884960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“Hasta que la muerte nos separe...no significaba esto”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Nora Palma López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24128" y="6021288"/>
            <a:ext cx="2406824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5Hasta que la muerte nos separe...no significaba e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3672408" cy="4608512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“Tu silencio te hace cómplice”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Antonio Martín García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  </a:t>
            </a: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5877272"/>
            <a:ext cx="2982888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7" name="6 Imagen" descr="11Tu silencio te hace cómplice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933056"/>
            <a:ext cx="80629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sz="3300" dirty="0" smtClean="0"/>
              <a:t>“Cobarde aquel que insulta, maltrata, hiere...a una mujer</a:t>
            </a:r>
            <a:r>
              <a:rPr lang="es-ES" sz="3300" dirty="0" smtClean="0"/>
              <a:t>”</a:t>
            </a:r>
            <a:br>
              <a:rPr lang="es-ES" sz="3300" dirty="0" smtClean="0"/>
            </a:br>
            <a:r>
              <a:rPr lang="es-ES" sz="3300" dirty="0" smtClean="0"/>
              <a:t>Lorena </a:t>
            </a:r>
            <a:r>
              <a:rPr lang="es-ES" sz="3300" dirty="0" smtClean="0"/>
              <a:t>Guerrero </a:t>
            </a:r>
            <a:r>
              <a:rPr lang="es-ES" sz="3300" dirty="0" smtClean="0"/>
              <a:t>Anguita</a:t>
            </a:r>
            <a:endParaRPr lang="es-ES" sz="33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36096" y="6021288"/>
            <a:ext cx="2478832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7 Imagen" descr="19Cobarde aquel que insulta, maltrata, hiere...a una muj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8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581128"/>
            <a:ext cx="8062912" cy="1470025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“Qué </a:t>
            </a:r>
            <a:r>
              <a:rPr lang="es-ES" sz="3000" dirty="0" smtClean="0"/>
              <a:t>nadie calle </a:t>
            </a:r>
            <a:r>
              <a:rPr lang="es-ES" sz="3000" dirty="0" smtClean="0"/>
              <a:t>tu verdad” 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Alejandro Vargas Bonilla </a:t>
            </a: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12160" y="6165304"/>
            <a:ext cx="2262808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 descr="21Que nadie calle tu ver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81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860032" y="260648"/>
            <a:ext cx="4283968" cy="5184576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</a:t>
            </a:r>
            <a:r>
              <a:rPr lang="es-ES" sz="3000" dirty="0" smtClean="0"/>
              <a:t>En la salud y en </a:t>
            </a:r>
            <a:r>
              <a:rPr lang="es-ES" sz="3000" dirty="0" smtClean="0"/>
              <a:t>la enfermedad</a:t>
            </a:r>
            <a:r>
              <a:rPr lang="es-ES" sz="3000" dirty="0" smtClean="0"/>
              <a:t>...no significaba esto</a:t>
            </a:r>
            <a:r>
              <a:rPr lang="es-ES" sz="3000" dirty="0" smtClean="0"/>
              <a:t>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Nora Palma </a:t>
            </a:r>
            <a:r>
              <a:rPr lang="es-ES" sz="3000" dirty="0" smtClean="0"/>
              <a:t>López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08104" y="5949280"/>
            <a:ext cx="2374776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5 Imagen" descr="4En la salud y en la enfermedad...no significaba es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64400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3923928" cy="5616624"/>
          </a:xfrm>
        </p:spPr>
        <p:txBody>
          <a:bodyPr>
            <a:noAutofit/>
          </a:bodyPr>
          <a:lstStyle/>
          <a:p>
            <a:pPr algn="l"/>
            <a:r>
              <a:rPr lang="es-ES" sz="3000" dirty="0" smtClean="0"/>
              <a:t>“Cuando la sangre derramada es de una mujer maltratada, la herida es de todos” 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Andrea Medina López </a:t>
            </a: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6093296"/>
            <a:ext cx="2766864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 descr="15CUANDO LA SANGRE DERRAMADA ES DE UNA MUJER MALTRATADA, LA HERIDA ES DE TODOS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493204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404664"/>
            <a:ext cx="4320480" cy="5574481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“El amor comienza </a:t>
            </a:r>
            <a:r>
              <a:rPr lang="es-ES" sz="3000" dirty="0" smtClean="0"/>
              <a:t>con unas miradas, sigue con un beso y acaba con una lágrima</a:t>
            </a:r>
            <a:r>
              <a:rPr lang="es-ES" sz="3000" dirty="0" smtClean="0"/>
              <a:t>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Marcos Sánchez Alejo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508104" y="6165304"/>
            <a:ext cx="2838872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2" name="11 Imagen" descr="23El amor comienza con unas mradas, sigue con un beso y acaba con una lágri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4788024" y="776288"/>
            <a:ext cx="3815432" cy="4596928"/>
          </a:xfrm>
        </p:spPr>
        <p:txBody>
          <a:bodyPr>
            <a:noAutofit/>
          </a:bodyPr>
          <a:lstStyle/>
          <a:p>
            <a:pPr algn="l"/>
            <a:r>
              <a:rPr lang="es-ES" sz="3000" dirty="0" smtClean="0"/>
              <a:t>“No eres su esclava” 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Alejandro Vargas Bonilla 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b="1" dirty="0" smtClean="0">
                <a:solidFill>
                  <a:schemeClr val="accent1">
                    <a:lumMod val="50000"/>
                  </a:schemeClr>
                </a:solidFill>
              </a:rPr>
              <a:t>Segundo premio</a:t>
            </a: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S" sz="3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s-ES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24128" y="6021288"/>
            <a:ext cx="2374776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9" name="8 Imagen" descr="20No eres su escl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0544" y="332656"/>
            <a:ext cx="3527400" cy="5184576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“Prohibido el paso a la </a:t>
            </a:r>
            <a:r>
              <a:rPr lang="es-ES" sz="3000" dirty="0" smtClean="0"/>
              <a:t>violencia”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Gabriel Santos </a:t>
            </a:r>
            <a:r>
              <a:rPr lang="es-ES" sz="3000" dirty="0" smtClean="0"/>
              <a:t>Ortiz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63688" y="5877272"/>
            <a:ext cx="1976264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 descr="31Prohibido el paso a la violencia de gén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0"/>
            <a:ext cx="442798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005064"/>
            <a:ext cx="8062912" cy="1470025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“Nosotras también somos guerreras” 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Gabriel Santos Ortiz</a:t>
            </a: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52120" y="6165304"/>
            <a:ext cx="2158752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 descr="30Nosotras también somos guerre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73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76056" y="404664"/>
            <a:ext cx="3527400" cy="5040560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“Sé la dueña de ti misma</a:t>
            </a:r>
            <a:r>
              <a:rPr lang="es-ES" sz="3000" dirty="0" smtClean="0"/>
              <a:t>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Olga Martín Roldán </a:t>
            </a:r>
            <a:r>
              <a:rPr lang="es-ES" sz="3000" dirty="0" smtClean="0"/>
              <a:t>y </a:t>
            </a:r>
            <a:br>
              <a:rPr lang="es-ES" sz="3000" dirty="0" smtClean="0"/>
            </a:br>
            <a:r>
              <a:rPr lang="es-ES" sz="3000" dirty="0" smtClean="0"/>
              <a:t>Alba </a:t>
            </a:r>
            <a:r>
              <a:rPr lang="es-ES" sz="3000" dirty="0" smtClean="0"/>
              <a:t>Sánchez </a:t>
            </a:r>
            <a:r>
              <a:rPr lang="es-ES" sz="3000" dirty="0" smtClean="0"/>
              <a:t>Maya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796136" y="6021288"/>
            <a:ext cx="2158752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5 Imagen" descr="26Se la dueña de ti mis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293096"/>
            <a:ext cx="8062912" cy="1470025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 </a:t>
            </a:r>
            <a:r>
              <a:rPr lang="es-ES" sz="3000" dirty="0" smtClean="0"/>
              <a:t>Basta ya, no estás sola</a:t>
            </a:r>
            <a:r>
              <a:rPr lang="es-ES" sz="3000" dirty="0" smtClean="0"/>
              <a:t>”</a:t>
            </a:r>
            <a:br>
              <a:rPr lang="es-ES" sz="3000" dirty="0" smtClean="0"/>
            </a:br>
            <a:r>
              <a:rPr lang="es-ES" sz="3000" dirty="0" smtClean="0"/>
              <a:t>Javier </a:t>
            </a:r>
            <a:r>
              <a:rPr lang="es-ES" sz="3000" dirty="0" err="1" smtClean="0"/>
              <a:t>Quirós</a:t>
            </a:r>
            <a:r>
              <a:rPr lang="es-ES" sz="3000" dirty="0" smtClean="0"/>
              <a:t> Luque</a:t>
            </a: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4088" y="6093296"/>
            <a:ext cx="2518792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 descr="25Basta ya, no estás s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645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4048" y="776288"/>
            <a:ext cx="3599408" cy="4884960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“El silencio no te ayuda ¡Sal y </a:t>
            </a:r>
            <a:r>
              <a:rPr lang="es-ES" sz="3000" dirty="0" smtClean="0"/>
              <a:t>cuéntalo”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Gabriel Mesa Quiles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653608" y="6021288"/>
            <a:ext cx="2230760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 descr="27El silencio no te ayuda ¡Sal y cuéntalo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4869160"/>
            <a:ext cx="8062912" cy="1254001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“¡Qué no te engañen! Es un delito” 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Andrea Luján Montalvo</a:t>
            </a: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6165304"/>
            <a:ext cx="2086744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4 Imagen" descr="7¡Qué no te engañen! Es un del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9144000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5904656"/>
          </a:xfrm>
        </p:spPr>
        <p:txBody>
          <a:bodyPr>
            <a:normAutofit/>
          </a:bodyPr>
          <a:lstStyle/>
          <a:p>
            <a:pPr algn="l"/>
            <a:r>
              <a:rPr lang="es-ES" sz="3500" dirty="0" smtClean="0"/>
              <a:t>25 de Noviembre </a:t>
            </a:r>
            <a:br>
              <a:rPr lang="es-ES" sz="3500" dirty="0" smtClean="0"/>
            </a:br>
            <a:r>
              <a:rPr lang="es-ES" sz="3500" dirty="0" smtClean="0"/>
              <a:t>“Día de la no violencia de género”</a:t>
            </a:r>
            <a:br>
              <a:rPr lang="es-ES" sz="3500" dirty="0" smtClean="0"/>
            </a:br>
            <a:r>
              <a:rPr lang="es-ES" sz="3500" dirty="0" smtClean="0"/>
              <a:t/>
            </a:r>
            <a:br>
              <a:rPr lang="es-ES" sz="3500" dirty="0" smtClean="0"/>
            </a:br>
            <a:r>
              <a:rPr lang="es-ES" sz="3500" dirty="0" smtClean="0"/>
              <a:t>IES Federico García Lorca </a:t>
            </a:r>
            <a:br>
              <a:rPr lang="es-ES" sz="3500" dirty="0" smtClean="0"/>
            </a:br>
            <a:r>
              <a:rPr lang="es-ES" sz="3500" dirty="0" smtClean="0"/>
              <a:t>Churriana de la Vega (Granada)</a:t>
            </a:r>
            <a:br>
              <a:rPr lang="es-ES" sz="3500" dirty="0" smtClean="0"/>
            </a:br>
            <a:r>
              <a:rPr lang="es-ES" sz="3500" dirty="0" smtClean="0"/>
              <a:t/>
            </a:r>
            <a:br>
              <a:rPr lang="es-ES" sz="3500" dirty="0" smtClean="0"/>
            </a:br>
            <a:r>
              <a:rPr lang="es-ES" sz="3500" dirty="0" smtClean="0"/>
              <a:t>Estrella Palma Piñeiro (Coordinadora Plan de Igualdad)</a:t>
            </a: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</p:spTree>
  </p:cSld>
  <p:clrMapOvr>
    <a:masterClrMapping/>
  </p:clrMapOvr>
  <p:transition spd="slow" advClick="0" advTm="15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3960440" cy="5616624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“Junto a ella yace su silencio”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 Antonio Martín García 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b="1" dirty="0" smtClean="0">
                <a:solidFill>
                  <a:schemeClr val="accent1">
                    <a:lumMod val="50000"/>
                  </a:schemeClr>
                </a:solidFill>
              </a:rPr>
              <a:t>Tercer premio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2192288" cy="874640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</a:t>
            </a:r>
            <a:r>
              <a:rPr lang="es-ES" dirty="0" smtClean="0"/>
              <a:t>Igualdad </a:t>
            </a:r>
            <a:endParaRPr lang="es-ES" dirty="0"/>
          </a:p>
        </p:txBody>
      </p:sp>
      <p:pic>
        <p:nvPicPr>
          <p:cNvPr id="5" name="4 Imagen" descr="12Junto a ella yace su silnc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788024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509120"/>
            <a:ext cx="9144000" cy="1470025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“No soy una ficha ni tampoco seré la siguiente”</a:t>
            </a:r>
            <a:br>
              <a:rPr lang="es-ES" sz="3000" dirty="0" smtClean="0"/>
            </a:br>
            <a:r>
              <a:rPr lang="es-ES" sz="3000" dirty="0" smtClean="0"/>
              <a:t> Laura Guzmán Díez</a:t>
            </a: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11760" y="6165304"/>
            <a:ext cx="5791200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11" name="10 Imagen" descr="8No soy una ficha ni tampoco seré la siguiente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7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293096"/>
            <a:ext cx="896448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sz="3000" dirty="0" smtClean="0"/>
              <a:t>“</a:t>
            </a:r>
            <a:r>
              <a:rPr lang="es-ES" sz="3300" dirty="0" smtClean="0"/>
              <a:t>Si no lo haces por mi, hazlo por tus hijos”</a:t>
            </a: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200" dirty="0" smtClean="0"/>
              <a:t> </a:t>
            </a:r>
            <a:r>
              <a:rPr lang="es-ES" sz="3300" dirty="0" smtClean="0"/>
              <a:t>Laura Guzmán Díez </a:t>
            </a: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411760" y="6093296"/>
            <a:ext cx="5791200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6" name="5 Imagen" descr="9Si no lo haces por mi, hazlo por tus hijos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3861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64088" y="188640"/>
            <a:ext cx="3456384" cy="6264696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“Por cada... una mujer feliz”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 Laura </a:t>
            </a:r>
            <a:r>
              <a:rPr lang="es-ES" sz="3000" dirty="0" err="1" smtClean="0"/>
              <a:t>Rubiño</a:t>
            </a:r>
            <a:r>
              <a:rPr lang="es-ES" sz="3000" dirty="0" smtClean="0"/>
              <a:t> Molina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4088" y="6021288"/>
            <a:ext cx="2694856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2Por cada...una mujer fel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148063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620688"/>
            <a:ext cx="4067944" cy="5112568"/>
          </a:xfrm>
        </p:spPr>
        <p:txBody>
          <a:bodyPr>
            <a:normAutofit/>
          </a:bodyPr>
          <a:lstStyle/>
          <a:p>
            <a:pPr algn="l"/>
            <a:r>
              <a:rPr lang="es-ES" sz="3000" dirty="0" smtClean="0"/>
              <a:t>“No tengas miedo, estamos contigo”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>Nora Palma López</a:t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03648" y="5949280"/>
            <a:ext cx="2120280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3No tengas miedo...estamos contigo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0"/>
            <a:ext cx="4860032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437112"/>
            <a:ext cx="80629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sz="3300" dirty="0" smtClean="0"/>
              <a:t>“Tu silencio te hace cómplice”</a:t>
            </a:r>
            <a:br>
              <a:rPr lang="es-ES" sz="3300" dirty="0" smtClean="0"/>
            </a:br>
            <a:r>
              <a:rPr lang="es-ES" sz="3300" dirty="0" smtClean="0"/>
              <a:t> Antonio Martín García </a:t>
            </a: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3968" y="6237312"/>
            <a:ext cx="2694856" cy="365125"/>
          </a:xfrm>
        </p:spPr>
        <p:txBody>
          <a:bodyPr/>
          <a:lstStyle/>
          <a:p>
            <a:r>
              <a:rPr lang="es-ES" dirty="0" smtClean="0"/>
              <a:t>IES Federico García Lorca</a:t>
            </a:r>
          </a:p>
          <a:p>
            <a:r>
              <a:rPr lang="es-ES" dirty="0" smtClean="0"/>
              <a:t>Plan de Igualdad </a:t>
            </a:r>
            <a:endParaRPr lang="es-ES" dirty="0"/>
          </a:p>
        </p:txBody>
      </p:sp>
      <p:pic>
        <p:nvPicPr>
          <p:cNvPr id="5" name="4 Imagen" descr="10Tu silencio te hace cómpl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005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Click="0" advTm="15000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213</TotalTime>
  <Words>604</Words>
  <Application>Microsoft Office PowerPoint</Application>
  <PresentationFormat>Presentación en pantalla (4:3)</PresentationFormat>
  <Paragraphs>106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Brío</vt:lpstr>
      <vt:lpstr>Concurso de fotografía digital contra la  VIOLENCIA DE GÉNERO</vt:lpstr>
      <vt:lpstr>No te dejes destruir. TÚ ERES IMPORTANTE” Raquel López Ortiz  Primer premio</vt:lpstr>
      <vt:lpstr>“No eres su esclava”   Alejandro Vargas Bonilla    Segundo premio  </vt:lpstr>
      <vt:lpstr>“Junto a ella yace su silencio”   Antonio Martín García   Tercer premio  </vt:lpstr>
      <vt:lpstr>“No soy una ficha ni tampoco seré la siguiente”  Laura Guzmán Díez</vt:lpstr>
      <vt:lpstr>“Si no lo haces por mi, hazlo por tus hijos”  Laura Guzmán Díez  </vt:lpstr>
      <vt:lpstr>“Por cada... una mujer feliz”   Laura Rubiño Molina    </vt:lpstr>
      <vt:lpstr>“No tengas miedo, estamos contigo”  Nora Palma López   </vt:lpstr>
      <vt:lpstr>“Tu silencio te hace cómplice”  Antonio Martín García  </vt:lpstr>
      <vt:lpstr>“Los de tu propia sangre también sufren”  Miguel Machado Gámez  </vt:lpstr>
      <vt:lpstr> “Todo comienza cuando dos mujeres se juntan y hablan... y un día sin darnos cuenta, ¡somos mil!”  Andrea Medina López     </vt:lpstr>
      <vt:lpstr>“Sé un hombre, no la maltrates”  David Torreblanca Herrera   </vt:lpstr>
      <vt:lpstr>“No hablemos de repuntes como si fuera una sorpresa inesperada, vamos a hablar de principios de física y de cómo vamos a evitar que superemos el medio centenar de mujeres asesinadas este año”  Andrea Medina López   </vt:lpstr>
      <vt:lpstr>“Ponte en su lugar”  Lucía de Haro Rodríguez   </vt:lpstr>
      <vt:lpstr>“El mundo es más grande que un puño cerrado”  David Torreblanca Herrera </vt:lpstr>
      <vt:lpstr>“Stop a la Violencia de Género”  Gabriel Mesa Quiles    </vt:lpstr>
      <vt:lpstr>“Que no te...”   Lucía de Haro Rodríguez </vt:lpstr>
      <vt:lpstr>“Si no todo es cariño, cuéntalo”  Alejandro Vargas Bonilla </vt:lpstr>
      <vt:lpstr> “La mayor cobardía de un hombre es despertar el amor de una mujer sin tener la intención de amarla”  Marcos Sánchez Alejo </vt:lpstr>
      <vt:lpstr>“No controles a  tu mujer”  David Torreblanca Herrera    </vt:lpstr>
      <vt:lpstr>“Violencia no +”  Gabriel Mesa Quiles</vt:lpstr>
      <vt:lpstr>“¿Es qué soy tuya? Ni lo sueñes”  Andrea Luján Montalvo </vt:lpstr>
      <vt:lpstr>“Hasta que la muerte nos separe...no significaba esto”  Nora Palma López  </vt:lpstr>
      <vt:lpstr>“Tu silencio te hace cómplice”  Antonio Martín García    </vt:lpstr>
      <vt:lpstr>“Cobarde aquel que insulta, maltrata, hiere...a una mujer” Lorena Guerrero Anguita</vt:lpstr>
      <vt:lpstr>“Qué nadie calle tu verdad”  Alejandro Vargas Bonilla </vt:lpstr>
      <vt:lpstr>“En la salud y en la enfermedad...no significaba esto”  Nora Palma López   </vt:lpstr>
      <vt:lpstr>“Cuando la sangre derramada es de una mujer maltratada, la herida es de todos”   Andrea Medina López  </vt:lpstr>
      <vt:lpstr>“El amor comienza con unas miradas, sigue con un beso y acaba con una lágrima”  Marcos Sánchez Alejo  </vt:lpstr>
      <vt:lpstr>“Prohibido el paso a la violencia”  Gabriel Santos Ortiz   </vt:lpstr>
      <vt:lpstr>“Nosotras también somos guerreras”  Gabriel Santos Ortiz</vt:lpstr>
      <vt:lpstr>“Sé la dueña de ti misma”  Olga Martín Roldán y  Alba Sánchez Maya  </vt:lpstr>
      <vt:lpstr>“ Basta ya, no estás sola” Javier Quirós Luque </vt:lpstr>
      <vt:lpstr>“El silencio no te ayuda ¡Sal y cuéntalo”  Gabriel Mesa Quiles   </vt:lpstr>
      <vt:lpstr>“¡Qué no te engañen! Es un delito”  Andrea Luján Montalvo</vt:lpstr>
      <vt:lpstr>25 de Noviembre  “Día de la no violencia de género”  IES Federico García Lorca  Churriana de la Vega (Granada)  Estrella Palma Piñeiro (Coordinadora Plan de Igualdad)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Estrella</dc:creator>
  <cp:lastModifiedBy>Estrella</cp:lastModifiedBy>
  <cp:revision>30</cp:revision>
  <dcterms:created xsi:type="dcterms:W3CDTF">2016-04-01T17:28:43Z</dcterms:created>
  <dcterms:modified xsi:type="dcterms:W3CDTF">2016-04-02T15:53:56Z</dcterms:modified>
</cp:coreProperties>
</file>