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5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</p:sldIdLst>
  <p:sldSz cy="5143500" cx="9144000"/>
  <p:notesSz cx="6858000" cy="9144000"/>
  <p:embeddedFontLst>
    <p:embeddedFont>
      <p:font typeface="Montserrat Black"/>
      <p:bold r:id="rId12"/>
      <p:boldItalic r:id="rId13"/>
    </p:embeddedFont>
    <p:embeddedFont>
      <p:font typeface="Work Sans"/>
      <p:regular r:id="rId14"/>
      <p:bold r:id="rId15"/>
      <p:italic r:id="rId16"/>
      <p:boldItalic r:id="rId1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3" Type="http://schemas.openxmlformats.org/officeDocument/2006/relationships/font" Target="fonts/MontserratBlack-boldItalic.fntdata"/><Relationship Id="rId12" Type="http://schemas.openxmlformats.org/officeDocument/2006/relationships/font" Target="fonts/MontserratBlack-bold.fntdata"/><Relationship Id="rId15" Type="http://schemas.openxmlformats.org/officeDocument/2006/relationships/font" Target="fonts/WorkSans-bold.fntdata"/><Relationship Id="rId14" Type="http://schemas.openxmlformats.org/officeDocument/2006/relationships/font" Target="fonts/WorkSans-regular.fntdata"/><Relationship Id="rId17" Type="http://schemas.openxmlformats.org/officeDocument/2006/relationships/font" Target="fonts/WorkSans-boldItalic.fntdata"/><Relationship Id="rId16" Type="http://schemas.openxmlformats.org/officeDocument/2006/relationships/font" Target="fonts/WorkSans-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57" name="Shape 13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8" name="Google Shape;13758;gfd168b9b8f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59" name="Google Shape;13759;gfd168b9b8f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84" name="Shape 13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5" name="Google Shape;13785;gd49886441b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6" name="Google Shape;13786;gd49886441b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08" name="Shape 13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9" name="Google Shape;13809;gfd6b9c11fc_1_1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0" name="Google Shape;13810;gfd6b9c11fc_1_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77" name="Shape 13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8" name="Google Shape;13878;gfd6b9c11fc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9" name="Google Shape;13879;gfd6b9c11fc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93" name="Shape 13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4" name="Google Shape;13894;gd49886441b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95" name="Google Shape;13895;gd49886441b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00" name="Shape 13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1" name="Google Shape;13901;gfd6b9c11fc_1_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2" name="Google Shape;13902;gfd6b9c11fc_1_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17" name="Shape 13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8" name="Google Shape;13918;geadc43b1a0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19" name="Google Shape;13919;geadc43b1a0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45" name="Google Shape;45;p2"/>
          <p:cNvGrpSpPr/>
          <p:nvPr/>
        </p:nvGrpSpPr>
        <p:grpSpPr>
          <a:xfrm>
            <a:off x="8214043" y="1774543"/>
            <a:ext cx="2057524" cy="2061784"/>
            <a:chOff x="1964350" y="765525"/>
            <a:chExt cx="386375" cy="387175"/>
          </a:xfrm>
        </p:grpSpPr>
        <p:sp>
          <p:nvSpPr>
            <p:cNvPr id="46" name="Google Shape;46;p2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1" name="Google Shape;431;p2"/>
          <p:cNvSpPr/>
          <p:nvPr/>
        </p:nvSpPr>
        <p:spPr>
          <a:xfrm>
            <a:off x="721750" y="353070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2" name="Google Shape;432;p2"/>
          <p:cNvGrpSpPr/>
          <p:nvPr/>
        </p:nvGrpSpPr>
        <p:grpSpPr>
          <a:xfrm>
            <a:off x="-439444" y="-424237"/>
            <a:ext cx="1693781" cy="1707607"/>
            <a:chOff x="2000675" y="255425"/>
            <a:chExt cx="413450" cy="416825"/>
          </a:xfrm>
        </p:grpSpPr>
        <p:sp>
          <p:nvSpPr>
            <p:cNvPr id="433" name="Google Shape;433;p2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8" name="Google Shape;538;p2"/>
          <p:cNvSpPr/>
          <p:nvPr/>
        </p:nvSpPr>
        <p:spPr>
          <a:xfrm>
            <a:off x="4361075" y="462547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" name="Google Shape;539;p2"/>
          <p:cNvSpPr/>
          <p:nvPr/>
        </p:nvSpPr>
        <p:spPr>
          <a:xfrm>
            <a:off x="6296950" y="-89637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" name="Google Shape;540;p2"/>
          <p:cNvSpPr txBox="1"/>
          <p:nvPr>
            <p:ph type="ctrTitle"/>
          </p:nvPr>
        </p:nvSpPr>
        <p:spPr>
          <a:xfrm>
            <a:off x="1639910" y="1208993"/>
            <a:ext cx="5864100" cy="2321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3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41" name="Google Shape;541;p2"/>
          <p:cNvSpPr txBox="1"/>
          <p:nvPr>
            <p:ph idx="1" type="subTitle"/>
          </p:nvPr>
        </p:nvSpPr>
        <p:spPr>
          <a:xfrm>
            <a:off x="1355440" y="3779555"/>
            <a:ext cx="6433200" cy="4038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980" name="Shape 5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1" name="Google Shape;5981;p11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5982" name="Google Shape;5982;p11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3" name="Google Shape;5983;p11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4" name="Google Shape;5984;p11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5" name="Google Shape;5985;p11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6" name="Google Shape;5986;p11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7" name="Google Shape;5987;p11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8" name="Google Shape;5988;p11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89" name="Google Shape;5989;p11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0" name="Google Shape;5990;p11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1" name="Google Shape;5991;p11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2" name="Google Shape;5992;p11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3" name="Google Shape;5993;p11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4" name="Google Shape;5994;p11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5" name="Google Shape;5995;p11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6" name="Google Shape;5996;p11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7" name="Google Shape;5997;p11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8" name="Google Shape;5998;p11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999" name="Google Shape;5999;p11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0" name="Google Shape;6000;p11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1" name="Google Shape;6001;p11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2" name="Google Shape;6002;p11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3" name="Google Shape;6003;p11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4" name="Google Shape;6004;p11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5" name="Google Shape;6005;p11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6" name="Google Shape;6006;p11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7" name="Google Shape;6007;p11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8" name="Google Shape;6008;p11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09" name="Google Shape;6009;p11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0" name="Google Shape;6010;p11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1" name="Google Shape;6011;p11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2" name="Google Shape;6012;p11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3" name="Google Shape;6013;p11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4" name="Google Shape;6014;p11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5" name="Google Shape;6015;p11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016" name="Google Shape;6016;p11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6017" name="Google Shape;6017;p11"/>
          <p:cNvSpPr txBox="1"/>
          <p:nvPr>
            <p:ph hasCustomPrompt="1" type="title"/>
          </p:nvPr>
        </p:nvSpPr>
        <p:spPr>
          <a:xfrm>
            <a:off x="1583850" y="1935150"/>
            <a:ext cx="5976300" cy="71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18" name="Google Shape;6018;p11"/>
          <p:cNvSpPr txBox="1"/>
          <p:nvPr>
            <p:ph idx="1" type="subTitle"/>
          </p:nvPr>
        </p:nvSpPr>
        <p:spPr>
          <a:xfrm>
            <a:off x="1355350" y="3621450"/>
            <a:ext cx="6445500" cy="5619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6019" name="Google Shape;6019;p11"/>
          <p:cNvGrpSpPr/>
          <p:nvPr/>
        </p:nvGrpSpPr>
        <p:grpSpPr>
          <a:xfrm rot="10800000">
            <a:off x="-397719" y="806033"/>
            <a:ext cx="2057524" cy="2061784"/>
            <a:chOff x="1964350" y="765525"/>
            <a:chExt cx="386375" cy="387175"/>
          </a:xfrm>
        </p:grpSpPr>
        <p:sp>
          <p:nvSpPr>
            <p:cNvPr id="6020" name="Google Shape;6020;p11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1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1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1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1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1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1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1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1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1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1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1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1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1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1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1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1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1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1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1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1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1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1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1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1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1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1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1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1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1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1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11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1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1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1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1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1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1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1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11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11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11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11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11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11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11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11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1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1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11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11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11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11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1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1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1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1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1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1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1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1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1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1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11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11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11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11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11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11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11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11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11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11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11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1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1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1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1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11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11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11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11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11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11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11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11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1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1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11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11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11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11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1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1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1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1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11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11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11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11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11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11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1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11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11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11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1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11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11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11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11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11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1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1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1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1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11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11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11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11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11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11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1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1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11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11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11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11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11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11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11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11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11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11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11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1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1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1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1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1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1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11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11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11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11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11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11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11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11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11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11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1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11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11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11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1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1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11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11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11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1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1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1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11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11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1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1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1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1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1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1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1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11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11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11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11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11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11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11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11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11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11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11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11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11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11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11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11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11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11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11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11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11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11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1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1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11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11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11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1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1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1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11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11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1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1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1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1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1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1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1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11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11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1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1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1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1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1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1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1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11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11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11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11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11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11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11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11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11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11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11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11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1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11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11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1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11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11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11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11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1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1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1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1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1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1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1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1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1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1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1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1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1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1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1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1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1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1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1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1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1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1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1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1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1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1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1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1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1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1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1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1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1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1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1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1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1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1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1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1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1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1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1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1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1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1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1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1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1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1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1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1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1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1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1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1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1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1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1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1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1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1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1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1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1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1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1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1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1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1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1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1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1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1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1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1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1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1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11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11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11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11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11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1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1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1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1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1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1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1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1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1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1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1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1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1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1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1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1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1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11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11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11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11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11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11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11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11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1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1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1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11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11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1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1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1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1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1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1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1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1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1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1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1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1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1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1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1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1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1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1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1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1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1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1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1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1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1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1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1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1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1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1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1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1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05" name="Google Shape;6405;p11"/>
          <p:cNvSpPr/>
          <p:nvPr/>
        </p:nvSpPr>
        <p:spPr>
          <a:xfrm rot="10800000">
            <a:off x="8556449" y="63122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06" name="Google Shape;6406;p11"/>
          <p:cNvGrpSpPr/>
          <p:nvPr/>
        </p:nvGrpSpPr>
        <p:grpSpPr>
          <a:xfrm rot="10800000">
            <a:off x="6862662" y="3864678"/>
            <a:ext cx="1693781" cy="1707607"/>
            <a:chOff x="2000675" y="255425"/>
            <a:chExt cx="413450" cy="416825"/>
          </a:xfrm>
        </p:grpSpPr>
        <p:sp>
          <p:nvSpPr>
            <p:cNvPr id="6407" name="Google Shape;6407;p11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1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1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1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1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1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1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1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1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1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1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1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1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1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1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1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1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1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1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1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1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1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1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1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1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1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1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1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1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1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1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1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1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1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1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1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1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1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1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1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1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1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1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1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1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1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1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1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1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1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1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1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1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1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1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1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1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1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1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1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1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1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1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1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1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1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1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1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1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1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1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1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1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1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1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1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1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1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1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1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1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1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1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1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1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1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1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1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1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1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1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1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1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1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1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1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1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1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1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1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1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1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1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1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1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2" name="Google Shape;6512;p11"/>
          <p:cNvSpPr/>
          <p:nvPr/>
        </p:nvSpPr>
        <p:spPr>
          <a:xfrm rot="10800000">
            <a:off x="2396199" y="-56520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3" name="Google Shape;6513;p11"/>
          <p:cNvSpPr/>
          <p:nvPr/>
        </p:nvSpPr>
        <p:spPr>
          <a:xfrm rot="10800000">
            <a:off x="1428749" y="407302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4" name="Google Shape;6514;p11"/>
          <p:cNvGrpSpPr/>
          <p:nvPr/>
        </p:nvGrpSpPr>
        <p:grpSpPr>
          <a:xfrm rot="10800000">
            <a:off x="6767003" y="-269730"/>
            <a:ext cx="899133" cy="900956"/>
            <a:chOff x="1964350" y="765525"/>
            <a:chExt cx="386375" cy="387175"/>
          </a:xfrm>
        </p:grpSpPr>
        <p:sp>
          <p:nvSpPr>
            <p:cNvPr id="6515" name="Google Shape;6515;p11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1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1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1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1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1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1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1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1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1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1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1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1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1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1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1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1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1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1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1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1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1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1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1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1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1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1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1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1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1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1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1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1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1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1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1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1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1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1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1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1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1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1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1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1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1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1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1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1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1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1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1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1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1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1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1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1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1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1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1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1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1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1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1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1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1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1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1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1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1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1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1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1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1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1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1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1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1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1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1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1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1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1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1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1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1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1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1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1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1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1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1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1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1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1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1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1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1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1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1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1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1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1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1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1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1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1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1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1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1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1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1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1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1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1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1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1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1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1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1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1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1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1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1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1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1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1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1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1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1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1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1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1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1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1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1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1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1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1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1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1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1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1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1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1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1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1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1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1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1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1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1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1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1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1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1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1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1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1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1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1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1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1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1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1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1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1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1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1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1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1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1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1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1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1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1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1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1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1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1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1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1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1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1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1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1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1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1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1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1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1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1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1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1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1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1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1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1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1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1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1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1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1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1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1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1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1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1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1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1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1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1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1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1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1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1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1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1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1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1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1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1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1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1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1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1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1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1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1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1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1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1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1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1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1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1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1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1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1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1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1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1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1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1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1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1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1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1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1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1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1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1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1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1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1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1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1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1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1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1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1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1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1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1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1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1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1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1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1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1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1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1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1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1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1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1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1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1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1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1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1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1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1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1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1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1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1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1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1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1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1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1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1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1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1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1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1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1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1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1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1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1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1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1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1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1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1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1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1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1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1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1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1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1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1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1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1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1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1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6900" name="Shape 69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6901" name="Shape 6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2" name="Google Shape;6902;p1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6903" name="Google Shape;6903;p1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4" name="Google Shape;6904;p1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5" name="Google Shape;6905;p1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6" name="Google Shape;6906;p1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7" name="Google Shape;6907;p1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8" name="Google Shape;6908;p1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09" name="Google Shape;6909;p1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0" name="Google Shape;6910;p1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1" name="Google Shape;6911;p1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2" name="Google Shape;6912;p1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3" name="Google Shape;6913;p1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4" name="Google Shape;6914;p1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5" name="Google Shape;6915;p1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6" name="Google Shape;6916;p1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7" name="Google Shape;6917;p1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8" name="Google Shape;6918;p1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19" name="Google Shape;6919;p1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0" name="Google Shape;6920;p1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1" name="Google Shape;6921;p1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2" name="Google Shape;6922;p1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3" name="Google Shape;6923;p1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4" name="Google Shape;6924;p1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5" name="Google Shape;6925;p1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6" name="Google Shape;6926;p1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7" name="Google Shape;6927;p1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8" name="Google Shape;6928;p1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29" name="Google Shape;6929;p1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0" name="Google Shape;6930;p1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1" name="Google Shape;6931;p1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2" name="Google Shape;6932;p1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3" name="Google Shape;6933;p1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4" name="Google Shape;6934;p1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5" name="Google Shape;6935;p1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6" name="Google Shape;6936;p1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6937" name="Google Shape;6937;p1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6938" name="Google Shape;6938;p13"/>
          <p:cNvGrpSpPr/>
          <p:nvPr/>
        </p:nvGrpSpPr>
        <p:grpSpPr>
          <a:xfrm>
            <a:off x="8214043" y="1774543"/>
            <a:ext cx="2057524" cy="2061784"/>
            <a:chOff x="1964350" y="765525"/>
            <a:chExt cx="386375" cy="387175"/>
          </a:xfrm>
        </p:grpSpPr>
        <p:sp>
          <p:nvSpPr>
            <p:cNvPr id="6939" name="Google Shape;6939;p13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3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3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3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3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3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3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3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3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3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3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3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3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3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3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3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13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13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3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3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3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3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3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3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3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3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3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3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3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3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3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3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3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3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3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3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3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3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3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3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3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3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3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3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3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3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3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3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3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3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3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3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3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3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3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3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3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3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3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3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3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3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3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3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3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3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3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3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3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3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3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3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3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3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3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3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3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3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3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3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3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3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3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3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3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3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3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3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3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3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3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3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3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3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3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3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3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3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3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3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3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3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3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3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3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3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3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3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3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3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3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3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3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3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3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3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3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3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3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3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3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3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3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3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3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3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3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3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3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3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3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3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3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3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3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3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3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3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3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3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3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3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3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3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3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3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3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3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3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3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3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3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3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3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3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3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3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3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3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3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3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3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3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3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3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3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3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3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3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13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13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3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3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3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3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3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3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3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3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3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3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3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3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3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3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3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3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3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3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3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3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3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3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3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3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3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3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3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3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3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3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3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3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3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3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3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3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3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3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3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3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3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3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3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3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3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3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3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3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3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3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3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3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3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3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3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3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3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3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3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3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3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3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3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3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3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3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3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3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3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3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3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3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3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3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3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3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3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3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3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3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3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3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3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3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3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3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3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3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3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3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3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3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3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3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3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3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3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3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3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3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3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3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3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3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3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3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3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3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3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3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3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3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3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3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3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3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3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3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3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3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13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13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13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13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13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13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13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3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3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3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13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13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3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3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3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3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3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3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3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3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3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3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3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3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3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3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3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3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3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3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3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3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3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3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3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3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3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3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3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3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3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3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3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3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3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3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3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3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3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3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3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3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3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3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3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3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3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3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3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3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3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3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3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3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3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3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3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3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3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3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3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3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3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3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3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3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3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3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3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3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3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3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3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3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3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3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3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3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3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3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3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3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3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3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24" name="Google Shape;7324;p13"/>
          <p:cNvSpPr/>
          <p:nvPr/>
        </p:nvSpPr>
        <p:spPr>
          <a:xfrm>
            <a:off x="264550" y="360690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25" name="Google Shape;7325;p13"/>
          <p:cNvGrpSpPr/>
          <p:nvPr/>
        </p:nvGrpSpPr>
        <p:grpSpPr>
          <a:xfrm>
            <a:off x="-439444" y="-424237"/>
            <a:ext cx="1693781" cy="1707607"/>
            <a:chOff x="2000675" y="255425"/>
            <a:chExt cx="413450" cy="416825"/>
          </a:xfrm>
        </p:grpSpPr>
        <p:sp>
          <p:nvSpPr>
            <p:cNvPr id="7326" name="Google Shape;7326;p13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3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3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3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3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3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3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3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3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3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3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3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3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3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3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3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3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3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3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3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3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3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3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3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3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3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3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3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3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3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3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3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3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3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3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3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3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3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3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3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3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3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3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3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3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3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3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3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3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3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3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3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3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3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3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3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3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3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3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3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3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3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3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3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3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3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3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3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3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3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3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3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3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3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3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3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3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3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3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3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3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3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3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3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3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3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3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3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3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3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3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3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3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3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3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3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3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3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3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3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3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3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3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3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3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31" name="Google Shape;7431;p13"/>
          <p:cNvSpPr/>
          <p:nvPr/>
        </p:nvSpPr>
        <p:spPr>
          <a:xfrm>
            <a:off x="4361075" y="462547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2" name="Google Shape;7432;p13"/>
          <p:cNvSpPr/>
          <p:nvPr/>
        </p:nvSpPr>
        <p:spPr>
          <a:xfrm>
            <a:off x="6116850" y="-77287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33" name="Google Shape;7433;p13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7434" name="Google Shape;7434;p13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3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36" name="Google Shape;7436;p13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7437" name="Google Shape;7437;p13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438" name="Google Shape;7438;p13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7439" name="Google Shape;7439;p13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7440" name="Google Shape;7440;p13"/>
          <p:cNvSpPr txBox="1"/>
          <p:nvPr>
            <p:ph type="title"/>
          </p:nvPr>
        </p:nvSpPr>
        <p:spPr>
          <a:xfrm>
            <a:off x="903450" y="2727100"/>
            <a:ext cx="21237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1" name="Google Shape;7441;p13"/>
          <p:cNvSpPr txBox="1"/>
          <p:nvPr>
            <p:ph hasCustomPrompt="1" idx="2" type="title"/>
          </p:nvPr>
        </p:nvSpPr>
        <p:spPr>
          <a:xfrm>
            <a:off x="1515201" y="1967700"/>
            <a:ext cx="9000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2" name="Google Shape;7442;p13"/>
          <p:cNvSpPr txBox="1"/>
          <p:nvPr>
            <p:ph idx="1" type="subTitle"/>
          </p:nvPr>
        </p:nvSpPr>
        <p:spPr>
          <a:xfrm>
            <a:off x="720000" y="3376698"/>
            <a:ext cx="24906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3" name="Google Shape;7443;p13"/>
          <p:cNvSpPr txBox="1"/>
          <p:nvPr>
            <p:ph idx="3" type="title"/>
          </p:nvPr>
        </p:nvSpPr>
        <p:spPr>
          <a:xfrm>
            <a:off x="3510150" y="2727100"/>
            <a:ext cx="21237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4" name="Google Shape;7444;p13"/>
          <p:cNvSpPr txBox="1"/>
          <p:nvPr>
            <p:ph hasCustomPrompt="1" idx="4" type="title"/>
          </p:nvPr>
        </p:nvSpPr>
        <p:spPr>
          <a:xfrm>
            <a:off x="4122000" y="1967700"/>
            <a:ext cx="9000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5" name="Google Shape;7445;p13"/>
          <p:cNvSpPr txBox="1"/>
          <p:nvPr>
            <p:ph idx="5" type="subTitle"/>
          </p:nvPr>
        </p:nvSpPr>
        <p:spPr>
          <a:xfrm>
            <a:off x="3326700" y="3376673"/>
            <a:ext cx="24906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6" name="Google Shape;7446;p13"/>
          <p:cNvSpPr txBox="1"/>
          <p:nvPr>
            <p:ph idx="6" type="title"/>
          </p:nvPr>
        </p:nvSpPr>
        <p:spPr>
          <a:xfrm>
            <a:off x="6116850" y="2727100"/>
            <a:ext cx="21237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7" name="Google Shape;7447;p13"/>
          <p:cNvSpPr txBox="1"/>
          <p:nvPr>
            <p:ph hasCustomPrompt="1" idx="7" type="title"/>
          </p:nvPr>
        </p:nvSpPr>
        <p:spPr>
          <a:xfrm>
            <a:off x="6728649" y="1967700"/>
            <a:ext cx="9000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8" name="Google Shape;7448;p13"/>
          <p:cNvSpPr txBox="1"/>
          <p:nvPr>
            <p:ph idx="8" type="subTitle"/>
          </p:nvPr>
        </p:nvSpPr>
        <p:spPr>
          <a:xfrm>
            <a:off x="5933400" y="3376698"/>
            <a:ext cx="24906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9" name="Google Shape;7449;p13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450" name="Shape 7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1" name="Google Shape;7451;p1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7452" name="Google Shape;7452;p1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3" name="Google Shape;7453;p1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4" name="Google Shape;7454;p1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5" name="Google Shape;7455;p1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6" name="Google Shape;7456;p1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7" name="Google Shape;7457;p1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8" name="Google Shape;7458;p1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59" name="Google Shape;7459;p1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0" name="Google Shape;7460;p1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1" name="Google Shape;7461;p1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2" name="Google Shape;7462;p1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3" name="Google Shape;7463;p1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4" name="Google Shape;7464;p1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5" name="Google Shape;7465;p1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6" name="Google Shape;7466;p1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7" name="Google Shape;7467;p1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8" name="Google Shape;7468;p1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69" name="Google Shape;7469;p1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0" name="Google Shape;7470;p1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1" name="Google Shape;7471;p1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2" name="Google Shape;7472;p1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3" name="Google Shape;7473;p1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4" name="Google Shape;7474;p1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5" name="Google Shape;7475;p1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6" name="Google Shape;7476;p1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7" name="Google Shape;7477;p1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8" name="Google Shape;7478;p1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79" name="Google Shape;7479;p1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0" name="Google Shape;7480;p1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1" name="Google Shape;7481;p1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2" name="Google Shape;7482;p1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3" name="Google Shape;7483;p1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4" name="Google Shape;7484;p1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5" name="Google Shape;7485;p1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486" name="Google Shape;7486;p1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7487" name="Google Shape;7487;p14"/>
          <p:cNvSpPr txBox="1"/>
          <p:nvPr>
            <p:ph type="title"/>
          </p:nvPr>
        </p:nvSpPr>
        <p:spPr>
          <a:xfrm>
            <a:off x="1884725" y="3148675"/>
            <a:ext cx="5374500" cy="735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488" name="Google Shape;7488;p14"/>
          <p:cNvSpPr txBox="1"/>
          <p:nvPr>
            <p:ph idx="1" type="subTitle"/>
          </p:nvPr>
        </p:nvSpPr>
        <p:spPr>
          <a:xfrm>
            <a:off x="1884750" y="1440800"/>
            <a:ext cx="5374500" cy="153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grpSp>
        <p:nvGrpSpPr>
          <p:cNvPr id="7489" name="Google Shape;7489;p14"/>
          <p:cNvGrpSpPr/>
          <p:nvPr/>
        </p:nvGrpSpPr>
        <p:grpSpPr>
          <a:xfrm>
            <a:off x="7789825" y="2139265"/>
            <a:ext cx="2057524" cy="2061784"/>
            <a:chOff x="1964350" y="765525"/>
            <a:chExt cx="386375" cy="387175"/>
          </a:xfrm>
        </p:grpSpPr>
        <p:sp>
          <p:nvSpPr>
            <p:cNvPr id="7490" name="Google Shape;7490;p14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4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4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4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4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4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4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4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4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4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4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4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4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4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4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4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4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4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4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4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4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4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4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4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4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4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4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4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4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4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4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4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4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4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4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4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4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4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4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4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4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4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4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4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4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4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4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4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4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4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4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4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4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4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4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4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4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4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4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4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4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4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4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4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4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4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4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4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4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4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4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4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4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4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4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4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4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4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4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4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4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4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4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4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4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4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4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4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4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4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4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4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4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4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4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4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4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4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4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4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4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4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4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4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4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4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4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4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4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4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4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4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4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4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4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4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4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4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4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4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4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4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4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4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4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4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4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4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4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4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4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4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4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4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4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4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4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4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4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4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4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4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4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4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4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4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4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4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4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4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4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4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4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4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4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4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4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4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4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4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4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4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4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4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4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4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4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4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4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4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4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4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4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4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4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14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14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4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4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4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4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14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4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4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4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4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4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4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4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4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4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4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4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4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4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4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4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4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4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4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4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4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4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4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4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4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4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4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4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4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4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4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4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4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4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4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4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4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4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4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4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4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4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4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4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4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4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4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4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4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4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4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4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4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4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4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4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4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4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4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4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4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4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4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4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4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4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4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4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4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4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4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4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4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4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4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4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4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4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4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4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4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4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4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4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4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4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4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4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4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4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4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4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4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4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4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4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4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4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4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4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4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4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4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4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4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4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4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4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4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4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4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4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4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4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4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4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4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4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4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4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4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4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4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4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4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4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4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4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4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4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4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4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4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4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4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4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4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4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4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4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4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4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4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4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4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4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4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4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4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4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4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4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4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14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14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4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4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4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4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4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4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4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4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4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4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4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4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4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4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4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4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4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4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4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4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4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4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4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4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4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4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4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4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4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4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4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4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4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4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4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4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4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4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4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4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4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4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4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4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4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4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4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4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4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5" name="Google Shape;7875;p14"/>
          <p:cNvSpPr/>
          <p:nvPr/>
        </p:nvSpPr>
        <p:spPr>
          <a:xfrm>
            <a:off x="-397719" y="308496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6" name="Google Shape;7876;p14"/>
          <p:cNvGrpSpPr/>
          <p:nvPr/>
        </p:nvGrpSpPr>
        <p:grpSpPr>
          <a:xfrm>
            <a:off x="893187" y="-565202"/>
            <a:ext cx="1693781" cy="1707607"/>
            <a:chOff x="2000675" y="255425"/>
            <a:chExt cx="413450" cy="416825"/>
          </a:xfrm>
        </p:grpSpPr>
        <p:sp>
          <p:nvSpPr>
            <p:cNvPr id="7877" name="Google Shape;7877;p14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4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4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4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4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4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4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4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4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4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4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4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4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4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4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4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4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4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4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4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4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4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4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4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4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4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4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4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4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4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4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4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4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4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4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4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4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4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4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4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4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4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4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4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4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4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4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4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4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4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4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4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4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4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4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4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4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4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4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4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4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4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4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4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4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4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4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4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4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4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4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4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4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4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4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4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4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4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4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4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4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4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4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4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4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4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4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4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4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4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4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4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4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4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4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4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4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4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4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4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14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14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4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4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4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82" name="Google Shape;7982;p14"/>
          <p:cNvSpPr/>
          <p:nvPr/>
        </p:nvSpPr>
        <p:spPr>
          <a:xfrm>
            <a:off x="5949731" y="446858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3" name="Google Shape;7983;p14"/>
          <p:cNvSpPr/>
          <p:nvPr/>
        </p:nvSpPr>
        <p:spPr>
          <a:xfrm>
            <a:off x="6729981" y="-35684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84" name="Google Shape;7984;p14"/>
          <p:cNvGrpSpPr/>
          <p:nvPr/>
        </p:nvGrpSpPr>
        <p:grpSpPr>
          <a:xfrm>
            <a:off x="1783494" y="4375856"/>
            <a:ext cx="899133" cy="900956"/>
            <a:chOff x="1964350" y="765525"/>
            <a:chExt cx="386375" cy="387175"/>
          </a:xfrm>
        </p:grpSpPr>
        <p:sp>
          <p:nvSpPr>
            <p:cNvPr id="7985" name="Google Shape;7985;p14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4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4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4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4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4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4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4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4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4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4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4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4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4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4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4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4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4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4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4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4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4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4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4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4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4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4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4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4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4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4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4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4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4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4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4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4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4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4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4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4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4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4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4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4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4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4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4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4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4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4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4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4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4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4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4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4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4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4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4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4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4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4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4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4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4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4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4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4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4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4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4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4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4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4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4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4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4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4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4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4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4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4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4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4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4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4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4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4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4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4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4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4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4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4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4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4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4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4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4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4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4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4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4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4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4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4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4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4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4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4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4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4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4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14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14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14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14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4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4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4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14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14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4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4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4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4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4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4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4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4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4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4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4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4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4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4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4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4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4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4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4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4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4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4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4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4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4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4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4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4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4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4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4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4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4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4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4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4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4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4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4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4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4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4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4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4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4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4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4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4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4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4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4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4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4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4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4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4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4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4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4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4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4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4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4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4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4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4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14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14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14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14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14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14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14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14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14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14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14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14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14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14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14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14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14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14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14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14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14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14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14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14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14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14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14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14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14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14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14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14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14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14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14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14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14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14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14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14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14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14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14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14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14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14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14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14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14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14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14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14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14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14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14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14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14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14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14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14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14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14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14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14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14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14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14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14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14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14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14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14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14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14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14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14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14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14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14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14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14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14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14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14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14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14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14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14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14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14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14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14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14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14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14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14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14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14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14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14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14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14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14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14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14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14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14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14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14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14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14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14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14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14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14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14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14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14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14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14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14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14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14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14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14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14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14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14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14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14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14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14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14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14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14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14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14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14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14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14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14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14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14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14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14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14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14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14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14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14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14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14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14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14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14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14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14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14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14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14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14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14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14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14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14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14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14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14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14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14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14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14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14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14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14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14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14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14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14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14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14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14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14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14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14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14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14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14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14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14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14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14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14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14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14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14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spTree>
      <p:nvGrpSpPr>
        <p:cNvPr id="8370" name="Shape 8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1" name="Google Shape;8371;p1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372" name="Google Shape;8372;p1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3" name="Google Shape;8373;p1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4" name="Google Shape;8374;p1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5" name="Google Shape;8375;p1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6" name="Google Shape;8376;p1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7" name="Google Shape;8377;p1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8" name="Google Shape;8378;p1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79" name="Google Shape;8379;p1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0" name="Google Shape;8380;p1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1" name="Google Shape;8381;p1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2" name="Google Shape;8382;p1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3" name="Google Shape;8383;p1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4" name="Google Shape;8384;p1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5" name="Google Shape;8385;p1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6" name="Google Shape;8386;p1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7" name="Google Shape;8387;p1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8" name="Google Shape;8388;p1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89" name="Google Shape;8389;p1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0" name="Google Shape;8390;p1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1" name="Google Shape;8391;p1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2" name="Google Shape;8392;p1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3" name="Google Shape;8393;p1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4" name="Google Shape;8394;p1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5" name="Google Shape;8395;p1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6" name="Google Shape;8396;p1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7" name="Google Shape;8397;p1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8" name="Google Shape;8398;p1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9" name="Google Shape;8399;p1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0" name="Google Shape;8400;p1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1" name="Google Shape;8401;p1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2" name="Google Shape;8402;p1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3" name="Google Shape;8403;p1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4" name="Google Shape;8404;p1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5" name="Google Shape;8405;p1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6" name="Google Shape;8406;p1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8407" name="Google Shape;8407;p15"/>
          <p:cNvSpPr/>
          <p:nvPr/>
        </p:nvSpPr>
        <p:spPr>
          <a:xfrm rot="5400000">
            <a:off x="6642462" y="155876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08" name="Google Shape;8408;p15"/>
          <p:cNvGrpSpPr/>
          <p:nvPr/>
        </p:nvGrpSpPr>
        <p:grpSpPr>
          <a:xfrm rot="5400000">
            <a:off x="-516320" y="2076394"/>
            <a:ext cx="1693781" cy="1707607"/>
            <a:chOff x="2000675" y="255425"/>
            <a:chExt cx="413450" cy="416825"/>
          </a:xfrm>
        </p:grpSpPr>
        <p:sp>
          <p:nvSpPr>
            <p:cNvPr id="8409" name="Google Shape;8409;p15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15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15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15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15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15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15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15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15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15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15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15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15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15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15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15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15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15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15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15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15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15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15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15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15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15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15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15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15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15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15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15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15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15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15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15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15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15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15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15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15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15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15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15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15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15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15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15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15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15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15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15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15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15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15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15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15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15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15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15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15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15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15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15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15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15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15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15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15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15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15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15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15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15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15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15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15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15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15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15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15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15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15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15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15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15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15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15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15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15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15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15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15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15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15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15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15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15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15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15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15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15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15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15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15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4" name="Google Shape;8514;p15"/>
          <p:cNvSpPr/>
          <p:nvPr/>
        </p:nvSpPr>
        <p:spPr>
          <a:xfrm rot="5400000">
            <a:off x="8074512" y="4395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5" name="Google Shape;8515;p15"/>
          <p:cNvSpPr/>
          <p:nvPr/>
        </p:nvSpPr>
        <p:spPr>
          <a:xfrm rot="5400000">
            <a:off x="3048587" y="433603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6" name="Google Shape;8516;p1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517" name="Google Shape;8517;p1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1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519" name="Google Shape;8519;p1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520" name="Google Shape;8520;p1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521" name="Google Shape;8521;p1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8522" name="Google Shape;8522;p15"/>
          <p:cNvSpPr txBox="1"/>
          <p:nvPr>
            <p:ph idx="1" type="subTitle"/>
          </p:nvPr>
        </p:nvSpPr>
        <p:spPr>
          <a:xfrm>
            <a:off x="1327825" y="2627625"/>
            <a:ext cx="2743500" cy="10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23" name="Google Shape;8523;p15"/>
          <p:cNvSpPr txBox="1"/>
          <p:nvPr>
            <p:ph type="title"/>
          </p:nvPr>
        </p:nvSpPr>
        <p:spPr>
          <a:xfrm>
            <a:off x="1327825" y="1494375"/>
            <a:ext cx="2743500" cy="110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">
    <p:spTree>
      <p:nvGrpSpPr>
        <p:cNvPr id="8524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5" name="Google Shape;8525;p1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526" name="Google Shape;8526;p1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27" name="Google Shape;8527;p1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28" name="Google Shape;8528;p1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29" name="Google Shape;8529;p1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0" name="Google Shape;8530;p1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1" name="Google Shape;8531;p1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2" name="Google Shape;8532;p1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3" name="Google Shape;8533;p1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4" name="Google Shape;8534;p1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5" name="Google Shape;8535;p1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6" name="Google Shape;8536;p1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7" name="Google Shape;8537;p1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8" name="Google Shape;8538;p1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39" name="Google Shape;8539;p1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0" name="Google Shape;8540;p1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1" name="Google Shape;8541;p1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2" name="Google Shape;8542;p1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3" name="Google Shape;8543;p1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4" name="Google Shape;8544;p1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5" name="Google Shape;8545;p1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6" name="Google Shape;8546;p1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7" name="Google Shape;8547;p1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8" name="Google Shape;8548;p1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49" name="Google Shape;8549;p1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0" name="Google Shape;8550;p1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1" name="Google Shape;8551;p1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2" name="Google Shape;8552;p1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3" name="Google Shape;8553;p1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4" name="Google Shape;8554;p1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5" name="Google Shape;8555;p1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6" name="Google Shape;8556;p1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7" name="Google Shape;8557;p1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8" name="Google Shape;8558;p1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59" name="Google Shape;8559;p1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60" name="Google Shape;8560;p1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8561" name="Google Shape;8561;p16"/>
          <p:cNvSpPr/>
          <p:nvPr/>
        </p:nvSpPr>
        <p:spPr>
          <a:xfrm rot="5400000">
            <a:off x="7776812" y="2175801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2" name="Google Shape;8562;p16"/>
          <p:cNvGrpSpPr/>
          <p:nvPr/>
        </p:nvGrpSpPr>
        <p:grpSpPr>
          <a:xfrm rot="5400000">
            <a:off x="7002080" y="3978194"/>
            <a:ext cx="1693781" cy="1707607"/>
            <a:chOff x="2000675" y="255425"/>
            <a:chExt cx="413450" cy="416825"/>
          </a:xfrm>
        </p:grpSpPr>
        <p:sp>
          <p:nvSpPr>
            <p:cNvPr id="8563" name="Google Shape;8563;p16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16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16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16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16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16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16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16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16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16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16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16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16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16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16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16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16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16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16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16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16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16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16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16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16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16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16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16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16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16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16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16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16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16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16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16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16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16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16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16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16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16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16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16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16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16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16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16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16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16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16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16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16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16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16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16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16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16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16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16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16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16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16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16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16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16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16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16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16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16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16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16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16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16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16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16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16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16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16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16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16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16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16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16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16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16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16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16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16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16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16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16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16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16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16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16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16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16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16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16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16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16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16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16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16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8" name="Google Shape;8668;p16"/>
          <p:cNvGrpSpPr/>
          <p:nvPr/>
        </p:nvGrpSpPr>
        <p:grpSpPr>
          <a:xfrm rot="5400000">
            <a:off x="-725495" y="3833494"/>
            <a:ext cx="1693781" cy="1707607"/>
            <a:chOff x="2000675" y="255425"/>
            <a:chExt cx="413450" cy="416825"/>
          </a:xfrm>
        </p:grpSpPr>
        <p:sp>
          <p:nvSpPr>
            <p:cNvPr id="8669" name="Google Shape;8669;p16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16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16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16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16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16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16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16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16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16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16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16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16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16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16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16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16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16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16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16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16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16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16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16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16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16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16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16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16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16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16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16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16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16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16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16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16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16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16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16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16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16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16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16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16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16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16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16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16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16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16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16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16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16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16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16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16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16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16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16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16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16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16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16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16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16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16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16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16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16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16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16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16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16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16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16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16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16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16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16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16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16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16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16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16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16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16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16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16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16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16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16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16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16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16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16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16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16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16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16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16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16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16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16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16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4" name="Google Shape;8774;p16"/>
          <p:cNvSpPr/>
          <p:nvPr/>
        </p:nvSpPr>
        <p:spPr>
          <a:xfrm rot="5400000">
            <a:off x="-95338" y="-14031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75" name="Google Shape;8775;p16"/>
          <p:cNvSpPr/>
          <p:nvPr/>
        </p:nvSpPr>
        <p:spPr>
          <a:xfrm rot="5400000">
            <a:off x="3078462" y="495161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6" name="Google Shape;8776;p1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777" name="Google Shape;8777;p1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1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779" name="Google Shape;8779;p1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780" name="Google Shape;8780;p1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781" name="Google Shape;8781;p1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8782" name="Google Shape;8782;p16"/>
          <p:cNvSpPr txBox="1"/>
          <p:nvPr>
            <p:ph idx="1" type="subTitle"/>
          </p:nvPr>
        </p:nvSpPr>
        <p:spPr>
          <a:xfrm>
            <a:off x="1117250" y="3059577"/>
            <a:ext cx="3063300" cy="100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3" name="Google Shape;8783;p16"/>
          <p:cNvSpPr txBox="1"/>
          <p:nvPr>
            <p:ph type="title"/>
          </p:nvPr>
        </p:nvSpPr>
        <p:spPr>
          <a:xfrm>
            <a:off x="1117250" y="1013525"/>
            <a:ext cx="3334800" cy="210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_1">
    <p:spTree>
      <p:nvGrpSpPr>
        <p:cNvPr id="8784" name="Shape 8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5" name="Google Shape;8785;p1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786" name="Google Shape;8786;p1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87" name="Google Shape;8787;p1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88" name="Google Shape;8788;p1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89" name="Google Shape;8789;p1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0" name="Google Shape;8790;p1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1" name="Google Shape;8791;p1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2" name="Google Shape;8792;p1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3" name="Google Shape;8793;p1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4" name="Google Shape;8794;p1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5" name="Google Shape;8795;p1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6" name="Google Shape;8796;p1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7" name="Google Shape;8797;p1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8" name="Google Shape;8798;p1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99" name="Google Shape;8799;p1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0" name="Google Shape;8800;p1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1" name="Google Shape;8801;p1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2" name="Google Shape;8802;p1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3" name="Google Shape;8803;p1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4" name="Google Shape;8804;p1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5" name="Google Shape;8805;p1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6" name="Google Shape;8806;p1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7" name="Google Shape;8807;p1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8" name="Google Shape;8808;p1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09" name="Google Shape;8809;p1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0" name="Google Shape;8810;p1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1" name="Google Shape;8811;p1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2" name="Google Shape;8812;p1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3" name="Google Shape;8813;p1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4" name="Google Shape;8814;p1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5" name="Google Shape;8815;p1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6" name="Google Shape;8816;p1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7" name="Google Shape;8817;p1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8" name="Google Shape;8818;p1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19" name="Google Shape;8819;p1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820" name="Google Shape;8820;p1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8821" name="Google Shape;8821;p17"/>
          <p:cNvSpPr/>
          <p:nvPr/>
        </p:nvSpPr>
        <p:spPr>
          <a:xfrm rot="-5400000">
            <a:off x="1074217" y="433603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22" name="Google Shape;8822;p17"/>
          <p:cNvGrpSpPr/>
          <p:nvPr/>
        </p:nvGrpSpPr>
        <p:grpSpPr>
          <a:xfrm rot="-5400000">
            <a:off x="7830118" y="1998813"/>
            <a:ext cx="1693781" cy="1707607"/>
            <a:chOff x="2000675" y="255425"/>
            <a:chExt cx="413450" cy="416825"/>
          </a:xfrm>
        </p:grpSpPr>
        <p:sp>
          <p:nvSpPr>
            <p:cNvPr id="8823" name="Google Shape;8823;p17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17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17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17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17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17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17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17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17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17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17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17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17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17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17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17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17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17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17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17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17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17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17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17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17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17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17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17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17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17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17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17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17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17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17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17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17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17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17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17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17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17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17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17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17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17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17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17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17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17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17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17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17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17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17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17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17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17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17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17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17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17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17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17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17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17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17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17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17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17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17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17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17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17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17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17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17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17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17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17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17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17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17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17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17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17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17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17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17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17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17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17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17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17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17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17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17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17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17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17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17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17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17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17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17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8" name="Google Shape;8928;p17"/>
          <p:cNvSpPr/>
          <p:nvPr/>
        </p:nvSpPr>
        <p:spPr>
          <a:xfrm rot="-5400000">
            <a:off x="-170633" y="283301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9" name="Google Shape;8929;p17"/>
          <p:cNvSpPr/>
          <p:nvPr/>
        </p:nvSpPr>
        <p:spPr>
          <a:xfrm rot="-5400000">
            <a:off x="4668092" y="155876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0" name="Google Shape;8930;p17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931" name="Google Shape;8931;p17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17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33" name="Google Shape;8933;p17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934" name="Google Shape;8934;p17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935" name="Google Shape;8935;p17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8936" name="Google Shape;8936;p17"/>
          <p:cNvSpPr txBox="1"/>
          <p:nvPr>
            <p:ph idx="1" type="subTitle"/>
          </p:nvPr>
        </p:nvSpPr>
        <p:spPr>
          <a:xfrm>
            <a:off x="4958425" y="2627625"/>
            <a:ext cx="2782800" cy="10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37" name="Google Shape;8937;p17"/>
          <p:cNvSpPr txBox="1"/>
          <p:nvPr>
            <p:ph type="title"/>
          </p:nvPr>
        </p:nvSpPr>
        <p:spPr>
          <a:xfrm>
            <a:off x="4958425" y="1494375"/>
            <a:ext cx="1957800" cy="110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2">
    <p:spTree>
      <p:nvGrpSpPr>
        <p:cNvPr id="8938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9" name="Google Shape;8939;p1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940" name="Google Shape;8940;p1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1" name="Google Shape;8941;p1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2" name="Google Shape;8942;p1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3" name="Google Shape;8943;p1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4" name="Google Shape;8944;p1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5" name="Google Shape;8945;p1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6" name="Google Shape;8946;p1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7" name="Google Shape;8947;p1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8" name="Google Shape;8948;p1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49" name="Google Shape;8949;p1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0" name="Google Shape;8950;p1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1" name="Google Shape;8951;p1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2" name="Google Shape;8952;p1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3" name="Google Shape;8953;p1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4" name="Google Shape;8954;p1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5" name="Google Shape;8955;p1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6" name="Google Shape;8956;p1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7" name="Google Shape;8957;p1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8" name="Google Shape;8958;p1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59" name="Google Shape;8959;p1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0" name="Google Shape;8960;p1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1" name="Google Shape;8961;p1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2" name="Google Shape;8962;p1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3" name="Google Shape;8963;p1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4" name="Google Shape;8964;p1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5" name="Google Shape;8965;p1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6" name="Google Shape;8966;p1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7" name="Google Shape;8967;p1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8" name="Google Shape;8968;p1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69" name="Google Shape;8969;p1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70" name="Google Shape;8970;p1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71" name="Google Shape;8971;p1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72" name="Google Shape;8972;p1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73" name="Google Shape;8973;p1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974" name="Google Shape;8974;p1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8975" name="Google Shape;8975;p18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6" name="Google Shape;8976;p18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8977" name="Google Shape;8977;p18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18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18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18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18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18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18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18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18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18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18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18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18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18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18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18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18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18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18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18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18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18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18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18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18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18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18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18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18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18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18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18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18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18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18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18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18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18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18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18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18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18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18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18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18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18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18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18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18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18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18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18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18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18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18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18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18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18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18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18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18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18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18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18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18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18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18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18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18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18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18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18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18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18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18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18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18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18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18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18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18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18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18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18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18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18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18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18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18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18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18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18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18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18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18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18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18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18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18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18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18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18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18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18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18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2" name="Google Shape;9082;p18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3" name="Google Shape;9083;p18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84" name="Google Shape;9084;p18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085" name="Google Shape;9085;p18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18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087" name="Google Shape;9087;p18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088" name="Google Shape;9088;p18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089" name="Google Shape;9089;p18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9090" name="Google Shape;9090;p18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091" name="Google Shape;9091;p1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092" name="Google Shape;9092;p18"/>
          <p:cNvSpPr txBox="1"/>
          <p:nvPr>
            <p:ph idx="1" type="body"/>
          </p:nvPr>
        </p:nvSpPr>
        <p:spPr>
          <a:xfrm>
            <a:off x="720000" y="1094250"/>
            <a:ext cx="3788700" cy="34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>
                <a:solidFill>
                  <a:schemeClr val="dk1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093" name="Google Shape;9093;p18"/>
          <p:cNvSpPr txBox="1"/>
          <p:nvPr>
            <p:ph idx="2" type="body"/>
          </p:nvPr>
        </p:nvSpPr>
        <p:spPr>
          <a:xfrm>
            <a:off x="4658525" y="1094250"/>
            <a:ext cx="3768000" cy="34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>
                <a:solidFill>
                  <a:schemeClr val="dk1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2_1">
    <p:spTree>
      <p:nvGrpSpPr>
        <p:cNvPr id="9094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9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096" name="Google Shape;9096;p19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097" name="Google Shape;9097;p19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098" name="Google Shape;9098;p19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099" name="Google Shape;9099;p19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0" name="Google Shape;9100;p19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1" name="Google Shape;9101;p19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2" name="Google Shape;9102;p19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3" name="Google Shape;9103;p19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4" name="Google Shape;9104;p19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5" name="Google Shape;9105;p19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6" name="Google Shape;9106;p19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7" name="Google Shape;9107;p19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8" name="Google Shape;9108;p19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09" name="Google Shape;9109;p19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0" name="Google Shape;9110;p19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1" name="Google Shape;9111;p19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2" name="Google Shape;9112;p19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3" name="Google Shape;9113;p19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4" name="Google Shape;9114;p19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5" name="Google Shape;9115;p19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6" name="Google Shape;9116;p19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7" name="Google Shape;9117;p19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8" name="Google Shape;9118;p19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19" name="Google Shape;9119;p19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0" name="Google Shape;9120;p19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1" name="Google Shape;9121;p19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2" name="Google Shape;9122;p19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3" name="Google Shape;9123;p19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4" name="Google Shape;9124;p19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5" name="Google Shape;9125;p19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6" name="Google Shape;9126;p19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7" name="Google Shape;9127;p19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8" name="Google Shape;9128;p19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9" name="Google Shape;9129;p19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30" name="Google Shape;9130;p19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131" name="Google Shape;9131;p19"/>
          <p:cNvSpPr/>
          <p:nvPr/>
        </p:nvSpPr>
        <p:spPr>
          <a:xfrm rot="-5400000">
            <a:off x="8138087" y="400313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2" name="Google Shape;9132;p19"/>
          <p:cNvGrpSpPr/>
          <p:nvPr/>
        </p:nvGrpSpPr>
        <p:grpSpPr>
          <a:xfrm rot="-5400000">
            <a:off x="-185462" y="3771669"/>
            <a:ext cx="1693781" cy="1707607"/>
            <a:chOff x="2000675" y="255425"/>
            <a:chExt cx="413450" cy="416825"/>
          </a:xfrm>
        </p:grpSpPr>
        <p:sp>
          <p:nvSpPr>
            <p:cNvPr id="9133" name="Google Shape;9133;p19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19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19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19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19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19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19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19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19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19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19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19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19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19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19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19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19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19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19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19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19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19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19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19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19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19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19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19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19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19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19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19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19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19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19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19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19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19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19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19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19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19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19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19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19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19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19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19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19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19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19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19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19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19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19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19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19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19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19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19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19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19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19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19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19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19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19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19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19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19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19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19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19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19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19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19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19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19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19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19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19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19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19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19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19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19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19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19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19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19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19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19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19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19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19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19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19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19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19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19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19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19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19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19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19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8" name="Google Shape;9238;p19"/>
          <p:cNvSpPr/>
          <p:nvPr/>
        </p:nvSpPr>
        <p:spPr>
          <a:xfrm rot="-5400000">
            <a:off x="8325287" y="81628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9" name="Google Shape;9239;p19"/>
          <p:cNvSpPr/>
          <p:nvPr/>
        </p:nvSpPr>
        <p:spPr>
          <a:xfrm rot="-5400000">
            <a:off x="-403788" y="-47461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40" name="Google Shape;9240;p19"/>
          <p:cNvSpPr txBox="1"/>
          <p:nvPr>
            <p:ph type="title"/>
          </p:nvPr>
        </p:nvSpPr>
        <p:spPr>
          <a:xfrm>
            <a:off x="2085000" y="1032850"/>
            <a:ext cx="497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241" name="Google Shape;9241;p19"/>
          <p:cNvSpPr txBox="1"/>
          <p:nvPr>
            <p:ph idx="1" type="body"/>
          </p:nvPr>
        </p:nvSpPr>
        <p:spPr>
          <a:xfrm>
            <a:off x="2085000" y="1807025"/>
            <a:ext cx="4974000" cy="2057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9242" name="Shape 9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3" name="Google Shape;9243;p20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244" name="Google Shape;9244;p20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45" name="Google Shape;9245;p20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46" name="Google Shape;9246;p20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47" name="Google Shape;9247;p20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48" name="Google Shape;9248;p20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49" name="Google Shape;9249;p20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0" name="Google Shape;9250;p20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1" name="Google Shape;9251;p20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2" name="Google Shape;9252;p20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3" name="Google Shape;9253;p20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4" name="Google Shape;9254;p20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5" name="Google Shape;9255;p20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6" name="Google Shape;9256;p20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7" name="Google Shape;9257;p20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8" name="Google Shape;9258;p20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59" name="Google Shape;9259;p20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0" name="Google Shape;9260;p20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1" name="Google Shape;9261;p20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2" name="Google Shape;9262;p20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3" name="Google Shape;9263;p20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4" name="Google Shape;9264;p20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5" name="Google Shape;9265;p20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6" name="Google Shape;9266;p20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7" name="Google Shape;9267;p20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8" name="Google Shape;9268;p20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69" name="Google Shape;9269;p20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0" name="Google Shape;9270;p20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1" name="Google Shape;9271;p20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2" name="Google Shape;9272;p20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3" name="Google Shape;9273;p20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4" name="Google Shape;9274;p20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5" name="Google Shape;9275;p20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6" name="Google Shape;9276;p20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7" name="Google Shape;9277;p20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278" name="Google Shape;9278;p20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279" name="Google Shape;9279;p20"/>
          <p:cNvSpPr/>
          <p:nvPr/>
        </p:nvSpPr>
        <p:spPr>
          <a:xfrm rot="10800000">
            <a:off x="6530609" y="-12741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0" name="Google Shape;9280;p20"/>
          <p:cNvGrpSpPr/>
          <p:nvPr/>
        </p:nvGrpSpPr>
        <p:grpSpPr>
          <a:xfrm rot="10800000">
            <a:off x="6127709" y="3608765"/>
            <a:ext cx="1693781" cy="1707607"/>
            <a:chOff x="2000675" y="255425"/>
            <a:chExt cx="413450" cy="416825"/>
          </a:xfrm>
        </p:grpSpPr>
        <p:sp>
          <p:nvSpPr>
            <p:cNvPr id="9281" name="Google Shape;9281;p20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20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20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20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20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20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20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20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20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20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20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20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20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20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20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20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20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20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20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20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20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20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20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20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20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20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20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20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20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20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20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20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20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20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20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20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20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20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20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20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20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20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20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20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20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20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20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20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20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20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20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20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20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20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20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20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20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20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20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20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20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20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20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20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20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20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20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20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20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20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20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20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20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20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20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20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20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20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20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20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20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20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20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20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20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20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20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20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20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20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20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20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20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20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20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20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20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20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20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20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20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20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20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20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20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6" name="Google Shape;9386;p20"/>
          <p:cNvSpPr/>
          <p:nvPr/>
        </p:nvSpPr>
        <p:spPr>
          <a:xfrm rot="10800000">
            <a:off x="9" y="119283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7" name="Google Shape;9387;p20"/>
          <p:cNvSpPr/>
          <p:nvPr/>
        </p:nvSpPr>
        <p:spPr>
          <a:xfrm rot="10800000">
            <a:off x="1103709" y="426901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8" name="Google Shape;9388;p20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389" name="Google Shape;9389;p20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20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91" name="Google Shape;9391;p20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392" name="Google Shape;9392;p20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393" name="Google Shape;9393;p20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9394" name="Google Shape;9394;p20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395" name="Google Shape;9395;p2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396" name="Google Shape;9396;p20"/>
          <p:cNvSpPr txBox="1"/>
          <p:nvPr>
            <p:ph idx="2" type="title"/>
          </p:nvPr>
        </p:nvSpPr>
        <p:spPr>
          <a:xfrm>
            <a:off x="729450" y="2866299"/>
            <a:ext cx="24531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397" name="Google Shape;9397;p20"/>
          <p:cNvSpPr txBox="1"/>
          <p:nvPr>
            <p:ph idx="1" type="subTitle"/>
          </p:nvPr>
        </p:nvSpPr>
        <p:spPr>
          <a:xfrm>
            <a:off x="729450" y="3231637"/>
            <a:ext cx="2453100" cy="68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398" name="Google Shape;9398;p20"/>
          <p:cNvSpPr txBox="1"/>
          <p:nvPr>
            <p:ph idx="3" type="title"/>
          </p:nvPr>
        </p:nvSpPr>
        <p:spPr>
          <a:xfrm>
            <a:off x="3354900" y="2866299"/>
            <a:ext cx="24531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399" name="Google Shape;9399;p20"/>
          <p:cNvSpPr txBox="1"/>
          <p:nvPr>
            <p:ph idx="4" type="subTitle"/>
          </p:nvPr>
        </p:nvSpPr>
        <p:spPr>
          <a:xfrm>
            <a:off x="3354900" y="3231637"/>
            <a:ext cx="2453100" cy="68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00" name="Google Shape;9400;p20"/>
          <p:cNvSpPr txBox="1"/>
          <p:nvPr>
            <p:ph idx="5" type="title"/>
          </p:nvPr>
        </p:nvSpPr>
        <p:spPr>
          <a:xfrm>
            <a:off x="5961450" y="2866299"/>
            <a:ext cx="24531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401" name="Google Shape;9401;p20"/>
          <p:cNvSpPr txBox="1"/>
          <p:nvPr>
            <p:ph idx="6" type="subTitle"/>
          </p:nvPr>
        </p:nvSpPr>
        <p:spPr>
          <a:xfrm>
            <a:off x="5961450" y="3231637"/>
            <a:ext cx="2453100" cy="68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542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" name="Google Shape;543;p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544" name="Google Shape;544;p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45" name="Google Shape;545;p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46" name="Google Shape;546;p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47" name="Google Shape;547;p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48" name="Google Shape;548;p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49" name="Google Shape;549;p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0" name="Google Shape;550;p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1" name="Google Shape;551;p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2" name="Google Shape;552;p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3" name="Google Shape;553;p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4" name="Google Shape;554;p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5" name="Google Shape;555;p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6" name="Google Shape;556;p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7" name="Google Shape;557;p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8" name="Google Shape;558;p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9" name="Google Shape;559;p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0" name="Google Shape;560;p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1" name="Google Shape;561;p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2" name="Google Shape;562;p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3" name="Google Shape;563;p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4" name="Google Shape;564;p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5" name="Google Shape;565;p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6" name="Google Shape;566;p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7" name="Google Shape;567;p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8" name="Google Shape;568;p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9" name="Google Shape;569;p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0" name="Google Shape;570;p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1" name="Google Shape;571;p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2" name="Google Shape;572;p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3" name="Google Shape;573;p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4" name="Google Shape;574;p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5" name="Google Shape;575;p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6" name="Google Shape;576;p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7" name="Google Shape;577;p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78" name="Google Shape;578;p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579" name="Google Shape;579;p3"/>
          <p:cNvSpPr txBox="1"/>
          <p:nvPr>
            <p:ph type="title"/>
          </p:nvPr>
        </p:nvSpPr>
        <p:spPr>
          <a:xfrm>
            <a:off x="2396050" y="2050950"/>
            <a:ext cx="4351800" cy="10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80" name="Google Shape;580;p3"/>
          <p:cNvSpPr txBox="1"/>
          <p:nvPr>
            <p:ph hasCustomPrompt="1" idx="2" type="title"/>
          </p:nvPr>
        </p:nvSpPr>
        <p:spPr>
          <a:xfrm>
            <a:off x="3643450" y="585985"/>
            <a:ext cx="18570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8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81" name="Google Shape;581;p3"/>
          <p:cNvSpPr txBox="1"/>
          <p:nvPr>
            <p:ph idx="1" type="subTitle"/>
          </p:nvPr>
        </p:nvSpPr>
        <p:spPr>
          <a:xfrm>
            <a:off x="1355350" y="3625100"/>
            <a:ext cx="6433200" cy="5583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2" name="Google Shape;582;p3"/>
          <p:cNvGrpSpPr/>
          <p:nvPr/>
        </p:nvGrpSpPr>
        <p:grpSpPr>
          <a:xfrm rot="10800000">
            <a:off x="-940894" y="738773"/>
            <a:ext cx="2057524" cy="2061784"/>
            <a:chOff x="1964350" y="765525"/>
            <a:chExt cx="386375" cy="387175"/>
          </a:xfrm>
        </p:grpSpPr>
        <p:sp>
          <p:nvSpPr>
            <p:cNvPr id="583" name="Google Shape;583;p3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8" name="Google Shape;968;p3"/>
          <p:cNvSpPr/>
          <p:nvPr/>
        </p:nvSpPr>
        <p:spPr>
          <a:xfrm rot="10800000">
            <a:off x="8327849" y="150965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9" name="Google Shape;969;p3"/>
          <p:cNvGrpSpPr/>
          <p:nvPr/>
        </p:nvGrpSpPr>
        <p:grpSpPr>
          <a:xfrm rot="10800000">
            <a:off x="6948137" y="3972230"/>
            <a:ext cx="1693781" cy="1707607"/>
            <a:chOff x="2000675" y="255425"/>
            <a:chExt cx="413450" cy="416825"/>
          </a:xfrm>
        </p:grpSpPr>
        <p:sp>
          <p:nvSpPr>
            <p:cNvPr id="970" name="Google Shape;970;p3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5" name="Google Shape;1075;p3"/>
          <p:cNvSpPr/>
          <p:nvPr/>
        </p:nvSpPr>
        <p:spPr>
          <a:xfrm rot="10800000">
            <a:off x="1624424" y="-457650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6" name="Google Shape;1076;p3"/>
          <p:cNvSpPr/>
          <p:nvPr/>
        </p:nvSpPr>
        <p:spPr>
          <a:xfrm rot="10800000">
            <a:off x="1742824" y="418057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7" name="Google Shape;1077;p3"/>
          <p:cNvGrpSpPr/>
          <p:nvPr/>
        </p:nvGrpSpPr>
        <p:grpSpPr>
          <a:xfrm rot="10800000">
            <a:off x="5633278" y="-565202"/>
            <a:ext cx="899133" cy="900956"/>
            <a:chOff x="1964350" y="765525"/>
            <a:chExt cx="386375" cy="387175"/>
          </a:xfrm>
        </p:grpSpPr>
        <p:sp>
          <p:nvSpPr>
            <p:cNvPr id="1078" name="Google Shape;1078;p3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9402" name="Shape 9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3" name="Google Shape;9403;p21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404" name="Google Shape;9404;p21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05" name="Google Shape;9405;p21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06" name="Google Shape;9406;p21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07" name="Google Shape;9407;p21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08" name="Google Shape;9408;p21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09" name="Google Shape;9409;p21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0" name="Google Shape;9410;p21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1" name="Google Shape;9411;p21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2" name="Google Shape;9412;p21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3" name="Google Shape;9413;p21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4" name="Google Shape;9414;p21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5" name="Google Shape;9415;p21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6" name="Google Shape;9416;p21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7" name="Google Shape;9417;p21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8" name="Google Shape;9418;p21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19" name="Google Shape;9419;p21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0" name="Google Shape;9420;p21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1" name="Google Shape;9421;p21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2" name="Google Shape;9422;p21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3" name="Google Shape;9423;p21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4" name="Google Shape;9424;p21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5" name="Google Shape;9425;p21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6" name="Google Shape;9426;p21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7" name="Google Shape;9427;p21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8" name="Google Shape;9428;p21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29" name="Google Shape;9429;p21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0" name="Google Shape;9430;p21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1" name="Google Shape;9431;p21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2" name="Google Shape;9432;p21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3" name="Google Shape;9433;p21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4" name="Google Shape;9434;p21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5" name="Google Shape;9435;p21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6" name="Google Shape;9436;p21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7" name="Google Shape;9437;p21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438" name="Google Shape;9438;p21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439" name="Google Shape;9439;p21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40" name="Google Shape;9440;p21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9441" name="Google Shape;9441;p21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21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21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21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21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21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21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21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21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21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21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21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21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21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21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21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21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21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21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21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21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21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21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21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21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21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21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21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21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21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21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21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21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21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21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21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21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21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21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21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21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21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21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21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21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21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21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21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21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21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21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21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21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21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21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21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21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21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21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21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21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21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21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21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21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21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21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21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21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21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21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21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21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21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21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21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21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21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21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21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21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21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21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21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21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21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21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21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21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21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21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21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21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21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21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21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21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21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21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21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21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21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21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21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21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6" name="Google Shape;9546;p21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7" name="Google Shape;9547;p21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8" name="Google Shape;9548;p21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549" name="Google Shape;9549;p21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21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551" name="Google Shape;9551;p21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552" name="Google Shape;9552;p21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553" name="Google Shape;9553;p21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9554" name="Google Shape;9554;p21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555" name="Google Shape;9555;p2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556" name="Google Shape;9556;p21"/>
          <p:cNvSpPr txBox="1"/>
          <p:nvPr>
            <p:ph idx="2" type="title"/>
          </p:nvPr>
        </p:nvSpPr>
        <p:spPr>
          <a:xfrm>
            <a:off x="903493" y="3386504"/>
            <a:ext cx="2069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57" name="Google Shape;9557;p21"/>
          <p:cNvSpPr txBox="1"/>
          <p:nvPr>
            <p:ph idx="1" type="subTitle"/>
          </p:nvPr>
        </p:nvSpPr>
        <p:spPr>
          <a:xfrm>
            <a:off x="903493" y="3733329"/>
            <a:ext cx="2069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58" name="Google Shape;9558;p21"/>
          <p:cNvSpPr txBox="1"/>
          <p:nvPr>
            <p:ph idx="3" type="title"/>
          </p:nvPr>
        </p:nvSpPr>
        <p:spPr>
          <a:xfrm>
            <a:off x="6181689" y="3386504"/>
            <a:ext cx="2069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59" name="Google Shape;9559;p21"/>
          <p:cNvSpPr txBox="1"/>
          <p:nvPr>
            <p:ph idx="4" type="subTitle"/>
          </p:nvPr>
        </p:nvSpPr>
        <p:spPr>
          <a:xfrm>
            <a:off x="6181689" y="3733329"/>
            <a:ext cx="2069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60" name="Google Shape;9560;p21"/>
          <p:cNvSpPr txBox="1"/>
          <p:nvPr>
            <p:ph idx="5" type="title"/>
          </p:nvPr>
        </p:nvSpPr>
        <p:spPr>
          <a:xfrm>
            <a:off x="3542591" y="3386504"/>
            <a:ext cx="2069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61" name="Google Shape;9561;p21"/>
          <p:cNvSpPr txBox="1"/>
          <p:nvPr>
            <p:ph idx="6" type="subTitle"/>
          </p:nvPr>
        </p:nvSpPr>
        <p:spPr>
          <a:xfrm>
            <a:off x="3542591" y="3733329"/>
            <a:ext cx="2069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9562" name="Shape 9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3" name="Google Shape;9563;p22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564" name="Google Shape;9564;p22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65" name="Google Shape;9565;p22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66" name="Google Shape;9566;p22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67" name="Google Shape;9567;p22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68" name="Google Shape;9568;p22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69" name="Google Shape;9569;p22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0" name="Google Shape;9570;p22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1" name="Google Shape;9571;p22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2" name="Google Shape;9572;p22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3" name="Google Shape;9573;p22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4" name="Google Shape;9574;p22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5" name="Google Shape;9575;p22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6" name="Google Shape;9576;p22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7" name="Google Shape;9577;p22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8" name="Google Shape;9578;p22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79" name="Google Shape;9579;p22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0" name="Google Shape;9580;p22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1" name="Google Shape;9581;p22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2" name="Google Shape;9582;p22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3" name="Google Shape;9583;p22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4" name="Google Shape;9584;p22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5" name="Google Shape;9585;p22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6" name="Google Shape;9586;p22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7" name="Google Shape;9587;p22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8" name="Google Shape;9588;p22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89" name="Google Shape;9589;p22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0" name="Google Shape;9590;p22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1" name="Google Shape;9591;p22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2" name="Google Shape;9592;p22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3" name="Google Shape;9593;p22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4" name="Google Shape;9594;p22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5" name="Google Shape;9595;p22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6" name="Google Shape;9596;p22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7" name="Google Shape;9597;p22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598" name="Google Shape;9598;p22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599" name="Google Shape;9599;p22"/>
          <p:cNvSpPr/>
          <p:nvPr/>
        </p:nvSpPr>
        <p:spPr>
          <a:xfrm rot="5400000">
            <a:off x="-365688" y="214616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0" name="Google Shape;9600;p22"/>
          <p:cNvGrpSpPr/>
          <p:nvPr/>
        </p:nvGrpSpPr>
        <p:grpSpPr>
          <a:xfrm rot="5400000">
            <a:off x="8015805" y="1472069"/>
            <a:ext cx="1693781" cy="1707607"/>
            <a:chOff x="2000675" y="255425"/>
            <a:chExt cx="413450" cy="416825"/>
          </a:xfrm>
        </p:grpSpPr>
        <p:sp>
          <p:nvSpPr>
            <p:cNvPr id="9601" name="Google Shape;9601;p22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22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22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22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22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22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22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22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22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22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22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22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22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22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22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22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22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22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22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22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22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22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22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22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22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22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22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22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22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22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22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22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22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22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22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22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22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22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22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22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22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22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22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22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22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22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22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22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22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22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22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22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22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22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22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22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22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22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22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22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22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22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22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22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22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22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22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22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22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22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22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22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22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22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22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22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22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22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22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22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22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22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22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22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22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22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22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22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22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22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22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22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22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22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22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22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22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22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22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22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22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22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22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22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22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6" name="Google Shape;9706;p22"/>
          <p:cNvSpPr/>
          <p:nvPr/>
        </p:nvSpPr>
        <p:spPr>
          <a:xfrm rot="5400000">
            <a:off x="3218912" y="-33837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07" name="Google Shape;9707;p22"/>
          <p:cNvSpPr/>
          <p:nvPr/>
        </p:nvSpPr>
        <p:spPr>
          <a:xfrm rot="5400000">
            <a:off x="5242487" y="424871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8" name="Google Shape;9708;p22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709" name="Google Shape;9709;p22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22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711" name="Google Shape;9711;p22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712" name="Google Shape;9712;p22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713" name="Google Shape;9713;p22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9714" name="Google Shape;9714;p22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715" name="Google Shape;9715;p2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716" name="Google Shape;9716;p22"/>
          <p:cNvSpPr txBox="1"/>
          <p:nvPr>
            <p:ph idx="2" type="title"/>
          </p:nvPr>
        </p:nvSpPr>
        <p:spPr>
          <a:xfrm>
            <a:off x="2527475" y="1668250"/>
            <a:ext cx="1928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17" name="Google Shape;9717;p22"/>
          <p:cNvSpPr txBox="1"/>
          <p:nvPr>
            <p:ph idx="1" type="subTitle"/>
          </p:nvPr>
        </p:nvSpPr>
        <p:spPr>
          <a:xfrm>
            <a:off x="2527475" y="2003685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18" name="Google Shape;9718;p22"/>
          <p:cNvSpPr txBox="1"/>
          <p:nvPr>
            <p:ph idx="3" type="title"/>
          </p:nvPr>
        </p:nvSpPr>
        <p:spPr>
          <a:xfrm>
            <a:off x="6333925" y="1668250"/>
            <a:ext cx="1928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19" name="Google Shape;9719;p22"/>
          <p:cNvSpPr txBox="1"/>
          <p:nvPr>
            <p:ph idx="4" type="subTitle"/>
          </p:nvPr>
        </p:nvSpPr>
        <p:spPr>
          <a:xfrm>
            <a:off x="6333925" y="2003685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20" name="Google Shape;9720;p22"/>
          <p:cNvSpPr txBox="1"/>
          <p:nvPr>
            <p:ph idx="5" type="title"/>
          </p:nvPr>
        </p:nvSpPr>
        <p:spPr>
          <a:xfrm>
            <a:off x="2527475" y="3071876"/>
            <a:ext cx="1928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21" name="Google Shape;9721;p22"/>
          <p:cNvSpPr txBox="1"/>
          <p:nvPr>
            <p:ph idx="6" type="subTitle"/>
          </p:nvPr>
        </p:nvSpPr>
        <p:spPr>
          <a:xfrm>
            <a:off x="2527475" y="3417626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22" name="Google Shape;9722;p22"/>
          <p:cNvSpPr txBox="1"/>
          <p:nvPr>
            <p:ph idx="7" type="title"/>
          </p:nvPr>
        </p:nvSpPr>
        <p:spPr>
          <a:xfrm>
            <a:off x="6333925" y="3071876"/>
            <a:ext cx="1928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23" name="Google Shape;9723;p22"/>
          <p:cNvSpPr txBox="1"/>
          <p:nvPr>
            <p:ph idx="8" type="subTitle"/>
          </p:nvPr>
        </p:nvSpPr>
        <p:spPr>
          <a:xfrm>
            <a:off x="6333925" y="3417626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9724" name="Shape 9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5" name="Google Shape;9725;p2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726" name="Google Shape;9726;p2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27" name="Google Shape;9727;p2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28" name="Google Shape;9728;p2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29" name="Google Shape;9729;p2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0" name="Google Shape;9730;p2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1" name="Google Shape;9731;p2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2" name="Google Shape;9732;p2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3" name="Google Shape;9733;p2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4" name="Google Shape;9734;p2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5" name="Google Shape;9735;p2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6" name="Google Shape;9736;p2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7" name="Google Shape;9737;p2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8" name="Google Shape;9738;p2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39" name="Google Shape;9739;p2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0" name="Google Shape;9740;p2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1" name="Google Shape;9741;p2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2" name="Google Shape;9742;p2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3" name="Google Shape;9743;p2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4" name="Google Shape;9744;p2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5" name="Google Shape;9745;p2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6" name="Google Shape;9746;p2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7" name="Google Shape;9747;p2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8" name="Google Shape;9748;p2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49" name="Google Shape;9749;p2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0" name="Google Shape;9750;p2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1" name="Google Shape;9751;p2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2" name="Google Shape;9752;p2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3" name="Google Shape;9753;p2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4" name="Google Shape;9754;p2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5" name="Google Shape;9755;p2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6" name="Google Shape;9756;p2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7" name="Google Shape;9757;p2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8" name="Google Shape;9758;p2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59" name="Google Shape;9759;p2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760" name="Google Shape;9760;p2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9761" name="Google Shape;9761;p23"/>
          <p:cNvGrpSpPr/>
          <p:nvPr/>
        </p:nvGrpSpPr>
        <p:grpSpPr>
          <a:xfrm rot="-5400000">
            <a:off x="-307015" y="855052"/>
            <a:ext cx="2057524" cy="2061784"/>
            <a:chOff x="1964350" y="765525"/>
            <a:chExt cx="386375" cy="387175"/>
          </a:xfrm>
        </p:grpSpPr>
        <p:sp>
          <p:nvSpPr>
            <p:cNvPr id="9762" name="Google Shape;9762;p23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23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23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23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23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23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23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23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23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23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23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23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23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23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23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23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23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23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23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23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23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23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23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23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23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23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23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23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23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23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23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23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23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23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23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23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23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23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23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23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23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23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23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23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23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23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23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23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23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23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23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23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23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23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23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23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23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23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23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23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23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23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23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23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23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23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23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23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23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23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23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23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23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23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23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23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23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23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23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23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23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23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23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23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23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23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23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23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23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23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23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23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23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23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23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23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23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23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23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23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23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23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23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23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23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23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23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23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23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23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23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23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23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23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23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23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23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23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23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23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23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23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23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23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23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23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23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23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23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23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23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23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23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23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23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23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23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23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23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23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23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23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23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23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23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23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23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23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23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23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23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23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23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23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23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23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23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23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23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23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23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23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23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23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23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23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23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23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23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23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23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23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23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23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23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23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23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23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23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23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23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23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23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23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23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23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23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23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23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23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23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23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23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23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23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23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23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23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23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23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23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23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23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23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23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23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23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23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23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23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23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23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23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23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23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23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23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23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23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23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23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23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23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23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23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23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23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23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23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23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23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23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23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23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23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23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23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23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23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23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23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23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23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23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23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23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23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23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23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23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23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23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23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23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23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23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23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23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23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23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23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23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23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23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23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23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23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23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23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23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23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23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23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23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23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23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23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23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23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23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23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23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23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23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23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23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23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23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23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23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23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23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23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23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23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23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23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23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23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23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23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23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23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23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23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23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23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23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23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23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23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23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23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23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23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23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23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23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23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23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23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23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23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23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23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23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23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23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23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23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23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23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23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23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23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23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23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23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23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23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23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23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23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23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23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23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23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23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23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23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23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23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23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23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23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23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23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23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23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23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23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23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23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23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23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23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23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23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23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23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23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23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23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23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23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23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23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23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23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23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23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23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23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23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23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7" name="Google Shape;10147;p23"/>
          <p:cNvSpPr/>
          <p:nvPr/>
        </p:nvSpPr>
        <p:spPr>
          <a:xfrm rot="-5400000">
            <a:off x="2468012" y="36990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8" name="Google Shape;10148;p23"/>
          <p:cNvGrpSpPr/>
          <p:nvPr/>
        </p:nvGrpSpPr>
        <p:grpSpPr>
          <a:xfrm rot="-5400000">
            <a:off x="7795463" y="2421374"/>
            <a:ext cx="1693781" cy="1707607"/>
            <a:chOff x="2000675" y="255425"/>
            <a:chExt cx="413450" cy="416825"/>
          </a:xfrm>
        </p:grpSpPr>
        <p:sp>
          <p:nvSpPr>
            <p:cNvPr id="10149" name="Google Shape;10149;p23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23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23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23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23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23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23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23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23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23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23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23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23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23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23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23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23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23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23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23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23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23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23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23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23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23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23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23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23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23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23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23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23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23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23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23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23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23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23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23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23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23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23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23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23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23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23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23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23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23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23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23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23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23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23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23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23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23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23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23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23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23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23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23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23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23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23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23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23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23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23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23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23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23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23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23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23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23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23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23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23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23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23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23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23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23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23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23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23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23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23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23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23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23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23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23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23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23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23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23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23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23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23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23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23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54" name="Google Shape;10254;p23"/>
          <p:cNvSpPr/>
          <p:nvPr/>
        </p:nvSpPr>
        <p:spPr>
          <a:xfrm rot="-5400000">
            <a:off x="5997612" y="538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5" name="Google Shape;10255;p23"/>
          <p:cNvSpPr/>
          <p:nvPr/>
        </p:nvSpPr>
        <p:spPr>
          <a:xfrm rot="-5400000">
            <a:off x="2003337" y="-25538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56" name="Google Shape;10256;p23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0257" name="Google Shape;10257;p23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23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59" name="Google Shape;10259;p23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0260" name="Google Shape;10260;p23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0261" name="Google Shape;10261;p23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10262" name="Google Shape;10262;p23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0263" name="Google Shape;10263;p2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64" name="Google Shape;10264;p23"/>
          <p:cNvSpPr txBox="1"/>
          <p:nvPr>
            <p:ph idx="2" type="title"/>
          </p:nvPr>
        </p:nvSpPr>
        <p:spPr>
          <a:xfrm>
            <a:off x="2404939" y="1244638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5" name="Google Shape;10265;p23"/>
          <p:cNvSpPr txBox="1"/>
          <p:nvPr>
            <p:ph idx="1" type="subTitle"/>
          </p:nvPr>
        </p:nvSpPr>
        <p:spPr>
          <a:xfrm>
            <a:off x="2404939" y="1556197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66" name="Google Shape;10266;p23"/>
          <p:cNvSpPr txBox="1"/>
          <p:nvPr>
            <p:ph idx="3" type="title"/>
          </p:nvPr>
        </p:nvSpPr>
        <p:spPr>
          <a:xfrm>
            <a:off x="2404950" y="2487625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7" name="Google Shape;10267;p23"/>
          <p:cNvSpPr txBox="1"/>
          <p:nvPr>
            <p:ph idx="4" type="subTitle"/>
          </p:nvPr>
        </p:nvSpPr>
        <p:spPr>
          <a:xfrm>
            <a:off x="2404950" y="2799184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68" name="Google Shape;10268;p23"/>
          <p:cNvSpPr txBox="1"/>
          <p:nvPr>
            <p:ph idx="5" type="title"/>
          </p:nvPr>
        </p:nvSpPr>
        <p:spPr>
          <a:xfrm>
            <a:off x="2404939" y="3730591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9" name="Google Shape;10269;p23"/>
          <p:cNvSpPr txBox="1"/>
          <p:nvPr>
            <p:ph idx="6" type="subTitle"/>
          </p:nvPr>
        </p:nvSpPr>
        <p:spPr>
          <a:xfrm>
            <a:off x="2404939" y="4042250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0" name="Google Shape;10270;p23"/>
          <p:cNvSpPr txBox="1"/>
          <p:nvPr>
            <p:ph idx="7" type="title"/>
          </p:nvPr>
        </p:nvSpPr>
        <p:spPr>
          <a:xfrm>
            <a:off x="6285450" y="2487566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1" name="Google Shape;10271;p23"/>
          <p:cNvSpPr txBox="1"/>
          <p:nvPr>
            <p:ph idx="8" type="subTitle"/>
          </p:nvPr>
        </p:nvSpPr>
        <p:spPr>
          <a:xfrm>
            <a:off x="6285450" y="2799225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2" name="Google Shape;10272;p23"/>
          <p:cNvSpPr txBox="1"/>
          <p:nvPr>
            <p:ph idx="9" type="title"/>
          </p:nvPr>
        </p:nvSpPr>
        <p:spPr>
          <a:xfrm>
            <a:off x="6285454" y="1244638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3" name="Google Shape;10273;p23"/>
          <p:cNvSpPr txBox="1"/>
          <p:nvPr>
            <p:ph idx="13" type="subTitle"/>
          </p:nvPr>
        </p:nvSpPr>
        <p:spPr>
          <a:xfrm>
            <a:off x="6285454" y="1556197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4" name="Google Shape;10274;p23"/>
          <p:cNvSpPr txBox="1"/>
          <p:nvPr>
            <p:ph idx="14" type="title"/>
          </p:nvPr>
        </p:nvSpPr>
        <p:spPr>
          <a:xfrm>
            <a:off x="6285454" y="3730591"/>
            <a:ext cx="2051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5" name="Google Shape;10275;p23"/>
          <p:cNvSpPr txBox="1"/>
          <p:nvPr>
            <p:ph idx="15" type="subTitle"/>
          </p:nvPr>
        </p:nvSpPr>
        <p:spPr>
          <a:xfrm>
            <a:off x="6285454" y="4042250"/>
            <a:ext cx="2051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">
    <p:spTree>
      <p:nvGrpSpPr>
        <p:cNvPr id="10276" name="Shape 10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7" name="Google Shape;10277;p2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278" name="Google Shape;10278;p2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79" name="Google Shape;10279;p2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0" name="Google Shape;10280;p2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1" name="Google Shape;10281;p2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2" name="Google Shape;10282;p2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3" name="Google Shape;10283;p2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4" name="Google Shape;10284;p2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5" name="Google Shape;10285;p2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6" name="Google Shape;10286;p2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7" name="Google Shape;10287;p2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8" name="Google Shape;10288;p2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89" name="Google Shape;10289;p2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0" name="Google Shape;10290;p2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1" name="Google Shape;10291;p2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2" name="Google Shape;10292;p2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3" name="Google Shape;10293;p2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4" name="Google Shape;10294;p2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5" name="Google Shape;10295;p2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6" name="Google Shape;10296;p2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7" name="Google Shape;10297;p2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8" name="Google Shape;10298;p2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299" name="Google Shape;10299;p2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0" name="Google Shape;10300;p2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1" name="Google Shape;10301;p2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2" name="Google Shape;10302;p2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3" name="Google Shape;10303;p2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4" name="Google Shape;10304;p2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5" name="Google Shape;10305;p2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6" name="Google Shape;10306;p2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7" name="Google Shape;10307;p2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8" name="Google Shape;10308;p2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09" name="Google Shape;10309;p2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10" name="Google Shape;10310;p2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11" name="Google Shape;10311;p2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312" name="Google Shape;10312;p2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0313" name="Google Shape;10313;p24"/>
          <p:cNvGrpSpPr/>
          <p:nvPr/>
        </p:nvGrpSpPr>
        <p:grpSpPr>
          <a:xfrm rot="5400000">
            <a:off x="7436503" y="1817688"/>
            <a:ext cx="2057524" cy="2061784"/>
            <a:chOff x="1964350" y="765525"/>
            <a:chExt cx="386375" cy="387175"/>
          </a:xfrm>
        </p:grpSpPr>
        <p:sp>
          <p:nvSpPr>
            <p:cNvPr id="10314" name="Google Shape;10314;p24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24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24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24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24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24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24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24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24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24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24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24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24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24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24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24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24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24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24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24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24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24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24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24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24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24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24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24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24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24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24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24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24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24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24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24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24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24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24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24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24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24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24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24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24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24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24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24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24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24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24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24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24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24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24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24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24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24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24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24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24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24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24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24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24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24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24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24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24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24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24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24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24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24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24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24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24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24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24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24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24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24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24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24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24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24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24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24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24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24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24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24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24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24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24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24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24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24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24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24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24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24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24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24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24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24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24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24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24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24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24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24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24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24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24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24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24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24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24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24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24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24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24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24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24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24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24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24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24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24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24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24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24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24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24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24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24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24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24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24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24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24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24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24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24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24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24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24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24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24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24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24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24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24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24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24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24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24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24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24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24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24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24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24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24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24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24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24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24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24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24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24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24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24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24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24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24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24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24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24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24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24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24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24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24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24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24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24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24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24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24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24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24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24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24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24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24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24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24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24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24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24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24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24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24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24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24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24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24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24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24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24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24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24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24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24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24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24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24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24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24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24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24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24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24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24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24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24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24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24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24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24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24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24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24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24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24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24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24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24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24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24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24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24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24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24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24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24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24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24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24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24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24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24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24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24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24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24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24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24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24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24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24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24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24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24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24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24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24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24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24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24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24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24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24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24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24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24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24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24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24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24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24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24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24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24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24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24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24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24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24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24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24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24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24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24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24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24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24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24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24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24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24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24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24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24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24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24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24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24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24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24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24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24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24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24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24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24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24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24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24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24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24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24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24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24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24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24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24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24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24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24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24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24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24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24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24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24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24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24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24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24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24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24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24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24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24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24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24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24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24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24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24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24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24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24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24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24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24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24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24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24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24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24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24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24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24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24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24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24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24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24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24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24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24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24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24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24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24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24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24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24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24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24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24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99" name="Google Shape;10699;p24"/>
          <p:cNvSpPr/>
          <p:nvPr/>
        </p:nvSpPr>
        <p:spPr>
          <a:xfrm rot="5400000">
            <a:off x="5428100" y="-25538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00" name="Google Shape;10700;p24"/>
          <p:cNvGrpSpPr/>
          <p:nvPr/>
        </p:nvGrpSpPr>
        <p:grpSpPr>
          <a:xfrm rot="5400000">
            <a:off x="-302232" y="605542"/>
            <a:ext cx="1693781" cy="1707607"/>
            <a:chOff x="2000675" y="255425"/>
            <a:chExt cx="413450" cy="416825"/>
          </a:xfrm>
        </p:grpSpPr>
        <p:sp>
          <p:nvSpPr>
            <p:cNvPr id="10701" name="Google Shape;10701;p24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24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24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24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24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24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24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24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24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24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24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24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24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24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24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24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24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24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24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24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24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24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24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24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24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24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24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24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24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24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24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24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24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24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24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24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24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24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24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24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24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24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24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24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24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24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24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24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24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24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24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24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24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24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24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24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24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24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24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24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24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24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24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24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24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24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24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24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24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24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24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24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24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24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24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24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24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24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24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24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24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24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24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24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24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24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24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24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24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24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24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24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24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24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24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24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24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24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24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24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24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24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24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24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24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06" name="Google Shape;10806;p24"/>
          <p:cNvSpPr/>
          <p:nvPr/>
        </p:nvSpPr>
        <p:spPr>
          <a:xfrm rot="5400000">
            <a:off x="256900" y="44913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7" name="Google Shape;10807;p24"/>
          <p:cNvSpPr/>
          <p:nvPr/>
        </p:nvSpPr>
        <p:spPr>
          <a:xfrm rot="5400000">
            <a:off x="5892775" y="36990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08" name="Google Shape;10808;p24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0809" name="Google Shape;10809;p24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24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811" name="Google Shape;10811;p24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0812" name="Google Shape;10812;p24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0813" name="Google Shape;10813;p24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10814" name="Google Shape;10814;p24"/>
          <p:cNvSpPr txBox="1"/>
          <p:nvPr>
            <p:ph hasCustomPrompt="1" type="title"/>
          </p:nvPr>
        </p:nvSpPr>
        <p:spPr>
          <a:xfrm>
            <a:off x="2445600" y="456336"/>
            <a:ext cx="4252800" cy="828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5" name="Google Shape;10815;p24"/>
          <p:cNvSpPr txBox="1"/>
          <p:nvPr>
            <p:ph idx="1" type="subTitle"/>
          </p:nvPr>
        </p:nvSpPr>
        <p:spPr>
          <a:xfrm>
            <a:off x="490550" y="1359536"/>
            <a:ext cx="8167800" cy="4854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16" name="Google Shape;10816;p24"/>
          <p:cNvSpPr txBox="1"/>
          <p:nvPr>
            <p:ph hasCustomPrompt="1" idx="2" type="title"/>
          </p:nvPr>
        </p:nvSpPr>
        <p:spPr>
          <a:xfrm>
            <a:off x="2445600" y="1919833"/>
            <a:ext cx="4252800" cy="828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7" name="Google Shape;10817;p24"/>
          <p:cNvSpPr txBox="1"/>
          <p:nvPr>
            <p:ph idx="3" type="subTitle"/>
          </p:nvPr>
        </p:nvSpPr>
        <p:spPr>
          <a:xfrm>
            <a:off x="490550" y="2823042"/>
            <a:ext cx="8167800" cy="4854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18" name="Google Shape;10818;p24"/>
          <p:cNvSpPr txBox="1"/>
          <p:nvPr>
            <p:ph hasCustomPrompt="1" idx="4" type="title"/>
          </p:nvPr>
        </p:nvSpPr>
        <p:spPr>
          <a:xfrm>
            <a:off x="2445600" y="3378659"/>
            <a:ext cx="4252800" cy="828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9" name="Google Shape;10819;p24"/>
          <p:cNvSpPr txBox="1"/>
          <p:nvPr>
            <p:ph idx="5" type="subTitle"/>
          </p:nvPr>
        </p:nvSpPr>
        <p:spPr>
          <a:xfrm>
            <a:off x="490550" y="4277175"/>
            <a:ext cx="8167800" cy="4854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BLANK_1_1_1_1_1_1_3">
    <p:spTree>
      <p:nvGrpSpPr>
        <p:cNvPr id="10820" name="Shape 10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1" name="Google Shape;10821;p2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822" name="Google Shape;10822;p2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3" name="Google Shape;10823;p2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4" name="Google Shape;10824;p2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5" name="Google Shape;10825;p2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6" name="Google Shape;10826;p2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7" name="Google Shape;10827;p2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8" name="Google Shape;10828;p2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29" name="Google Shape;10829;p2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0" name="Google Shape;10830;p2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1" name="Google Shape;10831;p2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2" name="Google Shape;10832;p2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3" name="Google Shape;10833;p2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4" name="Google Shape;10834;p2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5" name="Google Shape;10835;p2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6" name="Google Shape;10836;p2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7" name="Google Shape;10837;p2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8" name="Google Shape;10838;p2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39" name="Google Shape;10839;p2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0" name="Google Shape;10840;p2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1" name="Google Shape;10841;p2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2" name="Google Shape;10842;p2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3" name="Google Shape;10843;p2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4" name="Google Shape;10844;p2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5" name="Google Shape;10845;p2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6" name="Google Shape;10846;p2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7" name="Google Shape;10847;p2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8" name="Google Shape;10848;p2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49" name="Google Shape;10849;p2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0" name="Google Shape;10850;p2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1" name="Google Shape;10851;p2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2" name="Google Shape;10852;p2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3" name="Google Shape;10853;p2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4" name="Google Shape;10854;p2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5" name="Google Shape;10855;p2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0856" name="Google Shape;10856;p2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0857" name="Google Shape;10857;p25"/>
          <p:cNvGrpSpPr/>
          <p:nvPr/>
        </p:nvGrpSpPr>
        <p:grpSpPr>
          <a:xfrm rot="-5400000">
            <a:off x="-307015" y="3696877"/>
            <a:ext cx="2057524" cy="2061784"/>
            <a:chOff x="1964350" y="765525"/>
            <a:chExt cx="386375" cy="387175"/>
          </a:xfrm>
        </p:grpSpPr>
        <p:sp>
          <p:nvSpPr>
            <p:cNvPr id="10858" name="Google Shape;10858;p25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25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25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25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25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25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25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25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25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25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25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25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25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25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25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25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25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25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25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25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25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25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25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25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25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25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25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25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25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25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25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25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25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25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25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25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25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25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25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25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25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25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25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25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25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25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25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25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25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25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25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25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25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25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25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25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25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25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25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25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25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25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25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25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25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25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25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25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25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25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25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25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25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25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25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25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25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25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25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25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25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25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25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25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25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25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25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25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25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25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25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25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25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25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25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25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25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25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25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25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25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25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25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25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25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25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25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25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25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25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25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25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25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25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25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25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25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25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25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25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25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25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25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25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25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25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25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25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25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25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25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25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25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25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25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25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25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25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25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25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25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25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25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25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25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25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25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25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25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25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25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25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25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25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25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25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25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25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25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25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25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25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25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25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25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25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25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25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25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25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25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25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25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25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25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25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25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25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25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25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25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25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25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25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25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25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25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25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25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25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25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25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25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25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25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25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25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25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25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25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25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25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25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25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25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25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25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25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25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25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25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25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25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25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25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25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25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25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25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25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25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25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25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25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25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25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25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25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25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25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25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25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25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25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25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25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25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25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25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25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25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25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25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25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25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25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25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25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25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25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25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25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25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25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25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25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25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25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25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25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25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25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25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25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25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25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25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25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25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25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25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25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25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25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25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25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25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25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25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25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25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25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25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25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25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25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25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25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25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25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25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25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25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25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25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25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25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25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25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25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25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25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25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25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25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25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25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25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25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25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25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25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25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25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25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25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25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25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25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25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25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25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25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25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25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25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25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25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25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25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25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25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25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25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25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25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25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25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25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25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25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25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25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25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25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25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25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25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25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25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25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25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25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25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25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25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25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25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25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25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25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25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25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25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25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25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25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25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25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25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25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25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25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25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25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25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25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25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25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25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25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25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25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25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25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43" name="Google Shape;11243;p25"/>
          <p:cNvSpPr/>
          <p:nvPr/>
        </p:nvSpPr>
        <p:spPr>
          <a:xfrm rot="-5400000">
            <a:off x="6260687" y="38526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44" name="Google Shape;11244;p25"/>
          <p:cNvGrpSpPr/>
          <p:nvPr/>
        </p:nvGrpSpPr>
        <p:grpSpPr>
          <a:xfrm rot="-5400000">
            <a:off x="7700213" y="1028574"/>
            <a:ext cx="1693781" cy="1707607"/>
            <a:chOff x="2000675" y="255425"/>
            <a:chExt cx="413450" cy="416825"/>
          </a:xfrm>
        </p:grpSpPr>
        <p:sp>
          <p:nvSpPr>
            <p:cNvPr id="11245" name="Google Shape;11245;p25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25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25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25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25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25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25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25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25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25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25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25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25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25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25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25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25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25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25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25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25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25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25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25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25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25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25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25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25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25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25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25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25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25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25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25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25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25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25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25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25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25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25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25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25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25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25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25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25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25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25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25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25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25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25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25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25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25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25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25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25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25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25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25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25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25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25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25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25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25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25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25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25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25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25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25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25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25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25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25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25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25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25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25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25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25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25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25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25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25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25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25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25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25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25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25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25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25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25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25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25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25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25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25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25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50" name="Google Shape;11350;p25"/>
          <p:cNvSpPr/>
          <p:nvPr/>
        </p:nvSpPr>
        <p:spPr>
          <a:xfrm rot="-5400000">
            <a:off x="4531512" y="-33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51" name="Google Shape;11351;p25"/>
          <p:cNvSpPr/>
          <p:nvPr/>
        </p:nvSpPr>
        <p:spPr>
          <a:xfrm rot="-5400000">
            <a:off x="-309138" y="2399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52" name="Google Shape;11352;p2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1353" name="Google Shape;11353;p2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2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55" name="Google Shape;11355;p2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1356" name="Google Shape;11356;p2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1357" name="Google Shape;11357;p2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11358" name="Google Shape;11358;p25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1359" name="Google Shape;11359;p25"/>
          <p:cNvSpPr txBox="1"/>
          <p:nvPr>
            <p:ph hasCustomPrompt="1" type="title"/>
          </p:nvPr>
        </p:nvSpPr>
        <p:spPr>
          <a:xfrm>
            <a:off x="1174675" y="3313889"/>
            <a:ext cx="2126400" cy="37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0" name="Google Shape;11360;p25"/>
          <p:cNvSpPr txBox="1"/>
          <p:nvPr>
            <p:ph idx="1" type="subTitle"/>
          </p:nvPr>
        </p:nvSpPr>
        <p:spPr>
          <a:xfrm>
            <a:off x="1174675" y="3817313"/>
            <a:ext cx="2126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1" name="Google Shape;11361;p25"/>
          <p:cNvSpPr txBox="1"/>
          <p:nvPr>
            <p:ph hasCustomPrompt="1" idx="2" type="title"/>
          </p:nvPr>
        </p:nvSpPr>
        <p:spPr>
          <a:xfrm>
            <a:off x="3508800" y="3313885"/>
            <a:ext cx="2126400" cy="37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2" name="Google Shape;11362;p25"/>
          <p:cNvSpPr txBox="1"/>
          <p:nvPr>
            <p:ph idx="3" type="subTitle"/>
          </p:nvPr>
        </p:nvSpPr>
        <p:spPr>
          <a:xfrm>
            <a:off x="3508800" y="3817305"/>
            <a:ext cx="2126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3" name="Google Shape;11363;p25"/>
          <p:cNvSpPr txBox="1"/>
          <p:nvPr>
            <p:ph hasCustomPrompt="1" idx="4" type="title"/>
          </p:nvPr>
        </p:nvSpPr>
        <p:spPr>
          <a:xfrm>
            <a:off x="5842925" y="3313888"/>
            <a:ext cx="2126400" cy="37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4" name="Google Shape;11364;p25"/>
          <p:cNvSpPr txBox="1"/>
          <p:nvPr>
            <p:ph idx="5" type="subTitle"/>
          </p:nvPr>
        </p:nvSpPr>
        <p:spPr>
          <a:xfrm>
            <a:off x="5842925" y="3817310"/>
            <a:ext cx="2126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5" name="Google Shape;11365;p2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1366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7" name="Google Shape;11367;p2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1368" name="Google Shape;11368;p2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69" name="Google Shape;11369;p2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0" name="Google Shape;11370;p2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1" name="Google Shape;11371;p2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2" name="Google Shape;11372;p2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3" name="Google Shape;11373;p2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4" name="Google Shape;11374;p2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5" name="Google Shape;11375;p2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6" name="Google Shape;11376;p2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7" name="Google Shape;11377;p2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8" name="Google Shape;11378;p2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79" name="Google Shape;11379;p2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0" name="Google Shape;11380;p2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1" name="Google Shape;11381;p2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2" name="Google Shape;11382;p2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3" name="Google Shape;11383;p2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4" name="Google Shape;11384;p2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5" name="Google Shape;11385;p2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6" name="Google Shape;11386;p2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7" name="Google Shape;11387;p2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8" name="Google Shape;11388;p2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89" name="Google Shape;11389;p2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0" name="Google Shape;11390;p2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1" name="Google Shape;11391;p2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2" name="Google Shape;11392;p2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3" name="Google Shape;11393;p2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4" name="Google Shape;11394;p2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5" name="Google Shape;11395;p2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6" name="Google Shape;11396;p2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7" name="Google Shape;11397;p2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8" name="Google Shape;11398;p2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399" name="Google Shape;11399;p2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400" name="Google Shape;11400;p2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401" name="Google Shape;11401;p2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402" name="Google Shape;11402;p2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1403" name="Google Shape;11403;p26"/>
          <p:cNvGrpSpPr/>
          <p:nvPr/>
        </p:nvGrpSpPr>
        <p:grpSpPr>
          <a:xfrm rot="-5400000">
            <a:off x="-307015" y="3696877"/>
            <a:ext cx="2057524" cy="2061784"/>
            <a:chOff x="1964350" y="765525"/>
            <a:chExt cx="386375" cy="387175"/>
          </a:xfrm>
        </p:grpSpPr>
        <p:sp>
          <p:nvSpPr>
            <p:cNvPr id="11404" name="Google Shape;11404;p26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26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26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26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26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26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26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26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26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26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26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26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26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26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26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26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26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26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26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26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26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26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26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26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26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26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26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26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26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26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26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26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26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26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26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26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26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26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26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26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26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26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26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26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26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26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26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26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26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26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26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26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26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26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26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26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26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26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26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26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26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26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26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26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26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26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26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26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26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26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26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26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26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26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26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26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26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26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26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26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26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26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26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26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26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26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26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26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26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26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26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26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26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26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26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26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26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26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26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26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26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26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26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26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26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26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26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26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26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26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26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26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26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26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26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26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26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26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26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26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26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26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26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26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26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26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26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26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26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26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26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26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26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26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26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26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26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26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26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26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26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26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26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26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26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26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26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26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26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26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26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26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26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26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26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26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26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26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26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26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26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26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26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26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26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26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26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26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26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26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26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26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26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26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26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26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26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26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26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26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26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26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26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26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26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26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26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26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26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26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26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26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26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26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26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26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26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26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26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26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26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26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26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26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26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26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26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26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26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26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26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26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26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26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26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26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26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26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26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26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26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89" name="Google Shape;11789;p26"/>
          <p:cNvSpPr/>
          <p:nvPr/>
        </p:nvSpPr>
        <p:spPr>
          <a:xfrm rot="-5400000">
            <a:off x="6260687" y="38526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90" name="Google Shape;11790;p26"/>
          <p:cNvGrpSpPr/>
          <p:nvPr/>
        </p:nvGrpSpPr>
        <p:grpSpPr>
          <a:xfrm rot="-5400000">
            <a:off x="7700213" y="1028574"/>
            <a:ext cx="1693781" cy="1707607"/>
            <a:chOff x="2000675" y="255425"/>
            <a:chExt cx="413450" cy="416825"/>
          </a:xfrm>
        </p:grpSpPr>
        <p:sp>
          <p:nvSpPr>
            <p:cNvPr id="11791" name="Google Shape;11791;p26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26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26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26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26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26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26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26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26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26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26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26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26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26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26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26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26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26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26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26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26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26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26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26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26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26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26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26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26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26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26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26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26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26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26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26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26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26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26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26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26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26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26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26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26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26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26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26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26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26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26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26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26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26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26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26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26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26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26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26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26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26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26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26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26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26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26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26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26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26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26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26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26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26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26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26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26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26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26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26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26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26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26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26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26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26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26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26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26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26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26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26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26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26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26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26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26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26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26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26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26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26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26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26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26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96" name="Google Shape;11896;p26"/>
          <p:cNvSpPr/>
          <p:nvPr/>
        </p:nvSpPr>
        <p:spPr>
          <a:xfrm rot="-5400000">
            <a:off x="4531512" y="-33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97" name="Google Shape;11897;p26"/>
          <p:cNvSpPr/>
          <p:nvPr/>
        </p:nvSpPr>
        <p:spPr>
          <a:xfrm rot="-5400000">
            <a:off x="-309138" y="2399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98" name="Google Shape;11898;p2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1899" name="Google Shape;11899;p2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2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901" name="Google Shape;11901;p2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1902" name="Google Shape;11902;p2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1903" name="Google Shape;11903;p2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11904" name="Google Shape;11904;p26"/>
          <p:cNvSpPr txBox="1"/>
          <p:nvPr>
            <p:ph type="ctrTitle"/>
          </p:nvPr>
        </p:nvSpPr>
        <p:spPr>
          <a:xfrm>
            <a:off x="2430000" y="721450"/>
            <a:ext cx="4284000" cy="71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905" name="Google Shape;11905;p26"/>
          <p:cNvSpPr txBox="1"/>
          <p:nvPr>
            <p:ph idx="1" type="subTitle"/>
          </p:nvPr>
        </p:nvSpPr>
        <p:spPr>
          <a:xfrm>
            <a:off x="3454050" y="1891950"/>
            <a:ext cx="2235900" cy="80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906" name="Google Shape;11906;p26"/>
          <p:cNvSpPr txBox="1"/>
          <p:nvPr>
            <p:ph idx="2" type="title"/>
          </p:nvPr>
        </p:nvSpPr>
        <p:spPr>
          <a:xfrm>
            <a:off x="2377650" y="1527875"/>
            <a:ext cx="43887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1907" name="Google Shape;11907;p26"/>
          <p:cNvSpPr txBox="1"/>
          <p:nvPr/>
        </p:nvSpPr>
        <p:spPr>
          <a:xfrm>
            <a:off x="1782150" y="3775200"/>
            <a:ext cx="55797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,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1908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09" name="Google Shape;11909;p2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1910" name="Google Shape;11910;p2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1" name="Google Shape;11911;p2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2" name="Google Shape;11912;p2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3" name="Google Shape;11913;p2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4" name="Google Shape;11914;p2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5" name="Google Shape;11915;p2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6" name="Google Shape;11916;p2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7" name="Google Shape;11917;p2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8" name="Google Shape;11918;p2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19" name="Google Shape;11919;p2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0" name="Google Shape;11920;p2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1" name="Google Shape;11921;p2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2" name="Google Shape;11922;p2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3" name="Google Shape;11923;p2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4" name="Google Shape;11924;p2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5" name="Google Shape;11925;p2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6" name="Google Shape;11926;p2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7" name="Google Shape;11927;p2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8" name="Google Shape;11928;p2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29" name="Google Shape;11929;p2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0" name="Google Shape;11930;p2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1" name="Google Shape;11931;p2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2" name="Google Shape;11932;p2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3" name="Google Shape;11933;p2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4" name="Google Shape;11934;p2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5" name="Google Shape;11935;p2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6" name="Google Shape;11936;p2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7" name="Google Shape;11937;p2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8" name="Google Shape;11938;p2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39" name="Google Shape;11939;p2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40" name="Google Shape;11940;p2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41" name="Google Shape;11941;p2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42" name="Google Shape;11942;p2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43" name="Google Shape;11943;p2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1944" name="Google Shape;11944;p2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1945" name="Google Shape;11945;p27"/>
          <p:cNvGrpSpPr/>
          <p:nvPr/>
        </p:nvGrpSpPr>
        <p:grpSpPr>
          <a:xfrm rot="10800000">
            <a:off x="-940894" y="738773"/>
            <a:ext cx="2057524" cy="2061784"/>
            <a:chOff x="1964350" y="765525"/>
            <a:chExt cx="386375" cy="387175"/>
          </a:xfrm>
        </p:grpSpPr>
        <p:sp>
          <p:nvSpPr>
            <p:cNvPr id="11946" name="Google Shape;11946;p27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27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27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27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27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27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27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27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27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27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27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27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27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27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27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27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27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27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27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27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27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27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27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27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27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27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27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27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27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27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27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27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27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27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27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27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27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27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27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27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27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27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27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27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27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27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27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27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27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27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27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27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27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27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27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27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27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27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27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27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27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27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27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27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27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27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27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27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27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27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27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27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27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27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27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27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27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27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27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27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27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27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27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27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27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27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27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27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27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27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27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27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27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27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27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27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27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27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27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27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27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27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27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27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27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27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27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27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27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27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27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27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27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27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27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27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27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27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27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27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27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27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27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27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27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27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27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27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27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27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27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27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27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27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27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27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27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27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27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27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27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27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27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27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27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27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27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27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27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27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27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27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27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27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27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27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27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27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27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27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27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27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27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27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27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27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27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27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27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27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27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27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27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27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27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27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27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27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27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31" name="Google Shape;12331;p27"/>
          <p:cNvSpPr/>
          <p:nvPr/>
        </p:nvSpPr>
        <p:spPr>
          <a:xfrm rot="10800000">
            <a:off x="8327849" y="150965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32" name="Google Shape;12332;p27"/>
          <p:cNvGrpSpPr/>
          <p:nvPr/>
        </p:nvGrpSpPr>
        <p:grpSpPr>
          <a:xfrm rot="10800000">
            <a:off x="6948137" y="3972230"/>
            <a:ext cx="1693781" cy="1707607"/>
            <a:chOff x="2000675" y="255425"/>
            <a:chExt cx="413450" cy="416825"/>
          </a:xfrm>
        </p:grpSpPr>
        <p:sp>
          <p:nvSpPr>
            <p:cNvPr id="12333" name="Google Shape;12333;p27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27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27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27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27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27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27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27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27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27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27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27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27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27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27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27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27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27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27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27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27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27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27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27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27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27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27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27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27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27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27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27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27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27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27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27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27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27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27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27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27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27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27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27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27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27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27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27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27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27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27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27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27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27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27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27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27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27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27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27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27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27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27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27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27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27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27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27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27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27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27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27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27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27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27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27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27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27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27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27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27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27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27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27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27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27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27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27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27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27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27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27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27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27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27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27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27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27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27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27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27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27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27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27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27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38" name="Google Shape;12438;p27"/>
          <p:cNvSpPr/>
          <p:nvPr/>
        </p:nvSpPr>
        <p:spPr>
          <a:xfrm rot="10800000">
            <a:off x="1624424" y="-457650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39" name="Google Shape;12439;p27"/>
          <p:cNvSpPr/>
          <p:nvPr/>
        </p:nvSpPr>
        <p:spPr>
          <a:xfrm rot="10800000">
            <a:off x="1742824" y="418057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40" name="Google Shape;12440;p27"/>
          <p:cNvGrpSpPr/>
          <p:nvPr/>
        </p:nvGrpSpPr>
        <p:grpSpPr>
          <a:xfrm rot="10800000">
            <a:off x="5633278" y="-565202"/>
            <a:ext cx="899133" cy="900956"/>
            <a:chOff x="1964350" y="765525"/>
            <a:chExt cx="386375" cy="387175"/>
          </a:xfrm>
        </p:grpSpPr>
        <p:sp>
          <p:nvSpPr>
            <p:cNvPr id="12441" name="Google Shape;12441;p27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27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27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27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27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27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27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27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27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27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27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27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27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27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27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27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27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27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27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27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27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27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27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27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27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27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27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27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27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27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27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27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27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27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27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27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27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27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27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27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27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27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27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27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27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27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27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27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27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27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27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27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27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27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27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27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27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27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27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27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27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27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27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27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27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27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27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27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27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27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27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27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27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27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27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27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27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27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27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27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27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27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27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27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27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27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27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27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27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27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27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27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27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27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27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27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27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27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27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27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27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27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27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27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27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27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27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27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27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27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27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27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27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27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27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27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27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27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27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27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27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27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27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27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27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27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27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27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27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27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27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27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27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27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27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27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27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27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27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27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27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27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27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27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27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27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27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27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27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27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27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27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27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27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27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27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27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27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27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27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27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27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27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27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27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27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27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27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27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27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27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27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27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27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27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27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27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27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27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27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27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27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27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27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27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27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27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27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27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27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27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27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27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27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27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27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27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27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27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27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27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27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27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27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27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27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27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27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27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27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27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27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27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27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27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27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27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27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27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27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27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27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27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27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27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27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27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27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27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27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27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27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27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27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27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27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27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27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27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27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27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27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27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27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27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27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27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27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27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27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27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27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27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27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27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27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27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27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27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27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27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27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27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27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27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27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27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27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27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27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27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27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27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27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27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27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27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27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27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27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27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27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27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27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27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27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27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27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27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27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27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27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27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27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27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27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27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27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27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27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27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27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27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27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27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27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27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27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27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27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27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27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27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27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27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27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27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27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27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27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27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27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27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27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27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27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27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27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27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27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27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27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27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27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27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27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27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27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27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27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27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27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27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27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27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27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27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27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27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27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27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27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27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27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27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27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27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27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27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27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27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27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27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27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27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27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27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27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27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27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27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27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27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27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27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27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27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27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27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27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27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27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27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27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27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6" name="Google Shape;12826;p27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2827" name="Google Shape;12827;p27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27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829" name="Google Shape;12829;p27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2830" name="Google Shape;12830;p27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2831" name="Google Shape;12831;p27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12832" name="Google Shape;12832;p27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12833" name="Shape 12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4" name="Google Shape;12834;p2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2835" name="Google Shape;12835;p2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36" name="Google Shape;12836;p2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37" name="Google Shape;12837;p2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38" name="Google Shape;12838;p2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39" name="Google Shape;12839;p2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0" name="Google Shape;12840;p2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1" name="Google Shape;12841;p2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2" name="Google Shape;12842;p2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3" name="Google Shape;12843;p2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4" name="Google Shape;12844;p2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5" name="Google Shape;12845;p2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6" name="Google Shape;12846;p2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7" name="Google Shape;12847;p2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8" name="Google Shape;12848;p2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49" name="Google Shape;12849;p2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0" name="Google Shape;12850;p2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1" name="Google Shape;12851;p2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2" name="Google Shape;12852;p2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3" name="Google Shape;12853;p2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4" name="Google Shape;12854;p2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5" name="Google Shape;12855;p2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6" name="Google Shape;12856;p2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7" name="Google Shape;12857;p2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8" name="Google Shape;12858;p2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59" name="Google Shape;12859;p2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0" name="Google Shape;12860;p2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1" name="Google Shape;12861;p2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2" name="Google Shape;12862;p2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3" name="Google Shape;12863;p2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4" name="Google Shape;12864;p2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5" name="Google Shape;12865;p2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6" name="Google Shape;12866;p2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7" name="Google Shape;12867;p2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8" name="Google Shape;12868;p2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2869" name="Google Shape;12869;p2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2870" name="Google Shape;12870;p28"/>
          <p:cNvGrpSpPr/>
          <p:nvPr/>
        </p:nvGrpSpPr>
        <p:grpSpPr>
          <a:xfrm>
            <a:off x="7561225" y="2314077"/>
            <a:ext cx="2057524" cy="2061784"/>
            <a:chOff x="1964350" y="765525"/>
            <a:chExt cx="386375" cy="387175"/>
          </a:xfrm>
        </p:grpSpPr>
        <p:sp>
          <p:nvSpPr>
            <p:cNvPr id="12871" name="Google Shape;12871;p28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28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28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28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28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28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28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28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28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28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28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28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28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28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28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28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28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28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28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28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28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28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28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28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28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28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28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28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28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28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28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28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28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28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28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28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28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28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28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28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28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28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28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28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28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28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28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28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28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28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28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28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28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28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28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28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28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28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28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28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28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28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28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28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28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28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28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28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28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28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28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28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28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28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28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28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28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28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28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28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28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28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28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28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28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28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28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28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28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28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28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28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28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28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28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28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28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28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28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28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28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28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28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28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28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28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28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28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28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28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28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28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28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28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28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28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28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28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28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28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28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28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28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28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28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28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28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28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28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28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28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28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28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28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28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28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28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28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28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28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28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28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28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28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28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28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28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28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28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28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28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28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28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28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28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28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28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28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28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28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28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28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28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28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28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28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28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28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28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28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28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28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28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28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28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28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28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28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28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28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28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28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28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28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28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28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28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28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28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28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28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28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28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28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28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28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28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28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28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28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28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28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28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28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28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28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28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28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28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28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28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28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28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28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28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28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28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28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28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28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28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28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28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28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28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28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28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28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28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28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28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28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28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28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28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28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28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28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28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28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28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28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28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28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28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28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28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28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28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28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28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28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28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28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28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28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28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28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28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28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28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28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28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28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28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28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28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28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28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28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28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28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28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28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28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28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28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28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28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28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28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28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28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28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28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28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28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28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28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28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28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28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28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28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28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28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28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28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28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28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28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28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28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28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28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28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28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28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28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28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28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28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28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28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28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28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28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28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28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28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28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28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28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28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28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28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28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28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28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28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28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28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28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28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28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28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28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28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28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28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28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28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28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28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28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28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28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28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28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28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28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28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28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28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28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28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28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28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28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28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28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28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28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28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28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28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28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28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28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28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28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28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28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28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28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28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28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28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28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28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28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28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28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28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28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56" name="Google Shape;13256;p28"/>
          <p:cNvSpPr/>
          <p:nvPr/>
        </p:nvSpPr>
        <p:spPr>
          <a:xfrm>
            <a:off x="-940894" y="231408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257" name="Google Shape;13257;p28"/>
          <p:cNvGrpSpPr/>
          <p:nvPr/>
        </p:nvGrpSpPr>
        <p:grpSpPr>
          <a:xfrm>
            <a:off x="35937" y="-565202"/>
            <a:ext cx="1693781" cy="1707607"/>
            <a:chOff x="2000675" y="255425"/>
            <a:chExt cx="413450" cy="416825"/>
          </a:xfrm>
        </p:grpSpPr>
        <p:sp>
          <p:nvSpPr>
            <p:cNvPr id="13258" name="Google Shape;13258;p28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28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28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28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28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28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28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28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28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28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28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28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28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28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28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28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28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28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28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28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28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28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28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28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28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28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28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28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28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28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28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28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28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28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28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28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28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28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28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28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28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28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28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28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28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28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28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28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28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28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28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28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28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28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28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28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28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28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28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28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28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28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28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28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28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28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28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28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28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28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28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28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28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28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28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28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28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28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28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28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28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28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28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28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28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28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28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28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28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28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28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28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28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28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28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28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28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28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28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28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28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28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28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28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28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63" name="Google Shape;13363;p28"/>
          <p:cNvSpPr/>
          <p:nvPr/>
        </p:nvSpPr>
        <p:spPr>
          <a:xfrm>
            <a:off x="5949731" y="446858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64" name="Google Shape;13364;p28"/>
          <p:cNvSpPr/>
          <p:nvPr/>
        </p:nvSpPr>
        <p:spPr>
          <a:xfrm>
            <a:off x="5644131" y="-356840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65" name="Google Shape;13365;p28"/>
          <p:cNvGrpSpPr/>
          <p:nvPr/>
        </p:nvGrpSpPr>
        <p:grpSpPr>
          <a:xfrm>
            <a:off x="2145444" y="4778881"/>
            <a:ext cx="899133" cy="900956"/>
            <a:chOff x="1964350" y="765525"/>
            <a:chExt cx="386375" cy="387175"/>
          </a:xfrm>
        </p:grpSpPr>
        <p:sp>
          <p:nvSpPr>
            <p:cNvPr id="13366" name="Google Shape;13366;p28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28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28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28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28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28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28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28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28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28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28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28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28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28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28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28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28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28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28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28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28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28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28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28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28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28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28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28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28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28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28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28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28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28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28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28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28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28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28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28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28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28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28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28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28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28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28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28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28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28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28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28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28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28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28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28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28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28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28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28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28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28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28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28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28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28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28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28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28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28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28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28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28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28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28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28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28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28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28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28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28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28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28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28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28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28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28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28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28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28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28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28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28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28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28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28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28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28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28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28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28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28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28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28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28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28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28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28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28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28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28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28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28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28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28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28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28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28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28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28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28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28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28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28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28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28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28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28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28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28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28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28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28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28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28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28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28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28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28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28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28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28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28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28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28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28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28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28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28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28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28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28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28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28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28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28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28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28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28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28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28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28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28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28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28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28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28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28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28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28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28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28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28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28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28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28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28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28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28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28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28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28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28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28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28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28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28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28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28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28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28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28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28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28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28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28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28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28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28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28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28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28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28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28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28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28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28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28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28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28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28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28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28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28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28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28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28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28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28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28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28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28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28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28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28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28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28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28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28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28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28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28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28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28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28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28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28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28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28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28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28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28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28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28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28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28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28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28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28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28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28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28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28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28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28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28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28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28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28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28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28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28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28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28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28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28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28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28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28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28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28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28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28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28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28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28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28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28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28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28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28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28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28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28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28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28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28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28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28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28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28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28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28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28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28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28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28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28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28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28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28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28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28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28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28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28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28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28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28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28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28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28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28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28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28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28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28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28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28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28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28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28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28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28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28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28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28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28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28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28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28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28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28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28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28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28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28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28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28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28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28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28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28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28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28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28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28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28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28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28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28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28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28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28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28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28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28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28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28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28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28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28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28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28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28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28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28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28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28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28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28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28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28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28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28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28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28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28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28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28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28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28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28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28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28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51" name="Google Shape;13751;p28"/>
          <p:cNvGrpSpPr/>
          <p:nvPr/>
        </p:nvGrpSpPr>
        <p:grpSpPr>
          <a:xfrm>
            <a:off x="1355360" y="659681"/>
            <a:ext cx="6512096" cy="3523664"/>
            <a:chOff x="1355360" y="659681"/>
            <a:chExt cx="6512096" cy="3523664"/>
          </a:xfrm>
        </p:grpSpPr>
        <p:sp>
          <p:nvSpPr>
            <p:cNvPr id="13752" name="Google Shape;13752;p28"/>
            <p:cNvSpPr/>
            <p:nvPr/>
          </p:nvSpPr>
          <p:spPr>
            <a:xfrm>
              <a:off x="1355360" y="960145"/>
              <a:ext cx="6433200" cy="32232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28"/>
            <p:cNvSpPr/>
            <p:nvPr/>
          </p:nvSpPr>
          <p:spPr>
            <a:xfrm rot="3390789">
              <a:off x="7113431" y="793589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754" name="Google Shape;13754;p28"/>
            <p:cNvGrpSpPr/>
            <p:nvPr/>
          </p:nvGrpSpPr>
          <p:grpSpPr>
            <a:xfrm>
              <a:off x="1507775" y="1112550"/>
              <a:ext cx="111400" cy="125400"/>
              <a:chOff x="1707200" y="137775"/>
              <a:chExt cx="111400" cy="125400"/>
            </a:xfrm>
          </p:grpSpPr>
          <p:cxnSp>
            <p:nvCxnSpPr>
              <p:cNvPr id="13755" name="Google Shape;13755;p28"/>
              <p:cNvCxnSpPr/>
              <p:nvPr/>
            </p:nvCxnSpPr>
            <p:spPr>
              <a:xfrm>
                <a:off x="17072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3756" name="Google Shape;13756;p28"/>
              <p:cNvCxnSpPr/>
              <p:nvPr/>
            </p:nvCxnSpPr>
            <p:spPr>
              <a:xfrm flipH="1">
                <a:off x="17073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463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" name="Google Shape;1464;p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465" name="Google Shape;1465;p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66" name="Google Shape;1466;p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67" name="Google Shape;1467;p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68" name="Google Shape;1468;p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69" name="Google Shape;1469;p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0" name="Google Shape;1470;p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1" name="Google Shape;1471;p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2" name="Google Shape;1472;p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3" name="Google Shape;1473;p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4" name="Google Shape;1474;p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5" name="Google Shape;1475;p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6" name="Google Shape;1476;p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7" name="Google Shape;1477;p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8" name="Google Shape;1478;p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79" name="Google Shape;1479;p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0" name="Google Shape;1480;p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1" name="Google Shape;1481;p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2" name="Google Shape;1482;p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3" name="Google Shape;1483;p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4" name="Google Shape;1484;p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5" name="Google Shape;1485;p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6" name="Google Shape;1486;p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7" name="Google Shape;1487;p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8" name="Google Shape;1488;p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89" name="Google Shape;1489;p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0" name="Google Shape;1490;p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1" name="Google Shape;1491;p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2" name="Google Shape;1492;p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3" name="Google Shape;1493;p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4" name="Google Shape;1494;p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5" name="Google Shape;1495;p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6" name="Google Shape;1496;p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7" name="Google Shape;1497;p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8" name="Google Shape;1498;p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499" name="Google Shape;1499;p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500" name="Google Shape;1500;p4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01" name="Google Shape;1501;p4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1502" name="Google Shape;1502;p4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4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4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4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4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4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4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4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4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4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4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4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4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4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4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4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4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4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4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4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4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4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4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4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4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4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4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4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4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4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4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4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4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4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4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4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4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4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4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4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4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4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4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4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4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4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4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4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4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4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07" name="Google Shape;1607;p4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8" name="Google Shape;1608;p4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09" name="Google Shape;1609;p4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610" name="Google Shape;1610;p4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4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12" name="Google Shape;1612;p4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613" name="Google Shape;1613;p4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14" name="Google Shape;1614;p4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1615" name="Google Shape;1615;p4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616" name="Google Shape;1616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617" name="Google Shape;1617;p4"/>
          <p:cNvSpPr txBox="1"/>
          <p:nvPr>
            <p:ph idx="1" type="body"/>
          </p:nvPr>
        </p:nvSpPr>
        <p:spPr>
          <a:xfrm>
            <a:off x="718375" y="1017725"/>
            <a:ext cx="7704000" cy="35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200">
                <a:solidFill>
                  <a:schemeClr val="dk1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>
                <a:solidFill>
                  <a:schemeClr val="dk1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>
                <a:solidFill>
                  <a:schemeClr val="dk1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618" name="Google Shape;1618;p4"/>
          <p:cNvGrpSpPr/>
          <p:nvPr/>
        </p:nvGrpSpPr>
        <p:grpSpPr>
          <a:xfrm rot="5400000">
            <a:off x="3498265" y="5712251"/>
            <a:ext cx="2057524" cy="2061784"/>
            <a:chOff x="1964350" y="765525"/>
            <a:chExt cx="386375" cy="387175"/>
          </a:xfrm>
        </p:grpSpPr>
        <p:sp>
          <p:nvSpPr>
            <p:cNvPr id="1619" name="Google Shape;1619;p4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04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5" name="Google Shape;2005;p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2006" name="Google Shape;2006;p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07" name="Google Shape;2007;p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08" name="Google Shape;2008;p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09" name="Google Shape;2009;p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0" name="Google Shape;2010;p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1" name="Google Shape;2011;p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2" name="Google Shape;2012;p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3" name="Google Shape;2013;p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4" name="Google Shape;2014;p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5" name="Google Shape;2015;p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6" name="Google Shape;2016;p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7" name="Google Shape;2017;p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8" name="Google Shape;2018;p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19" name="Google Shape;2019;p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0" name="Google Shape;2020;p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1" name="Google Shape;2021;p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2" name="Google Shape;2022;p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3" name="Google Shape;2023;p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4" name="Google Shape;2024;p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5" name="Google Shape;2025;p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6" name="Google Shape;2026;p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7" name="Google Shape;2027;p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8" name="Google Shape;2028;p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29" name="Google Shape;2029;p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0" name="Google Shape;2030;p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1" name="Google Shape;2031;p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2" name="Google Shape;2032;p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3" name="Google Shape;2033;p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4" name="Google Shape;2034;p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5" name="Google Shape;2035;p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6" name="Google Shape;2036;p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7" name="Google Shape;2037;p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8" name="Google Shape;2038;p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39" name="Google Shape;2039;p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040" name="Google Shape;2040;p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2041" name="Google Shape;2041;p5"/>
          <p:cNvSpPr/>
          <p:nvPr/>
        </p:nvSpPr>
        <p:spPr>
          <a:xfrm rot="5400000">
            <a:off x="2142187" y="-15963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42" name="Google Shape;2042;p5"/>
          <p:cNvGrpSpPr/>
          <p:nvPr/>
        </p:nvGrpSpPr>
        <p:grpSpPr>
          <a:xfrm rot="5400000">
            <a:off x="7690205" y="2363294"/>
            <a:ext cx="1693781" cy="1707607"/>
            <a:chOff x="2000675" y="255425"/>
            <a:chExt cx="413450" cy="416825"/>
          </a:xfrm>
        </p:grpSpPr>
        <p:sp>
          <p:nvSpPr>
            <p:cNvPr id="2043" name="Google Shape;2043;p5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8" name="Google Shape;2148;p5"/>
          <p:cNvSpPr/>
          <p:nvPr/>
        </p:nvSpPr>
        <p:spPr>
          <a:xfrm rot="5400000">
            <a:off x="42437" y="188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9" name="Google Shape;2149;p5"/>
          <p:cNvSpPr/>
          <p:nvPr/>
        </p:nvSpPr>
        <p:spPr>
          <a:xfrm rot="5400000">
            <a:off x="3969862" y="375038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50" name="Google Shape;2150;p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2151" name="Google Shape;2151;p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153" name="Google Shape;2153;p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2154" name="Google Shape;2154;p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2155" name="Google Shape;2155;p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2156" name="Google Shape;2156;p5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2157" name="Google Shape;2157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58" name="Google Shape;2158;p5"/>
          <p:cNvSpPr txBox="1"/>
          <p:nvPr>
            <p:ph idx="2" type="title"/>
          </p:nvPr>
        </p:nvSpPr>
        <p:spPr>
          <a:xfrm>
            <a:off x="1539551" y="2796282"/>
            <a:ext cx="27975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159" name="Google Shape;2159;p5"/>
          <p:cNvSpPr txBox="1"/>
          <p:nvPr>
            <p:ph idx="1" type="subTitle"/>
          </p:nvPr>
        </p:nvSpPr>
        <p:spPr>
          <a:xfrm>
            <a:off x="1539551" y="3183164"/>
            <a:ext cx="2797500" cy="65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60" name="Google Shape;2160;p5"/>
          <p:cNvSpPr txBox="1"/>
          <p:nvPr>
            <p:ph idx="3" type="title"/>
          </p:nvPr>
        </p:nvSpPr>
        <p:spPr>
          <a:xfrm>
            <a:off x="4817827" y="2796282"/>
            <a:ext cx="27975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161" name="Google Shape;2161;p5"/>
          <p:cNvSpPr txBox="1"/>
          <p:nvPr>
            <p:ph idx="4" type="subTitle"/>
          </p:nvPr>
        </p:nvSpPr>
        <p:spPr>
          <a:xfrm>
            <a:off x="4817827" y="3183163"/>
            <a:ext cx="2797500" cy="65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162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3" name="Google Shape;2163;p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2164" name="Google Shape;2164;p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65" name="Google Shape;2165;p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66" name="Google Shape;2166;p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67" name="Google Shape;2167;p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68" name="Google Shape;2168;p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69" name="Google Shape;2169;p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0" name="Google Shape;2170;p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1" name="Google Shape;2171;p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2" name="Google Shape;2172;p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3" name="Google Shape;2173;p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4" name="Google Shape;2174;p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5" name="Google Shape;2175;p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6" name="Google Shape;2176;p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7" name="Google Shape;2177;p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8" name="Google Shape;2178;p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79" name="Google Shape;2179;p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0" name="Google Shape;2180;p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1" name="Google Shape;2181;p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2" name="Google Shape;2182;p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3" name="Google Shape;2183;p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4" name="Google Shape;2184;p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5" name="Google Shape;2185;p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6" name="Google Shape;2186;p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7" name="Google Shape;2187;p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8" name="Google Shape;2188;p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89" name="Google Shape;2189;p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0" name="Google Shape;2190;p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1" name="Google Shape;2191;p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2" name="Google Shape;2192;p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3" name="Google Shape;2193;p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4" name="Google Shape;2194;p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5" name="Google Shape;2195;p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6" name="Google Shape;2196;p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7" name="Google Shape;2197;p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198" name="Google Shape;2198;p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2199" name="Google Shape;2199;p6"/>
          <p:cNvGrpSpPr/>
          <p:nvPr/>
        </p:nvGrpSpPr>
        <p:grpSpPr>
          <a:xfrm>
            <a:off x="2169487" y="3852602"/>
            <a:ext cx="2057524" cy="2061784"/>
            <a:chOff x="1964350" y="765525"/>
            <a:chExt cx="386375" cy="387175"/>
          </a:xfrm>
        </p:grpSpPr>
        <p:sp>
          <p:nvSpPr>
            <p:cNvPr id="2200" name="Google Shape;2200;p6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6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6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6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6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6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6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6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6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6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6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6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6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6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6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6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6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6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6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6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6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6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6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6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6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6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6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6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6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6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6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6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6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6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6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6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6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6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6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6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6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6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6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6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6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6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6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6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6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6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6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6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6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6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6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6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6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6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6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6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6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6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6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6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6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6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6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6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6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6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6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6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6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6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6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6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6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6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6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6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6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6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6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6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6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6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6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6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6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6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6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6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6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6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6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6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6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6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6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6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6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6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6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6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6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6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6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6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6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6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6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6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6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6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6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6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6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6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6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6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6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6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6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6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6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6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6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6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6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6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6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6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6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6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6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6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6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6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6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6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6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6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6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6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6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6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6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6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6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6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6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6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6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6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6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6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6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6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6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6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6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6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6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6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6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6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6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6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6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6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6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6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6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6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6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6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6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6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6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6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6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6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6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6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6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6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6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6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6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6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6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6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6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6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6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6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6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6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6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6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6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6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6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6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6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6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6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6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6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6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6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6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6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6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6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6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6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6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6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6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6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6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6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6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6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6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6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6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6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6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6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6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6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6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6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6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6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6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6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6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6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6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6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6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6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6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6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6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6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6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6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6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6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6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6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6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6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6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6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6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6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6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6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6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6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6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6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6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6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6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6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6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6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6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6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6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6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6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6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6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6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6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6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6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6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6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6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6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6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6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6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6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6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6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6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6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6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6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6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6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6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6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6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6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6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6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6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6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6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6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6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6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5" name="Google Shape;2585;p6"/>
          <p:cNvSpPr/>
          <p:nvPr/>
        </p:nvSpPr>
        <p:spPr>
          <a:xfrm>
            <a:off x="76306" y="398002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86" name="Google Shape;2586;p6"/>
          <p:cNvGrpSpPr/>
          <p:nvPr/>
        </p:nvGrpSpPr>
        <p:grpSpPr>
          <a:xfrm>
            <a:off x="-125138" y="-335777"/>
            <a:ext cx="1693781" cy="1707607"/>
            <a:chOff x="2000675" y="255425"/>
            <a:chExt cx="413450" cy="416825"/>
          </a:xfrm>
        </p:grpSpPr>
        <p:sp>
          <p:nvSpPr>
            <p:cNvPr id="2587" name="Google Shape;2587;p6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6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6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6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6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6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6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6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6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6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6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6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6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6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6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6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6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6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6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6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6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6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6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6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6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6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6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6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6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6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6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6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6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6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6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6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6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6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6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6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6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6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6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6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6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6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6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6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6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6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6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6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6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6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6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6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6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6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6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6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6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6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6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6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6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6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6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6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6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6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6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6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6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6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6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6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6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6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6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6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6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6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6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6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6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6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6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6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6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6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6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6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6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6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6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6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6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6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6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6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6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6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6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6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6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92" name="Google Shape;2692;p6"/>
          <p:cNvSpPr/>
          <p:nvPr/>
        </p:nvSpPr>
        <p:spPr>
          <a:xfrm>
            <a:off x="7499706" y="446857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3" name="Google Shape;2693;p6"/>
          <p:cNvSpPr/>
          <p:nvPr/>
        </p:nvSpPr>
        <p:spPr>
          <a:xfrm>
            <a:off x="6100406" y="85935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94" name="Google Shape;2694;p6"/>
          <p:cNvGrpSpPr/>
          <p:nvPr/>
        </p:nvGrpSpPr>
        <p:grpSpPr>
          <a:xfrm>
            <a:off x="8168569" y="1771656"/>
            <a:ext cx="899133" cy="900956"/>
            <a:chOff x="1964350" y="765525"/>
            <a:chExt cx="386375" cy="387175"/>
          </a:xfrm>
        </p:grpSpPr>
        <p:sp>
          <p:nvSpPr>
            <p:cNvPr id="2695" name="Google Shape;2695;p6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6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6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6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6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6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6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6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6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6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6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6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6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6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6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6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6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6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6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6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6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6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6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6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6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6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6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6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6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6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6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6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6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6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6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6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6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6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6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6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6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6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6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6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6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6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6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6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6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6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6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6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6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6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6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6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6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6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6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6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6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6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6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6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6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6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6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6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6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6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6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6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6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6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6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6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6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6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6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6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6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6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6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6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6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6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6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6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6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6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6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6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6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6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6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6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6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6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6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6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6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6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6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6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6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6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6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6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6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6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6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6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6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6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6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6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6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6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6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6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6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6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6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6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6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6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6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6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6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6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6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6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6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6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6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6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6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6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6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6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6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6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6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6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6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6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6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6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6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6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6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6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6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6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6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6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6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6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6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6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6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6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6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6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6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6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6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6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6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6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6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6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6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6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6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6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6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6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6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6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6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6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6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6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6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6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6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6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6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6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6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6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6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6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6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6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6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6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6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6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6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6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6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6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6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6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6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6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6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6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6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6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6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6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6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6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6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6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6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6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6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6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6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6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6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6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6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6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6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6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6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6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6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6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6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6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6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6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6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6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6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6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6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6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6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6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6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6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6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6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6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6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6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6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6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6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6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6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6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6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6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6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6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6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6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6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6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6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6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6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6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6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6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6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6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6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6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6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6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6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6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6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6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6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6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6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6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6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6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6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6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6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6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6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6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6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6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6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6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6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6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6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6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6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6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6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6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6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6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6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6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6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6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6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6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6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6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6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6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6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6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6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6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6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6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6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6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6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6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6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6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6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6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6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6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6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6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6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6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6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6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6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6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6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6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6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6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6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6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6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6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6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6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6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6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6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6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6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0" name="Google Shape;3080;p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3081" name="Google Shape;3081;p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83" name="Google Shape;3083;p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3084" name="Google Shape;3084;p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3085" name="Google Shape;3085;p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3086" name="Google Shape;3086;p6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3087" name="Google Shape;3087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088" name="Shape 3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9" name="Google Shape;3089;p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3090" name="Google Shape;3090;p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1" name="Google Shape;3091;p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2" name="Google Shape;3092;p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3" name="Google Shape;3093;p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4" name="Google Shape;3094;p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5" name="Google Shape;3095;p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6" name="Google Shape;3096;p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7" name="Google Shape;3097;p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8" name="Google Shape;3098;p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099" name="Google Shape;3099;p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0" name="Google Shape;3100;p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1" name="Google Shape;3101;p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2" name="Google Shape;3102;p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3" name="Google Shape;3103;p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4" name="Google Shape;3104;p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5" name="Google Shape;3105;p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6" name="Google Shape;3106;p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7" name="Google Shape;3107;p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8" name="Google Shape;3108;p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09" name="Google Shape;3109;p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0" name="Google Shape;3110;p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1" name="Google Shape;3111;p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2" name="Google Shape;3112;p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3" name="Google Shape;3113;p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4" name="Google Shape;3114;p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5" name="Google Shape;3115;p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6" name="Google Shape;3116;p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7" name="Google Shape;3117;p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8" name="Google Shape;3118;p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19" name="Google Shape;3119;p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20" name="Google Shape;3120;p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21" name="Google Shape;3121;p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22" name="Google Shape;3122;p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23" name="Google Shape;3123;p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124" name="Google Shape;3124;p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3125" name="Google Shape;3125;p7"/>
          <p:cNvSpPr txBox="1"/>
          <p:nvPr>
            <p:ph type="title"/>
          </p:nvPr>
        </p:nvSpPr>
        <p:spPr>
          <a:xfrm>
            <a:off x="2191950" y="1057350"/>
            <a:ext cx="47601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126" name="Google Shape;3126;p7"/>
          <p:cNvSpPr txBox="1"/>
          <p:nvPr>
            <p:ph idx="1" type="body"/>
          </p:nvPr>
        </p:nvSpPr>
        <p:spPr>
          <a:xfrm>
            <a:off x="1862550" y="1881300"/>
            <a:ext cx="5418900" cy="197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3127" name="Google Shape;3127;p7"/>
          <p:cNvGrpSpPr/>
          <p:nvPr/>
        </p:nvGrpSpPr>
        <p:grpSpPr>
          <a:xfrm rot="-5400000">
            <a:off x="4208210" y="-1002311"/>
            <a:ext cx="2057524" cy="2061784"/>
            <a:chOff x="1964350" y="765525"/>
            <a:chExt cx="386375" cy="387175"/>
          </a:xfrm>
        </p:grpSpPr>
        <p:sp>
          <p:nvSpPr>
            <p:cNvPr id="3128" name="Google Shape;3128;p7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7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7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7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7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7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7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7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7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7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7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7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7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7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7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7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7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7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7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7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7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7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7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7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7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7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7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7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7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7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7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7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7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7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7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7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7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7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7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7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7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7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7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7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7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7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7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7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7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7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7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7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7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7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7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7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7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7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7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7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7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7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7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7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7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7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7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7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7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7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7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7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7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7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7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7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7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7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7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7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7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7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7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7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7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7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7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7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7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7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7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7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7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7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7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7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7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7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7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7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7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7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7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7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7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7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7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7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7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7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7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7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7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7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7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7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7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7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7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7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7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7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7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7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7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7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7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7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7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7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7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7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7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7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7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7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7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7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7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7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7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7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7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7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7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7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7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7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7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7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7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7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7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7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7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7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7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7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7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7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7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7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7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7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7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7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7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7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7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7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7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7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7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7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7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7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7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7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7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7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7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7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7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7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7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7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7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7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7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7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7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7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7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7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7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7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7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7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7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7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7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7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7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7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7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7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7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7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7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7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7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7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7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7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7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7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7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7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7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7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7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7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7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7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7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7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7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7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7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7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7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7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7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7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7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7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7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7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7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7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7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7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7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7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7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7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7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7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7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7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7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7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7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7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7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7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7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7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7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7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7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7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7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7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7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7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7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7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7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7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7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7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7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7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7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7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7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7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7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7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7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7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7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7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7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7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7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7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7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7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7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7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7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7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7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7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7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7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7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7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7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7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7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7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7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7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7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7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7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7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7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7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7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7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7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7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7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7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7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7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7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7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7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7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7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7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7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7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7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7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7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7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7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7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7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7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7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7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7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7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7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7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7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7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7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7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7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7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7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7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7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7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7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7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7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7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7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7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7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7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7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7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7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7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7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7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7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7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7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7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7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7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7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7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7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7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7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7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7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7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7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7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7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7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7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13" name="Google Shape;3513;p7"/>
          <p:cNvSpPr/>
          <p:nvPr/>
        </p:nvSpPr>
        <p:spPr>
          <a:xfrm rot="-5400000">
            <a:off x="5535062" y="3643412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14" name="Google Shape;3514;p7"/>
          <p:cNvGrpSpPr/>
          <p:nvPr/>
        </p:nvGrpSpPr>
        <p:grpSpPr>
          <a:xfrm rot="-5400000">
            <a:off x="-125137" y="3771662"/>
            <a:ext cx="1693781" cy="1707607"/>
            <a:chOff x="2000675" y="255425"/>
            <a:chExt cx="413450" cy="416825"/>
          </a:xfrm>
        </p:grpSpPr>
        <p:sp>
          <p:nvSpPr>
            <p:cNvPr id="3515" name="Google Shape;3515;p7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7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7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7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7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7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7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7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7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7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7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7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7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7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7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7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7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7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7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7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7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7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7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7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7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7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7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7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7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7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7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7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7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7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7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7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7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7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7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7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7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7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7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7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7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7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7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7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7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7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7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7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7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7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7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7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7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7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7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7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7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7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7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7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7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7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7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7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7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7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7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7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7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7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7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7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7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7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7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7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7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7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7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7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7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7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7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7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7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7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7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7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7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7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7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7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7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7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7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7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7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7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7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7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7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20" name="Google Shape;3620;p7"/>
          <p:cNvSpPr/>
          <p:nvPr/>
        </p:nvSpPr>
        <p:spPr>
          <a:xfrm rot="-5400000">
            <a:off x="8212687" y="275251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1" name="Google Shape;3621;p7"/>
          <p:cNvSpPr/>
          <p:nvPr/>
        </p:nvSpPr>
        <p:spPr>
          <a:xfrm rot="-5400000">
            <a:off x="-720813" y="-12741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22" name="Google Shape;3622;p7"/>
          <p:cNvGrpSpPr/>
          <p:nvPr/>
        </p:nvGrpSpPr>
        <p:grpSpPr>
          <a:xfrm>
            <a:off x="8543856" y="612762"/>
            <a:ext cx="224156" cy="222602"/>
            <a:chOff x="1732800" y="992025"/>
            <a:chExt cx="129750" cy="128850"/>
          </a:xfrm>
        </p:grpSpPr>
        <p:sp>
          <p:nvSpPr>
            <p:cNvPr id="3623" name="Google Shape;3623;p7"/>
            <p:cNvSpPr/>
            <p:nvPr/>
          </p:nvSpPr>
          <p:spPr>
            <a:xfrm>
              <a:off x="1750968" y="1026991"/>
              <a:ext cx="16326" cy="16283"/>
            </a:xfrm>
            <a:custGeom>
              <a:rect b="b" l="l" r="r" t="t"/>
              <a:pathLst>
                <a:path extrusionOk="0" h="380" w="381">
                  <a:moveTo>
                    <a:pt x="101" y="0"/>
                  </a:moveTo>
                  <a:lnTo>
                    <a:pt x="1" y="89"/>
                  </a:lnTo>
                  <a:lnTo>
                    <a:pt x="280" y="380"/>
                  </a:lnTo>
                  <a:lnTo>
                    <a:pt x="381" y="28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7"/>
            <p:cNvSpPr/>
            <p:nvPr/>
          </p:nvSpPr>
          <p:spPr>
            <a:xfrm>
              <a:off x="1754825" y="1001623"/>
              <a:ext cx="15340" cy="14869"/>
            </a:xfrm>
            <a:custGeom>
              <a:rect b="b" l="l" r="r" t="t"/>
              <a:pathLst>
                <a:path extrusionOk="0" h="347" w="358">
                  <a:moveTo>
                    <a:pt x="112" y="0"/>
                  </a:moveTo>
                  <a:cubicBezTo>
                    <a:pt x="78" y="23"/>
                    <a:pt x="33" y="56"/>
                    <a:pt x="0" y="90"/>
                  </a:cubicBezTo>
                  <a:lnTo>
                    <a:pt x="268" y="346"/>
                  </a:lnTo>
                  <a:lnTo>
                    <a:pt x="358" y="2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7"/>
            <p:cNvSpPr/>
            <p:nvPr/>
          </p:nvSpPr>
          <p:spPr>
            <a:xfrm>
              <a:off x="1747155" y="1082053"/>
              <a:ext cx="16326" cy="16797"/>
            </a:xfrm>
            <a:custGeom>
              <a:rect b="b" l="l" r="r" t="t"/>
              <a:pathLst>
                <a:path extrusionOk="0" h="392" w="381">
                  <a:moveTo>
                    <a:pt x="279" y="0"/>
                  </a:moveTo>
                  <a:lnTo>
                    <a:pt x="0" y="291"/>
                  </a:lnTo>
                  <a:lnTo>
                    <a:pt x="90" y="391"/>
                  </a:lnTo>
                  <a:lnTo>
                    <a:pt x="380" y="10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7"/>
            <p:cNvSpPr/>
            <p:nvPr/>
          </p:nvSpPr>
          <p:spPr>
            <a:xfrm>
              <a:off x="1732800" y="1069112"/>
              <a:ext cx="2914" cy="4842"/>
            </a:xfrm>
            <a:custGeom>
              <a:rect b="b" l="l" r="r" t="t"/>
              <a:pathLst>
                <a:path extrusionOk="0" h="113" w="68">
                  <a:moveTo>
                    <a:pt x="0" y="0"/>
                  </a:moveTo>
                  <a:lnTo>
                    <a:pt x="0" y="0"/>
                  </a:lnTo>
                  <a:cubicBezTo>
                    <a:pt x="11" y="34"/>
                    <a:pt x="22" y="67"/>
                    <a:pt x="33" y="112"/>
                  </a:cubicBezTo>
                  <a:lnTo>
                    <a:pt x="67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7"/>
            <p:cNvSpPr/>
            <p:nvPr/>
          </p:nvSpPr>
          <p:spPr>
            <a:xfrm>
              <a:off x="1733229" y="1044216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102" y="0"/>
                  </a:moveTo>
                  <a:lnTo>
                    <a:pt x="23" y="67"/>
                  </a:lnTo>
                  <a:lnTo>
                    <a:pt x="1" y="90"/>
                  </a:lnTo>
                  <a:lnTo>
                    <a:pt x="291" y="380"/>
                  </a:lnTo>
                  <a:lnTo>
                    <a:pt x="381" y="280"/>
                  </a:lnTo>
                  <a:lnTo>
                    <a:pt x="180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7"/>
            <p:cNvSpPr/>
            <p:nvPr/>
          </p:nvSpPr>
          <p:spPr>
            <a:xfrm>
              <a:off x="1781606" y="1022663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280" y="1"/>
                  </a:moveTo>
                  <a:lnTo>
                    <a:pt x="1" y="291"/>
                  </a:lnTo>
                  <a:lnTo>
                    <a:pt x="90" y="381"/>
                  </a:lnTo>
                  <a:lnTo>
                    <a:pt x="381" y="101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7"/>
            <p:cNvSpPr/>
            <p:nvPr/>
          </p:nvSpPr>
          <p:spPr>
            <a:xfrm>
              <a:off x="1819914" y="1026991"/>
              <a:ext cx="16326" cy="16283"/>
            </a:xfrm>
            <a:custGeom>
              <a:rect b="b" l="l" r="r" t="t"/>
              <a:pathLst>
                <a:path extrusionOk="0" h="380" w="381">
                  <a:moveTo>
                    <a:pt x="101" y="0"/>
                  </a:moveTo>
                  <a:lnTo>
                    <a:pt x="1" y="89"/>
                  </a:lnTo>
                  <a:lnTo>
                    <a:pt x="291" y="380"/>
                  </a:lnTo>
                  <a:lnTo>
                    <a:pt x="381" y="28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7"/>
            <p:cNvSpPr/>
            <p:nvPr/>
          </p:nvSpPr>
          <p:spPr>
            <a:xfrm>
              <a:off x="1794076" y="997767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291" y="1"/>
                  </a:moveTo>
                  <a:lnTo>
                    <a:pt x="0" y="280"/>
                  </a:lnTo>
                  <a:lnTo>
                    <a:pt x="100" y="381"/>
                  </a:lnTo>
                  <a:lnTo>
                    <a:pt x="380" y="101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7"/>
            <p:cNvSpPr/>
            <p:nvPr/>
          </p:nvSpPr>
          <p:spPr>
            <a:xfrm>
              <a:off x="1773465" y="992025"/>
              <a:ext cx="10584" cy="9127"/>
            </a:xfrm>
            <a:custGeom>
              <a:rect b="b" l="l" r="r" t="t"/>
              <a:pathLst>
                <a:path extrusionOk="0" h="213" w="247">
                  <a:moveTo>
                    <a:pt x="146" y="1"/>
                  </a:moveTo>
                  <a:cubicBezTo>
                    <a:pt x="101" y="23"/>
                    <a:pt x="45" y="34"/>
                    <a:pt x="0" y="56"/>
                  </a:cubicBezTo>
                  <a:lnTo>
                    <a:pt x="157" y="213"/>
                  </a:lnTo>
                  <a:lnTo>
                    <a:pt x="246" y="113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7"/>
            <p:cNvSpPr/>
            <p:nvPr/>
          </p:nvSpPr>
          <p:spPr>
            <a:xfrm>
              <a:off x="1823256" y="1000166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90" y="0"/>
                  </a:moveTo>
                  <a:lnTo>
                    <a:pt x="0" y="101"/>
                  </a:lnTo>
                  <a:lnTo>
                    <a:pt x="280" y="380"/>
                  </a:lnTo>
                  <a:lnTo>
                    <a:pt x="380" y="29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7"/>
            <p:cNvSpPr/>
            <p:nvPr/>
          </p:nvSpPr>
          <p:spPr>
            <a:xfrm>
              <a:off x="1802174" y="1116504"/>
              <a:ext cx="7713" cy="4371"/>
            </a:xfrm>
            <a:custGeom>
              <a:rect b="b" l="l" r="r" t="t"/>
              <a:pathLst>
                <a:path extrusionOk="0" h="102" w="180">
                  <a:moveTo>
                    <a:pt x="102" y="1"/>
                  </a:moveTo>
                  <a:lnTo>
                    <a:pt x="1" y="101"/>
                  </a:lnTo>
                  <a:cubicBezTo>
                    <a:pt x="57" y="101"/>
                    <a:pt x="113" y="90"/>
                    <a:pt x="180" y="79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7"/>
            <p:cNvSpPr/>
            <p:nvPr/>
          </p:nvSpPr>
          <p:spPr>
            <a:xfrm>
              <a:off x="1816101" y="1082053"/>
              <a:ext cx="16326" cy="16797"/>
            </a:xfrm>
            <a:custGeom>
              <a:rect b="b" l="l" r="r" t="t"/>
              <a:pathLst>
                <a:path extrusionOk="0" h="392" w="381">
                  <a:moveTo>
                    <a:pt x="279" y="0"/>
                  </a:moveTo>
                  <a:lnTo>
                    <a:pt x="0" y="291"/>
                  </a:lnTo>
                  <a:lnTo>
                    <a:pt x="90" y="391"/>
                  </a:lnTo>
                  <a:lnTo>
                    <a:pt x="380" y="10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7"/>
            <p:cNvSpPr/>
            <p:nvPr/>
          </p:nvSpPr>
          <p:spPr>
            <a:xfrm>
              <a:off x="1785463" y="1086338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100" y="1"/>
                  </a:moveTo>
                  <a:lnTo>
                    <a:pt x="0" y="102"/>
                  </a:lnTo>
                  <a:lnTo>
                    <a:pt x="279" y="380"/>
                  </a:lnTo>
                  <a:lnTo>
                    <a:pt x="380" y="29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7"/>
            <p:cNvSpPr/>
            <p:nvPr/>
          </p:nvSpPr>
          <p:spPr>
            <a:xfrm>
              <a:off x="1768194" y="1103564"/>
              <a:ext cx="15854" cy="15897"/>
            </a:xfrm>
            <a:custGeom>
              <a:rect b="b" l="l" r="r" t="t"/>
              <a:pathLst>
                <a:path extrusionOk="0" h="371" w="370">
                  <a:moveTo>
                    <a:pt x="90" y="1"/>
                  </a:moveTo>
                  <a:lnTo>
                    <a:pt x="68" y="23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247" y="348"/>
                  </a:lnTo>
                  <a:cubicBezTo>
                    <a:pt x="269" y="358"/>
                    <a:pt x="280" y="358"/>
                    <a:pt x="302" y="370"/>
                  </a:cubicBezTo>
                  <a:lnTo>
                    <a:pt x="369" y="291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7"/>
            <p:cNvSpPr/>
            <p:nvPr/>
          </p:nvSpPr>
          <p:spPr>
            <a:xfrm>
              <a:off x="1759581" y="1057157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291" y="0"/>
                  </a:moveTo>
                  <a:lnTo>
                    <a:pt x="269" y="11"/>
                  </a:lnTo>
                  <a:lnTo>
                    <a:pt x="1" y="291"/>
                  </a:lnTo>
                  <a:lnTo>
                    <a:pt x="101" y="380"/>
                  </a:lnTo>
                  <a:lnTo>
                    <a:pt x="269" y="212"/>
                  </a:lnTo>
                  <a:lnTo>
                    <a:pt x="381" y="10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7"/>
            <p:cNvSpPr/>
            <p:nvPr/>
          </p:nvSpPr>
          <p:spPr>
            <a:xfrm>
              <a:off x="1788762" y="1060028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90" y="0"/>
                  </a:moveTo>
                  <a:lnTo>
                    <a:pt x="1" y="90"/>
                  </a:lnTo>
                  <a:lnTo>
                    <a:pt x="281" y="380"/>
                  </a:lnTo>
                  <a:lnTo>
                    <a:pt x="381" y="279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7"/>
            <p:cNvSpPr/>
            <p:nvPr/>
          </p:nvSpPr>
          <p:spPr>
            <a:xfrm>
              <a:off x="1802688" y="1044216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90" y="0"/>
                  </a:moveTo>
                  <a:lnTo>
                    <a:pt x="23" y="67"/>
                  </a:lnTo>
                  <a:lnTo>
                    <a:pt x="0" y="90"/>
                  </a:lnTo>
                  <a:lnTo>
                    <a:pt x="279" y="380"/>
                  </a:lnTo>
                  <a:lnTo>
                    <a:pt x="380" y="280"/>
                  </a:lnTo>
                  <a:lnTo>
                    <a:pt x="168" y="67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7"/>
            <p:cNvSpPr/>
            <p:nvPr/>
          </p:nvSpPr>
          <p:spPr>
            <a:xfrm>
              <a:off x="1850552" y="1028405"/>
              <a:ext cx="9127" cy="10584"/>
            </a:xfrm>
            <a:custGeom>
              <a:rect b="b" l="l" r="r" t="t"/>
              <a:pathLst>
                <a:path extrusionOk="0" h="247" w="213">
                  <a:moveTo>
                    <a:pt x="157" y="1"/>
                  </a:moveTo>
                  <a:lnTo>
                    <a:pt x="1" y="157"/>
                  </a:lnTo>
                  <a:lnTo>
                    <a:pt x="101" y="247"/>
                  </a:lnTo>
                  <a:lnTo>
                    <a:pt x="213" y="135"/>
                  </a:lnTo>
                  <a:cubicBezTo>
                    <a:pt x="190" y="90"/>
                    <a:pt x="168" y="46"/>
                    <a:pt x="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7"/>
            <p:cNvSpPr/>
            <p:nvPr/>
          </p:nvSpPr>
          <p:spPr>
            <a:xfrm>
              <a:off x="1837140" y="1103564"/>
              <a:ext cx="4371" cy="4371"/>
            </a:xfrm>
            <a:custGeom>
              <a:rect b="b" l="l" r="r" t="t"/>
              <a:pathLst>
                <a:path extrusionOk="0" h="102" w="102">
                  <a:moveTo>
                    <a:pt x="90" y="1"/>
                  </a:moveTo>
                  <a:lnTo>
                    <a:pt x="79" y="23"/>
                  </a:lnTo>
                  <a:lnTo>
                    <a:pt x="1" y="102"/>
                  </a:lnTo>
                  <a:cubicBezTo>
                    <a:pt x="23" y="79"/>
                    <a:pt x="46" y="57"/>
                    <a:pt x="79" y="35"/>
                  </a:cubicBezTo>
                  <a:lnTo>
                    <a:pt x="101" y="1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7"/>
            <p:cNvSpPr/>
            <p:nvPr/>
          </p:nvSpPr>
          <p:spPr>
            <a:xfrm>
              <a:off x="1828527" y="1057157"/>
              <a:ext cx="16326" cy="16326"/>
            </a:xfrm>
            <a:custGeom>
              <a:rect b="b" l="l" r="r" t="t"/>
              <a:pathLst>
                <a:path extrusionOk="0" h="381" w="381">
                  <a:moveTo>
                    <a:pt x="291" y="0"/>
                  </a:moveTo>
                  <a:lnTo>
                    <a:pt x="280" y="11"/>
                  </a:lnTo>
                  <a:lnTo>
                    <a:pt x="1" y="291"/>
                  </a:lnTo>
                  <a:lnTo>
                    <a:pt x="101" y="380"/>
                  </a:lnTo>
                  <a:lnTo>
                    <a:pt x="280" y="212"/>
                  </a:lnTo>
                  <a:lnTo>
                    <a:pt x="381" y="10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7"/>
            <p:cNvSpPr/>
            <p:nvPr/>
          </p:nvSpPr>
          <p:spPr>
            <a:xfrm>
              <a:off x="1857708" y="1060028"/>
              <a:ext cx="4842" cy="8142"/>
            </a:xfrm>
            <a:custGeom>
              <a:rect b="b" l="l" r="r" t="t"/>
              <a:pathLst>
                <a:path extrusionOk="0" h="190" w="113">
                  <a:moveTo>
                    <a:pt x="90" y="0"/>
                  </a:moveTo>
                  <a:lnTo>
                    <a:pt x="1" y="90"/>
                  </a:lnTo>
                  <a:lnTo>
                    <a:pt x="90" y="190"/>
                  </a:lnTo>
                  <a:cubicBezTo>
                    <a:pt x="102" y="135"/>
                    <a:pt x="113" y="78"/>
                    <a:pt x="113" y="23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644" name="Shape 3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5" name="Google Shape;3645;p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3646" name="Google Shape;3646;p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47" name="Google Shape;3647;p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48" name="Google Shape;3648;p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49" name="Google Shape;3649;p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0" name="Google Shape;3650;p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1" name="Google Shape;3651;p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2" name="Google Shape;3652;p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3" name="Google Shape;3653;p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4" name="Google Shape;3654;p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5" name="Google Shape;3655;p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6" name="Google Shape;3656;p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7" name="Google Shape;3657;p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8" name="Google Shape;3658;p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59" name="Google Shape;3659;p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0" name="Google Shape;3660;p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1" name="Google Shape;3661;p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2" name="Google Shape;3662;p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3" name="Google Shape;3663;p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4" name="Google Shape;3664;p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5" name="Google Shape;3665;p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6" name="Google Shape;3666;p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7" name="Google Shape;3667;p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8" name="Google Shape;3668;p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69" name="Google Shape;3669;p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0" name="Google Shape;3670;p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1" name="Google Shape;3671;p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2" name="Google Shape;3672;p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3" name="Google Shape;3673;p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4" name="Google Shape;3674;p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5" name="Google Shape;3675;p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6" name="Google Shape;3676;p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7" name="Google Shape;3677;p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8" name="Google Shape;3678;p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79" name="Google Shape;3679;p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80" name="Google Shape;3680;p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3681" name="Google Shape;3681;p8"/>
          <p:cNvGrpSpPr/>
          <p:nvPr/>
        </p:nvGrpSpPr>
        <p:grpSpPr>
          <a:xfrm rot="10800000">
            <a:off x="-397719" y="806033"/>
            <a:ext cx="2057524" cy="2061784"/>
            <a:chOff x="1964350" y="765525"/>
            <a:chExt cx="386375" cy="387175"/>
          </a:xfrm>
        </p:grpSpPr>
        <p:sp>
          <p:nvSpPr>
            <p:cNvPr id="3682" name="Google Shape;3682;p8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67" name="Google Shape;4067;p8"/>
          <p:cNvSpPr/>
          <p:nvPr/>
        </p:nvSpPr>
        <p:spPr>
          <a:xfrm rot="10800000">
            <a:off x="8556449" y="63122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68" name="Google Shape;4068;p8"/>
          <p:cNvGrpSpPr/>
          <p:nvPr/>
        </p:nvGrpSpPr>
        <p:grpSpPr>
          <a:xfrm rot="10800000">
            <a:off x="6862662" y="3864678"/>
            <a:ext cx="1693781" cy="1707607"/>
            <a:chOff x="2000675" y="255425"/>
            <a:chExt cx="413450" cy="416825"/>
          </a:xfrm>
        </p:grpSpPr>
        <p:sp>
          <p:nvSpPr>
            <p:cNvPr id="4069" name="Google Shape;4069;p8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74" name="Google Shape;4174;p8"/>
          <p:cNvSpPr/>
          <p:nvPr/>
        </p:nvSpPr>
        <p:spPr>
          <a:xfrm rot="10800000">
            <a:off x="2396199" y="-56520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5" name="Google Shape;4175;p8"/>
          <p:cNvSpPr/>
          <p:nvPr/>
        </p:nvSpPr>
        <p:spPr>
          <a:xfrm rot="10800000">
            <a:off x="1428749" y="407302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6" name="Google Shape;4176;p8"/>
          <p:cNvGrpSpPr/>
          <p:nvPr/>
        </p:nvGrpSpPr>
        <p:grpSpPr>
          <a:xfrm rot="10800000">
            <a:off x="6767003" y="-269730"/>
            <a:ext cx="899133" cy="900956"/>
            <a:chOff x="1964350" y="765525"/>
            <a:chExt cx="386375" cy="387175"/>
          </a:xfrm>
        </p:grpSpPr>
        <p:sp>
          <p:nvSpPr>
            <p:cNvPr id="4177" name="Google Shape;4177;p8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8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8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8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8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8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8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8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8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8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8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8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8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8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8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8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8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8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8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8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8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8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8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8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8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8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8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8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8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8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8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8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8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8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8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8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8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8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8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8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8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8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8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8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8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8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8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8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8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8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8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8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8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8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8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8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8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8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8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8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8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8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8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8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8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8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8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8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8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8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8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8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8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8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8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8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8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8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8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8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8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8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8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8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8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8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8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8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8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8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8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8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8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8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8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8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8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8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8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8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8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8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8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8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8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8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8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8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8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8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8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8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8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8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8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8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8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8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8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8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8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8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8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8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8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8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8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8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8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8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8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8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8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8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8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8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8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8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8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8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8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8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8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8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8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8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8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8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8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8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8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8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8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8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8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8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8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8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8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8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8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8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8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8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8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8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8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8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8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8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8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8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8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8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8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8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8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8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8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8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8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8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8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8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8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8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8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8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8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8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8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8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8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8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8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8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8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8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8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8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8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8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8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8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8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8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8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8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8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8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8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8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8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8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8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8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8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8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8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8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8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8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8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8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8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8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8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8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8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8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8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8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8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8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8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8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8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8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8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8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8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8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8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8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8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8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8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8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8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8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8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8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8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8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8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8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8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8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62" name="Google Shape;4562;p8"/>
          <p:cNvSpPr txBox="1"/>
          <p:nvPr>
            <p:ph type="title"/>
          </p:nvPr>
        </p:nvSpPr>
        <p:spPr>
          <a:xfrm>
            <a:off x="1657350" y="1487550"/>
            <a:ext cx="5829300" cy="216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563" name="Shape 4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4" name="Google Shape;4564;p9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4565" name="Google Shape;4565;p9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66" name="Google Shape;4566;p9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67" name="Google Shape;4567;p9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68" name="Google Shape;4568;p9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69" name="Google Shape;4569;p9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0" name="Google Shape;4570;p9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1" name="Google Shape;4571;p9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2" name="Google Shape;4572;p9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3" name="Google Shape;4573;p9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4" name="Google Shape;4574;p9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5" name="Google Shape;4575;p9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6" name="Google Shape;4576;p9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7" name="Google Shape;4577;p9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8" name="Google Shape;4578;p9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79" name="Google Shape;4579;p9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0" name="Google Shape;4580;p9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1" name="Google Shape;4581;p9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2" name="Google Shape;4582;p9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3" name="Google Shape;4583;p9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4" name="Google Shape;4584;p9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5" name="Google Shape;4585;p9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6" name="Google Shape;4586;p9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7" name="Google Shape;4587;p9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8" name="Google Shape;4588;p9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89" name="Google Shape;4589;p9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0" name="Google Shape;4590;p9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1" name="Google Shape;4591;p9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2" name="Google Shape;4592;p9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3" name="Google Shape;4593;p9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4" name="Google Shape;4594;p9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5" name="Google Shape;4595;p9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6" name="Google Shape;4596;p9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7" name="Google Shape;4597;p9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8" name="Google Shape;4598;p9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99" name="Google Shape;4599;p9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cap="flat" cmpd="sng" w="9525">
              <a:solidFill>
                <a:schemeClr val="accent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4600" name="Google Shape;4600;p9"/>
          <p:cNvSpPr txBox="1"/>
          <p:nvPr>
            <p:ph type="title"/>
          </p:nvPr>
        </p:nvSpPr>
        <p:spPr>
          <a:xfrm>
            <a:off x="1661700" y="1472550"/>
            <a:ext cx="5820600" cy="128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01" name="Google Shape;4601;p9"/>
          <p:cNvSpPr txBox="1"/>
          <p:nvPr>
            <p:ph idx="1" type="subTitle"/>
          </p:nvPr>
        </p:nvSpPr>
        <p:spPr>
          <a:xfrm>
            <a:off x="1355350" y="3267725"/>
            <a:ext cx="6433200" cy="915900"/>
          </a:xfrm>
          <a:prstGeom prst="rect">
            <a:avLst/>
          </a:prstGeom>
          <a:solidFill>
            <a:schemeClr val="accent3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02" name="Google Shape;4602;p9"/>
          <p:cNvGrpSpPr/>
          <p:nvPr/>
        </p:nvGrpSpPr>
        <p:grpSpPr>
          <a:xfrm rot="-5400000">
            <a:off x="-307015" y="1540852"/>
            <a:ext cx="2057524" cy="2061784"/>
            <a:chOff x="1964350" y="765525"/>
            <a:chExt cx="386375" cy="387175"/>
          </a:xfrm>
        </p:grpSpPr>
        <p:sp>
          <p:nvSpPr>
            <p:cNvPr id="4603" name="Google Shape;4603;p9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9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9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9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9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9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9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9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9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9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9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9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9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9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9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9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9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9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9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9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9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9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9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9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9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9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9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9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9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9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9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9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9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9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9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9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9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9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9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9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9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9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9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9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9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9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9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9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9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9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9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9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9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9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9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9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9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9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9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9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9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9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9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9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9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9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9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9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9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9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9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9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9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9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9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9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9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9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9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9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9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9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9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9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9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9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9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9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9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9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9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9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9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9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9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9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9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9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9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9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9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9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9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9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9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9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9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9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9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9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9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9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9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9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9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9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9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9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9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9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9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9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9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9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9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9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9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9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9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9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9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9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9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9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9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9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9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9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9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9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9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9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9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9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9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9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9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9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9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9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9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9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9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9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9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9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9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9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9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9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9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9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9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9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9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9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9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9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9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9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9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9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9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9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9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9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9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9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9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9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9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9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9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9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9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9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9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9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9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9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88" name="Google Shape;4988;p9"/>
          <p:cNvSpPr/>
          <p:nvPr/>
        </p:nvSpPr>
        <p:spPr>
          <a:xfrm rot="-5400000">
            <a:off x="2239412" y="352508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9" name="Google Shape;4989;p9"/>
          <p:cNvGrpSpPr/>
          <p:nvPr/>
        </p:nvGrpSpPr>
        <p:grpSpPr>
          <a:xfrm rot="-5400000">
            <a:off x="7795463" y="3316724"/>
            <a:ext cx="1693781" cy="1707607"/>
            <a:chOff x="2000675" y="255425"/>
            <a:chExt cx="413450" cy="416825"/>
          </a:xfrm>
        </p:grpSpPr>
        <p:sp>
          <p:nvSpPr>
            <p:cNvPr id="4990" name="Google Shape;4990;p9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9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9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9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9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9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9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9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9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9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9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9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9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9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9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9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9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9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9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9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9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9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9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9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9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9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9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9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9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9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9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9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9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9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9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9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9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9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9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9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9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9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9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9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9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9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9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9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9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9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95" name="Google Shape;5095;p9"/>
          <p:cNvSpPr/>
          <p:nvPr/>
        </p:nvSpPr>
        <p:spPr>
          <a:xfrm rot="-5400000">
            <a:off x="5769012" y="2824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6" name="Google Shape;5096;p9"/>
          <p:cNvSpPr/>
          <p:nvPr/>
        </p:nvSpPr>
        <p:spPr>
          <a:xfrm rot="-5400000">
            <a:off x="2003337" y="-255388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097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8" name="Google Shape;5098;p10"/>
          <p:cNvSpPr txBox="1"/>
          <p:nvPr>
            <p:ph type="title"/>
          </p:nvPr>
        </p:nvSpPr>
        <p:spPr>
          <a:xfrm>
            <a:off x="5182940" y="1642725"/>
            <a:ext cx="2807700" cy="227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5099" name="Google Shape;5099;p10"/>
          <p:cNvGrpSpPr/>
          <p:nvPr/>
        </p:nvGrpSpPr>
        <p:grpSpPr>
          <a:xfrm rot="5400000">
            <a:off x="4440787" y="4068421"/>
            <a:ext cx="2057524" cy="2061784"/>
            <a:chOff x="1964350" y="765525"/>
            <a:chExt cx="386375" cy="387175"/>
          </a:xfrm>
        </p:grpSpPr>
        <p:sp>
          <p:nvSpPr>
            <p:cNvPr id="5100" name="Google Shape;5100;p10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10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10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10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10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10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10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10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10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10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10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10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10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10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10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0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0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0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0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10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10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10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10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10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10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10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10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10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10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10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10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0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10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10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10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10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10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10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10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0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0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10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10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10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10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0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0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10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10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10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10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0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10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10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10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10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10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10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10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10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0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0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0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0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0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0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0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10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10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10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10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10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10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10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10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10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10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10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10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10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10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0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0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10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10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10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0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0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0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10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10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0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0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0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0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0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0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0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10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10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0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0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0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0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0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0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0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10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10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10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10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10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10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10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10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10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10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10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10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10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10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10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10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10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10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10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10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10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10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10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10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10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10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10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10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10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10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10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10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10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10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10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10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10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0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0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10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10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10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10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10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10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10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10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10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10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10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10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10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10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10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10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10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10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10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10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10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10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10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10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10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10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10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10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10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10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10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10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10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10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10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10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10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10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10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10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10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10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10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10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10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10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10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10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10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10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10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10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10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10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10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10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10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10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10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10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10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10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10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10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10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10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10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10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10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10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10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10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10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10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10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10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10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10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10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10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10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10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10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10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10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10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10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10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10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10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10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10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10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10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10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10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10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10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10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10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10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10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10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10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10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10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10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10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10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10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10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10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10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10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10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10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10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10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10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10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10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10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10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10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10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10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10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10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10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10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10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10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10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10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10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10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10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10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10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10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10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10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10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10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10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10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10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10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10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10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10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10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10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10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10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10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10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10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10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10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10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10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10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10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10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10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10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10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10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10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10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10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10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10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10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10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10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10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10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10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10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10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10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10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10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10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10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10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10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10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10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10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10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10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10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10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10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10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10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10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10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10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10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10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10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10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10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10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10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10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10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10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10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10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10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10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10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10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10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10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10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10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10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10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10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10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10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10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10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10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10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10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10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10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10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10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10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10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10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85" name="Google Shape;5485;p10"/>
          <p:cNvSpPr/>
          <p:nvPr/>
        </p:nvSpPr>
        <p:spPr>
          <a:xfrm rot="5400000">
            <a:off x="2261947" y="-580643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86" name="Google Shape;5486;p10"/>
          <p:cNvGrpSpPr/>
          <p:nvPr/>
        </p:nvGrpSpPr>
        <p:grpSpPr>
          <a:xfrm rot="5400000">
            <a:off x="8055015" y="-115800"/>
            <a:ext cx="1693781" cy="1707607"/>
            <a:chOff x="2000675" y="255425"/>
            <a:chExt cx="413450" cy="416825"/>
          </a:xfrm>
        </p:grpSpPr>
        <p:sp>
          <p:nvSpPr>
            <p:cNvPr id="5487" name="Google Shape;5487;p10"/>
            <p:cNvSpPr/>
            <p:nvPr/>
          </p:nvSpPr>
          <p:spPr>
            <a:xfrm>
              <a:off x="2009600" y="386175"/>
              <a:ext cx="17900" cy="20675"/>
            </a:xfrm>
            <a:custGeom>
              <a:rect b="b" l="l" r="r" t="t"/>
              <a:pathLst>
                <a:path extrusionOk="0" h="827" w="716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10"/>
            <p:cNvSpPr/>
            <p:nvPr/>
          </p:nvSpPr>
          <p:spPr>
            <a:xfrm>
              <a:off x="2021350" y="359650"/>
              <a:ext cx="10350" cy="12025"/>
            </a:xfrm>
            <a:custGeom>
              <a:rect b="b" l="l" r="r" t="t"/>
              <a:pathLst>
                <a:path extrusionOk="0" h="481" w="414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10"/>
            <p:cNvSpPr/>
            <p:nvPr/>
          </p:nvSpPr>
          <p:spPr>
            <a:xfrm>
              <a:off x="2016300" y="548175"/>
              <a:ext cx="11200" cy="15125"/>
            </a:xfrm>
            <a:custGeom>
              <a:rect b="b" l="l" r="r" t="t"/>
              <a:pathLst>
                <a:path extrusionOk="0" h="605" w="448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10"/>
            <p:cNvSpPr/>
            <p:nvPr/>
          </p:nvSpPr>
          <p:spPr>
            <a:xfrm>
              <a:off x="200067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10"/>
            <p:cNvSpPr/>
            <p:nvPr/>
          </p:nvSpPr>
          <p:spPr>
            <a:xfrm>
              <a:off x="20101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10"/>
            <p:cNvSpPr/>
            <p:nvPr/>
          </p:nvSpPr>
          <p:spPr>
            <a:xfrm>
              <a:off x="2017725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10"/>
            <p:cNvSpPr/>
            <p:nvPr/>
          </p:nvSpPr>
          <p:spPr>
            <a:xfrm>
              <a:off x="2000950" y="421925"/>
              <a:ext cx="3375" cy="5900"/>
            </a:xfrm>
            <a:custGeom>
              <a:rect b="b" l="l" r="r" t="t"/>
              <a:pathLst>
                <a:path extrusionOk="0" h="236" w="135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10"/>
            <p:cNvSpPr/>
            <p:nvPr/>
          </p:nvSpPr>
          <p:spPr>
            <a:xfrm>
              <a:off x="2046475" y="3797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10"/>
            <p:cNvSpPr/>
            <p:nvPr/>
          </p:nvSpPr>
          <p:spPr>
            <a:xfrm>
              <a:off x="2097875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10"/>
            <p:cNvSpPr/>
            <p:nvPr/>
          </p:nvSpPr>
          <p:spPr>
            <a:xfrm>
              <a:off x="2063525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10"/>
            <p:cNvSpPr/>
            <p:nvPr/>
          </p:nvSpPr>
          <p:spPr>
            <a:xfrm>
              <a:off x="2092575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10"/>
            <p:cNvSpPr/>
            <p:nvPr/>
          </p:nvSpPr>
          <p:spPr>
            <a:xfrm>
              <a:off x="2057100" y="311300"/>
              <a:ext cx="16525" cy="16525"/>
            </a:xfrm>
            <a:custGeom>
              <a:rect b="b" l="l" r="r" t="t"/>
              <a:pathLst>
                <a:path extrusionOk="0" h="661" w="661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10"/>
            <p:cNvSpPr/>
            <p:nvPr/>
          </p:nvSpPr>
          <p:spPr>
            <a:xfrm>
              <a:off x="2036150" y="335875"/>
              <a:ext cx="14000" cy="14850"/>
            </a:xfrm>
            <a:custGeom>
              <a:rect b="b" l="l" r="r" t="t"/>
              <a:pathLst>
                <a:path extrusionOk="0" h="594" w="56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10"/>
            <p:cNvSpPr/>
            <p:nvPr/>
          </p:nvSpPr>
          <p:spPr>
            <a:xfrm>
              <a:off x="2102075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10"/>
            <p:cNvSpPr/>
            <p:nvPr/>
          </p:nvSpPr>
          <p:spPr>
            <a:xfrm>
              <a:off x="2109350" y="269125"/>
              <a:ext cx="21525" cy="20150"/>
            </a:xfrm>
            <a:custGeom>
              <a:rect b="b" l="l" r="r" t="t"/>
              <a:pathLst>
                <a:path extrusionOk="0" h="806" w="861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10"/>
            <p:cNvSpPr/>
            <p:nvPr/>
          </p:nvSpPr>
          <p:spPr>
            <a:xfrm>
              <a:off x="2046475" y="537850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10"/>
            <p:cNvSpPr/>
            <p:nvPr/>
          </p:nvSpPr>
          <p:spPr>
            <a:xfrm>
              <a:off x="2097875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10"/>
            <p:cNvSpPr/>
            <p:nvPr/>
          </p:nvSpPr>
          <p:spPr>
            <a:xfrm>
              <a:off x="2063525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10"/>
            <p:cNvSpPr/>
            <p:nvPr/>
          </p:nvSpPr>
          <p:spPr>
            <a:xfrm>
              <a:off x="2092575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10"/>
            <p:cNvSpPr/>
            <p:nvPr/>
          </p:nvSpPr>
          <p:spPr>
            <a:xfrm>
              <a:off x="2051800" y="464375"/>
              <a:ext cx="21825" cy="21550"/>
            </a:xfrm>
            <a:custGeom>
              <a:rect b="b" l="l" r="r" t="t"/>
              <a:pathLst>
                <a:path extrusionOk="0" h="862" w="873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10"/>
            <p:cNvSpPr/>
            <p:nvPr/>
          </p:nvSpPr>
          <p:spPr>
            <a:xfrm>
              <a:off x="2028600" y="487275"/>
              <a:ext cx="21550" cy="21550"/>
            </a:xfrm>
            <a:custGeom>
              <a:rect b="b" l="l" r="r" t="t"/>
              <a:pathLst>
                <a:path extrusionOk="0" h="862" w="862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10"/>
            <p:cNvSpPr/>
            <p:nvPr/>
          </p:nvSpPr>
          <p:spPr>
            <a:xfrm>
              <a:off x="2102075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10"/>
            <p:cNvSpPr/>
            <p:nvPr/>
          </p:nvSpPr>
          <p:spPr>
            <a:xfrm>
              <a:off x="2055975" y="42892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10"/>
            <p:cNvSpPr/>
            <p:nvPr/>
          </p:nvSpPr>
          <p:spPr>
            <a:xfrm>
              <a:off x="2109350" y="4255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10"/>
            <p:cNvSpPr/>
            <p:nvPr/>
          </p:nvSpPr>
          <p:spPr>
            <a:xfrm>
              <a:off x="2074425" y="4079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10"/>
            <p:cNvSpPr/>
            <p:nvPr/>
          </p:nvSpPr>
          <p:spPr>
            <a:xfrm>
              <a:off x="2092575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10"/>
            <p:cNvSpPr/>
            <p:nvPr/>
          </p:nvSpPr>
          <p:spPr>
            <a:xfrm>
              <a:off x="2055975" y="587025"/>
              <a:ext cx="21825" cy="21825"/>
            </a:xfrm>
            <a:custGeom>
              <a:rect b="b" l="l" r="r" t="t"/>
              <a:pathLst>
                <a:path extrusionOk="0" h="873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10"/>
            <p:cNvSpPr/>
            <p:nvPr/>
          </p:nvSpPr>
          <p:spPr>
            <a:xfrm>
              <a:off x="2074425" y="566350"/>
              <a:ext cx="21800" cy="21525"/>
            </a:xfrm>
            <a:custGeom>
              <a:rect b="b" l="l" r="r" t="t"/>
              <a:pathLst>
                <a:path extrusionOk="0" h="861" w="872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10"/>
            <p:cNvSpPr/>
            <p:nvPr/>
          </p:nvSpPr>
          <p:spPr>
            <a:xfrm>
              <a:off x="2138400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10"/>
            <p:cNvSpPr/>
            <p:nvPr/>
          </p:nvSpPr>
          <p:spPr>
            <a:xfrm>
              <a:off x="2189500" y="38505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10"/>
            <p:cNvSpPr/>
            <p:nvPr/>
          </p:nvSpPr>
          <p:spPr>
            <a:xfrm>
              <a:off x="2155150" y="3465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10"/>
            <p:cNvSpPr/>
            <p:nvPr/>
          </p:nvSpPr>
          <p:spPr>
            <a:xfrm>
              <a:off x="2184200" y="30067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10"/>
            <p:cNvSpPr/>
            <p:nvPr/>
          </p:nvSpPr>
          <p:spPr>
            <a:xfrm>
              <a:off x="2143700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10"/>
            <p:cNvSpPr/>
            <p:nvPr/>
          </p:nvSpPr>
          <p:spPr>
            <a:xfrm>
              <a:off x="2120525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10"/>
            <p:cNvSpPr/>
            <p:nvPr/>
          </p:nvSpPr>
          <p:spPr>
            <a:xfrm>
              <a:off x="2193700" y="349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10"/>
            <p:cNvSpPr/>
            <p:nvPr/>
          </p:nvSpPr>
          <p:spPr>
            <a:xfrm>
              <a:off x="2147900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10"/>
            <p:cNvSpPr/>
            <p:nvPr/>
          </p:nvSpPr>
          <p:spPr>
            <a:xfrm>
              <a:off x="2201225" y="2674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10"/>
            <p:cNvSpPr/>
            <p:nvPr/>
          </p:nvSpPr>
          <p:spPr>
            <a:xfrm>
              <a:off x="2167725" y="255425"/>
              <a:ext cx="20125" cy="16225"/>
            </a:xfrm>
            <a:custGeom>
              <a:rect b="b" l="l" r="r" t="t"/>
              <a:pathLst>
                <a:path extrusionOk="0" h="649" w="805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10"/>
            <p:cNvSpPr/>
            <p:nvPr/>
          </p:nvSpPr>
          <p:spPr>
            <a:xfrm>
              <a:off x="2138400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10"/>
            <p:cNvSpPr/>
            <p:nvPr/>
          </p:nvSpPr>
          <p:spPr>
            <a:xfrm>
              <a:off x="2189500" y="5434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10"/>
            <p:cNvSpPr/>
            <p:nvPr/>
          </p:nvSpPr>
          <p:spPr>
            <a:xfrm>
              <a:off x="2155150" y="5046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10"/>
            <p:cNvSpPr/>
            <p:nvPr/>
          </p:nvSpPr>
          <p:spPr>
            <a:xfrm>
              <a:off x="2184200" y="45880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10"/>
            <p:cNvSpPr/>
            <p:nvPr/>
          </p:nvSpPr>
          <p:spPr>
            <a:xfrm>
              <a:off x="2143700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10"/>
            <p:cNvSpPr/>
            <p:nvPr/>
          </p:nvSpPr>
          <p:spPr>
            <a:xfrm>
              <a:off x="2120525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10"/>
            <p:cNvSpPr/>
            <p:nvPr/>
          </p:nvSpPr>
          <p:spPr>
            <a:xfrm>
              <a:off x="2193700" y="5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10"/>
            <p:cNvSpPr/>
            <p:nvPr/>
          </p:nvSpPr>
          <p:spPr>
            <a:xfrm>
              <a:off x="2147900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10"/>
            <p:cNvSpPr/>
            <p:nvPr/>
          </p:nvSpPr>
          <p:spPr>
            <a:xfrm>
              <a:off x="2201225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10"/>
            <p:cNvSpPr/>
            <p:nvPr/>
          </p:nvSpPr>
          <p:spPr>
            <a:xfrm>
              <a:off x="2166325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10"/>
            <p:cNvSpPr/>
            <p:nvPr/>
          </p:nvSpPr>
          <p:spPr>
            <a:xfrm>
              <a:off x="2165775" y="662725"/>
              <a:ext cx="10900" cy="7275"/>
            </a:xfrm>
            <a:custGeom>
              <a:rect b="b" l="l" r="r" t="t"/>
              <a:pathLst>
                <a:path extrusionOk="0" h="291" w="436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10"/>
            <p:cNvSpPr/>
            <p:nvPr/>
          </p:nvSpPr>
          <p:spPr>
            <a:xfrm>
              <a:off x="2184200" y="616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10"/>
            <p:cNvSpPr/>
            <p:nvPr/>
          </p:nvSpPr>
          <p:spPr>
            <a:xfrm>
              <a:off x="2143700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10"/>
            <p:cNvSpPr/>
            <p:nvPr/>
          </p:nvSpPr>
          <p:spPr>
            <a:xfrm>
              <a:off x="2120525" y="645400"/>
              <a:ext cx="21525" cy="16525"/>
            </a:xfrm>
            <a:custGeom>
              <a:rect b="b" l="l" r="r" t="t"/>
              <a:pathLst>
                <a:path extrusionOk="0" h="661" w="861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10"/>
            <p:cNvSpPr/>
            <p:nvPr/>
          </p:nvSpPr>
          <p:spPr>
            <a:xfrm>
              <a:off x="2193700" y="666075"/>
              <a:ext cx="11775" cy="6175"/>
            </a:xfrm>
            <a:custGeom>
              <a:rect b="b" l="l" r="r" t="t"/>
              <a:pathLst>
                <a:path extrusionOk="0" h="247" w="471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10"/>
            <p:cNvSpPr/>
            <p:nvPr/>
          </p:nvSpPr>
          <p:spPr>
            <a:xfrm>
              <a:off x="2109350" y="58367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10"/>
            <p:cNvSpPr/>
            <p:nvPr/>
          </p:nvSpPr>
          <p:spPr>
            <a:xfrm>
              <a:off x="2147900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10"/>
            <p:cNvSpPr/>
            <p:nvPr/>
          </p:nvSpPr>
          <p:spPr>
            <a:xfrm>
              <a:off x="2166325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10"/>
            <p:cNvSpPr/>
            <p:nvPr/>
          </p:nvSpPr>
          <p:spPr>
            <a:xfrm>
              <a:off x="2230025" y="3797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10"/>
            <p:cNvSpPr/>
            <p:nvPr/>
          </p:nvSpPr>
          <p:spPr>
            <a:xfrm>
              <a:off x="2281125" y="385050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10"/>
            <p:cNvSpPr/>
            <p:nvPr/>
          </p:nvSpPr>
          <p:spPr>
            <a:xfrm>
              <a:off x="2247050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10"/>
            <p:cNvSpPr/>
            <p:nvPr/>
          </p:nvSpPr>
          <p:spPr>
            <a:xfrm>
              <a:off x="2276100" y="30067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0"/>
            <p:cNvSpPr/>
            <p:nvPr/>
          </p:nvSpPr>
          <p:spPr>
            <a:xfrm>
              <a:off x="22353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0"/>
            <p:cNvSpPr/>
            <p:nvPr/>
          </p:nvSpPr>
          <p:spPr>
            <a:xfrm>
              <a:off x="2212150" y="3289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0"/>
            <p:cNvSpPr/>
            <p:nvPr/>
          </p:nvSpPr>
          <p:spPr>
            <a:xfrm>
              <a:off x="2285600" y="3498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0"/>
            <p:cNvSpPr/>
            <p:nvPr/>
          </p:nvSpPr>
          <p:spPr>
            <a:xfrm>
              <a:off x="2303775" y="32890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0"/>
            <p:cNvSpPr/>
            <p:nvPr/>
          </p:nvSpPr>
          <p:spPr>
            <a:xfrm>
              <a:off x="2239525" y="2708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10"/>
            <p:cNvSpPr/>
            <p:nvPr/>
          </p:nvSpPr>
          <p:spPr>
            <a:xfrm>
              <a:off x="2292850" y="27497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10"/>
            <p:cNvSpPr/>
            <p:nvPr/>
          </p:nvSpPr>
          <p:spPr>
            <a:xfrm>
              <a:off x="2262975" y="260450"/>
              <a:ext cx="16500" cy="11200"/>
            </a:xfrm>
            <a:custGeom>
              <a:rect b="b" l="l" r="r" t="t"/>
              <a:pathLst>
                <a:path extrusionOk="0" h="448" w="66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10"/>
            <p:cNvSpPr/>
            <p:nvPr/>
          </p:nvSpPr>
          <p:spPr>
            <a:xfrm>
              <a:off x="2230025" y="537850"/>
              <a:ext cx="21800" cy="21825"/>
            </a:xfrm>
            <a:custGeom>
              <a:rect b="b" l="l" r="r" t="t"/>
              <a:pathLst>
                <a:path extrusionOk="0" h="873" w="872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0"/>
            <p:cNvSpPr/>
            <p:nvPr/>
          </p:nvSpPr>
          <p:spPr>
            <a:xfrm>
              <a:off x="2281125" y="543450"/>
              <a:ext cx="21825" cy="21525"/>
            </a:xfrm>
            <a:custGeom>
              <a:rect b="b" l="l" r="r" t="t"/>
              <a:pathLst>
                <a:path extrusionOk="0" h="861" w="873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0"/>
            <p:cNvSpPr/>
            <p:nvPr/>
          </p:nvSpPr>
          <p:spPr>
            <a:xfrm>
              <a:off x="2247050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0"/>
            <p:cNvSpPr/>
            <p:nvPr/>
          </p:nvSpPr>
          <p:spPr>
            <a:xfrm>
              <a:off x="2276100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0"/>
            <p:cNvSpPr/>
            <p:nvPr/>
          </p:nvSpPr>
          <p:spPr>
            <a:xfrm>
              <a:off x="22353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0"/>
            <p:cNvSpPr/>
            <p:nvPr/>
          </p:nvSpPr>
          <p:spPr>
            <a:xfrm>
              <a:off x="2212150" y="4872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0"/>
            <p:cNvSpPr/>
            <p:nvPr/>
          </p:nvSpPr>
          <p:spPr>
            <a:xfrm>
              <a:off x="2285600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0"/>
            <p:cNvSpPr/>
            <p:nvPr/>
          </p:nvSpPr>
          <p:spPr>
            <a:xfrm>
              <a:off x="2239525" y="428925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10"/>
            <p:cNvSpPr/>
            <p:nvPr/>
          </p:nvSpPr>
          <p:spPr>
            <a:xfrm>
              <a:off x="2257950" y="4079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10"/>
            <p:cNvSpPr/>
            <p:nvPr/>
          </p:nvSpPr>
          <p:spPr>
            <a:xfrm>
              <a:off x="2259900" y="662725"/>
              <a:ext cx="5050" cy="3100"/>
            </a:xfrm>
            <a:custGeom>
              <a:rect b="b" l="l" r="r" t="t"/>
              <a:pathLst>
                <a:path extrusionOk="0" h="124" w="202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10"/>
            <p:cNvSpPr/>
            <p:nvPr/>
          </p:nvSpPr>
          <p:spPr>
            <a:xfrm>
              <a:off x="2276100" y="6169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10"/>
            <p:cNvSpPr/>
            <p:nvPr/>
          </p:nvSpPr>
          <p:spPr>
            <a:xfrm>
              <a:off x="2235325" y="62250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10"/>
            <p:cNvSpPr/>
            <p:nvPr/>
          </p:nvSpPr>
          <p:spPr>
            <a:xfrm>
              <a:off x="2212150" y="645400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10"/>
            <p:cNvSpPr/>
            <p:nvPr/>
          </p:nvSpPr>
          <p:spPr>
            <a:xfrm>
              <a:off x="2201225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10"/>
            <p:cNvSpPr/>
            <p:nvPr/>
          </p:nvSpPr>
          <p:spPr>
            <a:xfrm>
              <a:off x="2239525" y="587025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10"/>
            <p:cNvSpPr/>
            <p:nvPr/>
          </p:nvSpPr>
          <p:spPr>
            <a:xfrm>
              <a:off x="2257950" y="566350"/>
              <a:ext cx="21525" cy="21525"/>
            </a:xfrm>
            <a:custGeom>
              <a:rect b="b" l="l" r="r" t="t"/>
              <a:pathLst>
                <a:path extrusionOk="0" h="861" w="861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10"/>
            <p:cNvSpPr/>
            <p:nvPr/>
          </p:nvSpPr>
          <p:spPr>
            <a:xfrm>
              <a:off x="2321925" y="3797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10"/>
            <p:cNvSpPr/>
            <p:nvPr/>
          </p:nvSpPr>
          <p:spPr>
            <a:xfrm>
              <a:off x="2373050" y="385050"/>
              <a:ext cx="21525" cy="21800"/>
            </a:xfrm>
            <a:custGeom>
              <a:rect b="b" l="l" r="r" t="t"/>
              <a:pathLst>
                <a:path extrusionOk="0" h="872" w="861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10"/>
            <p:cNvSpPr/>
            <p:nvPr/>
          </p:nvSpPr>
          <p:spPr>
            <a:xfrm>
              <a:off x="2349850" y="4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10"/>
            <p:cNvSpPr/>
            <p:nvPr/>
          </p:nvSpPr>
          <p:spPr>
            <a:xfrm>
              <a:off x="2338675" y="3465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10"/>
            <p:cNvSpPr/>
            <p:nvPr/>
          </p:nvSpPr>
          <p:spPr>
            <a:xfrm>
              <a:off x="2327225" y="30600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10"/>
            <p:cNvSpPr/>
            <p:nvPr/>
          </p:nvSpPr>
          <p:spPr>
            <a:xfrm>
              <a:off x="2377225" y="349850"/>
              <a:ext cx="18450" cy="21825"/>
            </a:xfrm>
            <a:custGeom>
              <a:rect b="b" l="l" r="r" t="t"/>
              <a:pathLst>
                <a:path extrusionOk="0" h="873" w="738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10"/>
            <p:cNvSpPr/>
            <p:nvPr/>
          </p:nvSpPr>
          <p:spPr>
            <a:xfrm>
              <a:off x="2321925" y="537850"/>
              <a:ext cx="21525" cy="21825"/>
            </a:xfrm>
            <a:custGeom>
              <a:rect b="b" l="l" r="r" t="t"/>
              <a:pathLst>
                <a:path extrusionOk="0" h="873" w="861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10"/>
            <p:cNvSpPr/>
            <p:nvPr/>
          </p:nvSpPr>
          <p:spPr>
            <a:xfrm>
              <a:off x="2373050" y="543450"/>
              <a:ext cx="20950" cy="21525"/>
            </a:xfrm>
            <a:custGeom>
              <a:rect b="b" l="l" r="r" t="t"/>
              <a:pathLst>
                <a:path extrusionOk="0" h="861" w="838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10"/>
            <p:cNvSpPr/>
            <p:nvPr/>
          </p:nvSpPr>
          <p:spPr>
            <a:xfrm>
              <a:off x="2349850" y="566350"/>
              <a:ext cx="21550" cy="21525"/>
            </a:xfrm>
            <a:custGeom>
              <a:rect b="b" l="l" r="r" t="t"/>
              <a:pathLst>
                <a:path extrusionOk="0" h="861" w="862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10"/>
            <p:cNvSpPr/>
            <p:nvPr/>
          </p:nvSpPr>
          <p:spPr>
            <a:xfrm>
              <a:off x="2338675" y="50460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10"/>
            <p:cNvSpPr/>
            <p:nvPr/>
          </p:nvSpPr>
          <p:spPr>
            <a:xfrm>
              <a:off x="2367725" y="458800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0"/>
            <p:cNvSpPr/>
            <p:nvPr/>
          </p:nvSpPr>
          <p:spPr>
            <a:xfrm>
              <a:off x="2327225" y="464375"/>
              <a:ext cx="21525" cy="21550"/>
            </a:xfrm>
            <a:custGeom>
              <a:rect b="b" l="l" r="r" t="t"/>
              <a:pathLst>
                <a:path extrusionOk="0" h="862" w="861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0"/>
            <p:cNvSpPr/>
            <p:nvPr/>
          </p:nvSpPr>
          <p:spPr>
            <a:xfrm>
              <a:off x="2303775" y="487275"/>
              <a:ext cx="21800" cy="21550"/>
            </a:xfrm>
            <a:custGeom>
              <a:rect b="b" l="l" r="r" t="t"/>
              <a:pathLst>
                <a:path extrusionOk="0" h="862" w="872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10"/>
            <p:cNvSpPr/>
            <p:nvPr/>
          </p:nvSpPr>
          <p:spPr>
            <a:xfrm>
              <a:off x="2377225" y="507950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10"/>
            <p:cNvSpPr/>
            <p:nvPr/>
          </p:nvSpPr>
          <p:spPr>
            <a:xfrm>
              <a:off x="2292850" y="4255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10"/>
            <p:cNvSpPr/>
            <p:nvPr/>
          </p:nvSpPr>
          <p:spPr>
            <a:xfrm>
              <a:off x="2331400" y="42892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10"/>
            <p:cNvSpPr/>
            <p:nvPr/>
          </p:nvSpPr>
          <p:spPr>
            <a:xfrm>
              <a:off x="2384475" y="425575"/>
              <a:ext cx="21825" cy="21800"/>
            </a:xfrm>
            <a:custGeom>
              <a:rect b="b" l="l" r="r" t="t"/>
              <a:pathLst>
                <a:path extrusionOk="0" h="872" w="873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0"/>
            <p:cNvSpPr/>
            <p:nvPr/>
          </p:nvSpPr>
          <p:spPr>
            <a:xfrm>
              <a:off x="2327225" y="622500"/>
              <a:ext cx="10350" cy="9500"/>
            </a:xfrm>
            <a:custGeom>
              <a:rect b="b" l="l" r="r" t="t"/>
              <a:pathLst>
                <a:path extrusionOk="0" h="380" w="414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10"/>
            <p:cNvSpPr/>
            <p:nvPr/>
          </p:nvSpPr>
          <p:spPr>
            <a:xfrm>
              <a:off x="2307375" y="645400"/>
              <a:ext cx="2550" cy="1700"/>
            </a:xfrm>
            <a:custGeom>
              <a:rect b="b" l="l" r="r" t="t"/>
              <a:pathLst>
                <a:path extrusionOk="0" h="68" w="102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10"/>
            <p:cNvSpPr/>
            <p:nvPr/>
          </p:nvSpPr>
          <p:spPr>
            <a:xfrm>
              <a:off x="2292850" y="583675"/>
              <a:ext cx="21550" cy="21800"/>
            </a:xfrm>
            <a:custGeom>
              <a:rect b="b" l="l" r="r" t="t"/>
              <a:pathLst>
                <a:path extrusionOk="0" h="872" w="862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10"/>
            <p:cNvSpPr/>
            <p:nvPr/>
          </p:nvSpPr>
          <p:spPr>
            <a:xfrm>
              <a:off x="2331400" y="587025"/>
              <a:ext cx="21550" cy="21825"/>
            </a:xfrm>
            <a:custGeom>
              <a:rect b="b" l="l" r="r" t="t"/>
              <a:pathLst>
                <a:path extrusionOk="0" h="873" w="862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10"/>
            <p:cNvSpPr/>
            <p:nvPr/>
          </p:nvSpPr>
          <p:spPr>
            <a:xfrm>
              <a:off x="2395650" y="487275"/>
              <a:ext cx="18475" cy="21550"/>
            </a:xfrm>
            <a:custGeom>
              <a:rect b="b" l="l" r="r" t="t"/>
              <a:pathLst>
                <a:path extrusionOk="0" h="862" w="739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92" name="Google Shape;5592;p10"/>
          <p:cNvSpPr/>
          <p:nvPr/>
        </p:nvSpPr>
        <p:spPr>
          <a:xfrm rot="5400000">
            <a:off x="721747" y="4376157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3" name="Google Shape;5593;p10"/>
          <p:cNvSpPr/>
          <p:nvPr/>
        </p:nvSpPr>
        <p:spPr>
          <a:xfrm rot="5400000">
            <a:off x="7776797" y="4070557"/>
            <a:ext cx="1290900" cy="1290900"/>
          </a:xfrm>
          <a:prstGeom prst="ellipse">
            <a:avLst/>
          </a:prstGeom>
          <a:noFill/>
          <a:ln cap="flat" cmpd="sng" w="15240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94" name="Google Shape;5594;p10"/>
          <p:cNvGrpSpPr/>
          <p:nvPr/>
        </p:nvGrpSpPr>
        <p:grpSpPr>
          <a:xfrm rot="5400000">
            <a:off x="-85894" y="1180558"/>
            <a:ext cx="899133" cy="900956"/>
            <a:chOff x="1964350" y="765525"/>
            <a:chExt cx="386375" cy="387175"/>
          </a:xfrm>
        </p:grpSpPr>
        <p:sp>
          <p:nvSpPr>
            <p:cNvPr id="5595" name="Google Shape;5595;p10"/>
            <p:cNvSpPr/>
            <p:nvPr/>
          </p:nvSpPr>
          <p:spPr>
            <a:xfrm>
              <a:off x="1984200" y="9534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0"/>
            <p:cNvSpPr/>
            <p:nvPr/>
          </p:nvSpPr>
          <p:spPr>
            <a:xfrm>
              <a:off x="1975825" y="90955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0"/>
            <p:cNvSpPr/>
            <p:nvPr/>
          </p:nvSpPr>
          <p:spPr>
            <a:xfrm>
              <a:off x="1967700" y="919150"/>
              <a:ext cx="1450" cy="3675"/>
            </a:xfrm>
            <a:custGeom>
              <a:rect b="b" l="l" r="r" t="t"/>
              <a:pathLst>
                <a:path extrusionOk="0" h="147" w="58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0"/>
            <p:cNvSpPr/>
            <p:nvPr/>
          </p:nvSpPr>
          <p:spPr>
            <a:xfrm>
              <a:off x="1987550" y="929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0"/>
            <p:cNvSpPr/>
            <p:nvPr/>
          </p:nvSpPr>
          <p:spPr>
            <a:xfrm>
              <a:off x="1974400" y="9372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0"/>
            <p:cNvSpPr/>
            <p:nvPr/>
          </p:nvSpPr>
          <p:spPr>
            <a:xfrm>
              <a:off x="1964350" y="945150"/>
              <a:ext cx="3675" cy="5875"/>
            </a:xfrm>
            <a:custGeom>
              <a:rect b="b" l="l" r="r" t="t"/>
              <a:pathLst>
                <a:path extrusionOk="0" h="235" w="147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0"/>
            <p:cNvSpPr/>
            <p:nvPr/>
          </p:nvSpPr>
          <p:spPr>
            <a:xfrm>
              <a:off x="1971050" y="9614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0"/>
            <p:cNvSpPr/>
            <p:nvPr/>
          </p:nvSpPr>
          <p:spPr>
            <a:xfrm>
              <a:off x="1994250" y="9700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0"/>
            <p:cNvSpPr/>
            <p:nvPr/>
          </p:nvSpPr>
          <p:spPr>
            <a:xfrm>
              <a:off x="1981125" y="978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0"/>
            <p:cNvSpPr/>
            <p:nvPr/>
          </p:nvSpPr>
          <p:spPr>
            <a:xfrm>
              <a:off x="1968000" y="9860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0"/>
            <p:cNvSpPr/>
            <p:nvPr/>
          </p:nvSpPr>
          <p:spPr>
            <a:xfrm>
              <a:off x="2006250" y="989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0"/>
            <p:cNvSpPr/>
            <p:nvPr/>
          </p:nvSpPr>
          <p:spPr>
            <a:xfrm>
              <a:off x="1993125" y="997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0"/>
            <p:cNvSpPr/>
            <p:nvPr/>
          </p:nvSpPr>
          <p:spPr>
            <a:xfrm>
              <a:off x="1980000" y="1005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10"/>
            <p:cNvSpPr/>
            <p:nvPr/>
          </p:nvSpPr>
          <p:spPr>
            <a:xfrm>
              <a:off x="1972175" y="10144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10"/>
            <p:cNvSpPr/>
            <p:nvPr/>
          </p:nvSpPr>
          <p:spPr>
            <a:xfrm>
              <a:off x="2007925" y="96205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0"/>
            <p:cNvSpPr/>
            <p:nvPr/>
          </p:nvSpPr>
          <p:spPr>
            <a:xfrm>
              <a:off x="2029725" y="9979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10"/>
            <p:cNvSpPr/>
            <p:nvPr/>
          </p:nvSpPr>
          <p:spPr>
            <a:xfrm>
              <a:off x="2016300" y="100592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10"/>
            <p:cNvSpPr/>
            <p:nvPr/>
          </p:nvSpPr>
          <p:spPr>
            <a:xfrm>
              <a:off x="2003200" y="10138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10"/>
            <p:cNvSpPr/>
            <p:nvPr/>
          </p:nvSpPr>
          <p:spPr>
            <a:xfrm>
              <a:off x="1990050" y="1021925"/>
              <a:ext cx="6475" cy="5825"/>
            </a:xfrm>
            <a:custGeom>
              <a:rect b="b" l="l" r="r" t="t"/>
              <a:pathLst>
                <a:path extrusionOk="0" h="233" w="259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0"/>
            <p:cNvSpPr/>
            <p:nvPr/>
          </p:nvSpPr>
          <p:spPr>
            <a:xfrm>
              <a:off x="1978050" y="1029950"/>
              <a:ext cx="5050" cy="6000"/>
            </a:xfrm>
            <a:custGeom>
              <a:rect b="b" l="l" r="r" t="t"/>
              <a:pathLst>
                <a:path extrusionOk="0" h="240" w="202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0"/>
            <p:cNvSpPr/>
            <p:nvPr/>
          </p:nvSpPr>
          <p:spPr>
            <a:xfrm>
              <a:off x="2039775" y="1014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0"/>
            <p:cNvSpPr/>
            <p:nvPr/>
          </p:nvSpPr>
          <p:spPr>
            <a:xfrm>
              <a:off x="2026375" y="10226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0"/>
            <p:cNvSpPr/>
            <p:nvPr/>
          </p:nvSpPr>
          <p:spPr>
            <a:xfrm>
              <a:off x="2013250" y="10307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0"/>
            <p:cNvSpPr/>
            <p:nvPr/>
          </p:nvSpPr>
          <p:spPr>
            <a:xfrm>
              <a:off x="2000100" y="10386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0"/>
            <p:cNvSpPr/>
            <p:nvPr/>
          </p:nvSpPr>
          <p:spPr>
            <a:xfrm>
              <a:off x="1987250" y="10466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0"/>
            <p:cNvSpPr/>
            <p:nvPr/>
          </p:nvSpPr>
          <p:spPr>
            <a:xfrm>
              <a:off x="2038400" y="1042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0"/>
            <p:cNvSpPr/>
            <p:nvPr/>
          </p:nvSpPr>
          <p:spPr>
            <a:xfrm>
              <a:off x="2025250" y="10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0"/>
            <p:cNvSpPr/>
            <p:nvPr/>
          </p:nvSpPr>
          <p:spPr>
            <a:xfrm>
              <a:off x="2012125" y="10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0"/>
            <p:cNvSpPr/>
            <p:nvPr/>
          </p:nvSpPr>
          <p:spPr>
            <a:xfrm>
              <a:off x="1999000" y="10662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0"/>
            <p:cNvSpPr/>
            <p:nvPr/>
          </p:nvSpPr>
          <p:spPr>
            <a:xfrm>
              <a:off x="2048150" y="105847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0"/>
            <p:cNvSpPr/>
            <p:nvPr/>
          </p:nvSpPr>
          <p:spPr>
            <a:xfrm>
              <a:off x="2035050" y="10665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0"/>
            <p:cNvSpPr/>
            <p:nvPr/>
          </p:nvSpPr>
          <p:spPr>
            <a:xfrm>
              <a:off x="2022200" y="10744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0"/>
            <p:cNvSpPr/>
            <p:nvPr/>
          </p:nvSpPr>
          <p:spPr>
            <a:xfrm>
              <a:off x="2009600" y="1082450"/>
              <a:ext cx="5625" cy="5750"/>
            </a:xfrm>
            <a:custGeom>
              <a:rect b="b" l="l" r="r" t="t"/>
              <a:pathLst>
                <a:path extrusionOk="0" h="230" w="225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0"/>
            <p:cNvSpPr/>
            <p:nvPr/>
          </p:nvSpPr>
          <p:spPr>
            <a:xfrm>
              <a:off x="2058225" y="10752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0"/>
            <p:cNvSpPr/>
            <p:nvPr/>
          </p:nvSpPr>
          <p:spPr>
            <a:xfrm>
              <a:off x="2045100" y="108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0"/>
            <p:cNvSpPr/>
            <p:nvPr/>
          </p:nvSpPr>
          <p:spPr>
            <a:xfrm>
              <a:off x="2031950" y="1091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0"/>
            <p:cNvSpPr/>
            <p:nvPr/>
          </p:nvSpPr>
          <p:spPr>
            <a:xfrm>
              <a:off x="2070225" y="10947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0"/>
            <p:cNvSpPr/>
            <p:nvPr/>
          </p:nvSpPr>
          <p:spPr>
            <a:xfrm>
              <a:off x="2057100" y="1102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10"/>
            <p:cNvSpPr/>
            <p:nvPr/>
          </p:nvSpPr>
          <p:spPr>
            <a:xfrm>
              <a:off x="2043975" y="11108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10"/>
            <p:cNvSpPr/>
            <p:nvPr/>
          </p:nvSpPr>
          <p:spPr>
            <a:xfrm>
              <a:off x="2080300" y="11111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0"/>
            <p:cNvSpPr/>
            <p:nvPr/>
          </p:nvSpPr>
          <p:spPr>
            <a:xfrm>
              <a:off x="2067450" y="11190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0"/>
            <p:cNvSpPr/>
            <p:nvPr/>
          </p:nvSpPr>
          <p:spPr>
            <a:xfrm>
              <a:off x="2090350" y="1127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0"/>
            <p:cNvSpPr/>
            <p:nvPr/>
          </p:nvSpPr>
          <p:spPr>
            <a:xfrm>
              <a:off x="2078875" y="1135750"/>
              <a:ext cx="4500" cy="2425"/>
            </a:xfrm>
            <a:custGeom>
              <a:rect b="b" l="l" r="r" t="t"/>
              <a:pathLst>
                <a:path extrusionOk="0" h="97" w="18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0"/>
            <p:cNvSpPr/>
            <p:nvPr/>
          </p:nvSpPr>
          <p:spPr>
            <a:xfrm>
              <a:off x="2004875" y="8688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0"/>
            <p:cNvSpPr/>
            <p:nvPr/>
          </p:nvSpPr>
          <p:spPr>
            <a:xfrm>
              <a:off x="1992025" y="876875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0"/>
            <p:cNvSpPr/>
            <p:nvPr/>
          </p:nvSpPr>
          <p:spPr>
            <a:xfrm>
              <a:off x="1978600" y="8848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0"/>
            <p:cNvSpPr/>
            <p:nvPr/>
          </p:nvSpPr>
          <p:spPr>
            <a:xfrm>
              <a:off x="2018275" y="860950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10"/>
            <p:cNvSpPr/>
            <p:nvPr/>
          </p:nvSpPr>
          <p:spPr>
            <a:xfrm>
              <a:off x="2008500" y="844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10"/>
            <p:cNvSpPr/>
            <p:nvPr/>
          </p:nvSpPr>
          <p:spPr>
            <a:xfrm>
              <a:off x="1994825" y="8525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10"/>
            <p:cNvSpPr/>
            <p:nvPr/>
          </p:nvSpPr>
          <p:spPr>
            <a:xfrm>
              <a:off x="2037275" y="921475"/>
              <a:ext cx="5875" cy="5950"/>
            </a:xfrm>
            <a:custGeom>
              <a:rect b="b" l="l" r="r" t="t"/>
              <a:pathLst>
                <a:path extrusionOk="0" h="238" w="235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10"/>
            <p:cNvSpPr/>
            <p:nvPr/>
          </p:nvSpPr>
          <p:spPr>
            <a:xfrm>
              <a:off x="2028325" y="877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10"/>
            <p:cNvSpPr/>
            <p:nvPr/>
          </p:nvSpPr>
          <p:spPr>
            <a:xfrm>
              <a:off x="2014925" y="885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10"/>
            <p:cNvSpPr/>
            <p:nvPr/>
          </p:nvSpPr>
          <p:spPr>
            <a:xfrm>
              <a:off x="2001775" y="893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10"/>
            <p:cNvSpPr/>
            <p:nvPr/>
          </p:nvSpPr>
          <p:spPr>
            <a:xfrm>
              <a:off x="1988675" y="901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10"/>
            <p:cNvSpPr/>
            <p:nvPr/>
          </p:nvSpPr>
          <p:spPr>
            <a:xfrm>
              <a:off x="2040325" y="89717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0"/>
            <p:cNvSpPr/>
            <p:nvPr/>
          </p:nvSpPr>
          <p:spPr>
            <a:xfrm>
              <a:off x="2026925" y="90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0"/>
            <p:cNvSpPr/>
            <p:nvPr/>
          </p:nvSpPr>
          <p:spPr>
            <a:xfrm>
              <a:off x="2013800" y="913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10"/>
            <p:cNvSpPr/>
            <p:nvPr/>
          </p:nvSpPr>
          <p:spPr>
            <a:xfrm>
              <a:off x="2000675" y="921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10"/>
            <p:cNvSpPr/>
            <p:nvPr/>
          </p:nvSpPr>
          <p:spPr>
            <a:xfrm>
              <a:off x="1997875" y="9455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10"/>
            <p:cNvSpPr/>
            <p:nvPr/>
          </p:nvSpPr>
          <p:spPr>
            <a:xfrm>
              <a:off x="2023875" y="929375"/>
              <a:ext cx="6150" cy="6000"/>
            </a:xfrm>
            <a:custGeom>
              <a:rect b="b" l="l" r="r" t="t"/>
              <a:pathLst>
                <a:path extrusionOk="0" h="240" w="246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10"/>
            <p:cNvSpPr/>
            <p:nvPr/>
          </p:nvSpPr>
          <p:spPr>
            <a:xfrm>
              <a:off x="2010725" y="937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10"/>
            <p:cNvSpPr/>
            <p:nvPr/>
          </p:nvSpPr>
          <p:spPr>
            <a:xfrm>
              <a:off x="2047050" y="9380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10"/>
            <p:cNvSpPr/>
            <p:nvPr/>
          </p:nvSpPr>
          <p:spPr>
            <a:xfrm>
              <a:off x="2033925" y="94615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0"/>
            <p:cNvSpPr/>
            <p:nvPr/>
          </p:nvSpPr>
          <p:spPr>
            <a:xfrm>
              <a:off x="2020775" y="9541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10"/>
            <p:cNvSpPr/>
            <p:nvPr/>
          </p:nvSpPr>
          <p:spPr>
            <a:xfrm>
              <a:off x="2058775" y="9578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10"/>
            <p:cNvSpPr/>
            <p:nvPr/>
          </p:nvSpPr>
          <p:spPr>
            <a:xfrm>
              <a:off x="2045650" y="965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10"/>
            <p:cNvSpPr/>
            <p:nvPr/>
          </p:nvSpPr>
          <p:spPr>
            <a:xfrm>
              <a:off x="2032525" y="973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10"/>
            <p:cNvSpPr/>
            <p:nvPr/>
          </p:nvSpPr>
          <p:spPr>
            <a:xfrm>
              <a:off x="2019400" y="9816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0"/>
            <p:cNvSpPr/>
            <p:nvPr/>
          </p:nvSpPr>
          <p:spPr>
            <a:xfrm>
              <a:off x="2072475" y="94977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0"/>
            <p:cNvSpPr/>
            <p:nvPr/>
          </p:nvSpPr>
          <p:spPr>
            <a:xfrm>
              <a:off x="2082225" y="965975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0"/>
            <p:cNvSpPr/>
            <p:nvPr/>
          </p:nvSpPr>
          <p:spPr>
            <a:xfrm>
              <a:off x="2068825" y="9740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0"/>
            <p:cNvSpPr/>
            <p:nvPr/>
          </p:nvSpPr>
          <p:spPr>
            <a:xfrm>
              <a:off x="2055975" y="98190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0"/>
            <p:cNvSpPr/>
            <p:nvPr/>
          </p:nvSpPr>
          <p:spPr>
            <a:xfrm>
              <a:off x="2042850" y="990000"/>
              <a:ext cx="5900" cy="5825"/>
            </a:xfrm>
            <a:custGeom>
              <a:rect b="b" l="l" r="r" t="t"/>
              <a:pathLst>
                <a:path extrusionOk="0" h="233" w="236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0"/>
            <p:cNvSpPr/>
            <p:nvPr/>
          </p:nvSpPr>
          <p:spPr>
            <a:xfrm>
              <a:off x="2078875" y="9906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0"/>
            <p:cNvSpPr/>
            <p:nvPr/>
          </p:nvSpPr>
          <p:spPr>
            <a:xfrm>
              <a:off x="2065775" y="998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10"/>
            <p:cNvSpPr/>
            <p:nvPr/>
          </p:nvSpPr>
          <p:spPr>
            <a:xfrm>
              <a:off x="2052625" y="1006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10"/>
            <p:cNvSpPr/>
            <p:nvPr/>
          </p:nvSpPr>
          <p:spPr>
            <a:xfrm>
              <a:off x="2104325" y="10022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10"/>
            <p:cNvSpPr/>
            <p:nvPr/>
          </p:nvSpPr>
          <p:spPr>
            <a:xfrm>
              <a:off x="2090900" y="10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10"/>
            <p:cNvSpPr/>
            <p:nvPr/>
          </p:nvSpPr>
          <p:spPr>
            <a:xfrm>
              <a:off x="2077775" y="1018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0"/>
            <p:cNvSpPr/>
            <p:nvPr/>
          </p:nvSpPr>
          <p:spPr>
            <a:xfrm>
              <a:off x="2064650" y="10263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0"/>
            <p:cNvSpPr/>
            <p:nvPr/>
          </p:nvSpPr>
          <p:spPr>
            <a:xfrm>
              <a:off x="2051500" y="1034325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0"/>
            <p:cNvSpPr/>
            <p:nvPr/>
          </p:nvSpPr>
          <p:spPr>
            <a:xfrm>
              <a:off x="2114375" y="1018500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0"/>
            <p:cNvSpPr/>
            <p:nvPr/>
          </p:nvSpPr>
          <p:spPr>
            <a:xfrm>
              <a:off x="2101225" y="10266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0"/>
            <p:cNvSpPr/>
            <p:nvPr/>
          </p:nvSpPr>
          <p:spPr>
            <a:xfrm>
              <a:off x="2087825" y="1034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10"/>
            <p:cNvSpPr/>
            <p:nvPr/>
          </p:nvSpPr>
          <p:spPr>
            <a:xfrm>
              <a:off x="2074425" y="1042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10"/>
            <p:cNvSpPr/>
            <p:nvPr/>
          </p:nvSpPr>
          <p:spPr>
            <a:xfrm>
              <a:off x="2061850" y="1050550"/>
              <a:ext cx="5875" cy="5800"/>
            </a:xfrm>
            <a:custGeom>
              <a:rect b="b" l="l" r="r" t="t"/>
              <a:pathLst>
                <a:path extrusionOk="0" h="232" w="235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10"/>
            <p:cNvSpPr/>
            <p:nvPr/>
          </p:nvSpPr>
          <p:spPr>
            <a:xfrm>
              <a:off x="2124425" y="1035250"/>
              <a:ext cx="6450" cy="5725"/>
            </a:xfrm>
            <a:custGeom>
              <a:rect b="b" l="l" r="r" t="t"/>
              <a:pathLst>
                <a:path extrusionOk="0" h="229" w="258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10"/>
            <p:cNvSpPr/>
            <p:nvPr/>
          </p:nvSpPr>
          <p:spPr>
            <a:xfrm>
              <a:off x="2110725" y="1043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10"/>
            <p:cNvSpPr/>
            <p:nvPr/>
          </p:nvSpPr>
          <p:spPr>
            <a:xfrm>
              <a:off x="2097600" y="1051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10"/>
            <p:cNvSpPr/>
            <p:nvPr/>
          </p:nvSpPr>
          <p:spPr>
            <a:xfrm>
              <a:off x="2084475" y="105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0"/>
            <p:cNvSpPr/>
            <p:nvPr/>
          </p:nvSpPr>
          <p:spPr>
            <a:xfrm>
              <a:off x="2071900" y="1067100"/>
              <a:ext cx="6175" cy="6000"/>
            </a:xfrm>
            <a:custGeom>
              <a:rect b="b" l="l" r="r" t="t"/>
              <a:pathLst>
                <a:path extrusionOk="0" h="240" w="247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10"/>
            <p:cNvSpPr/>
            <p:nvPr/>
          </p:nvSpPr>
          <p:spPr>
            <a:xfrm>
              <a:off x="2136150" y="10548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10"/>
            <p:cNvSpPr/>
            <p:nvPr/>
          </p:nvSpPr>
          <p:spPr>
            <a:xfrm>
              <a:off x="2122750" y="10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10"/>
            <p:cNvSpPr/>
            <p:nvPr/>
          </p:nvSpPr>
          <p:spPr>
            <a:xfrm>
              <a:off x="2109600" y="1070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10"/>
            <p:cNvSpPr/>
            <p:nvPr/>
          </p:nvSpPr>
          <p:spPr>
            <a:xfrm>
              <a:off x="2096500" y="1078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0"/>
            <p:cNvSpPr/>
            <p:nvPr/>
          </p:nvSpPr>
          <p:spPr>
            <a:xfrm>
              <a:off x="2083650" y="108685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0"/>
            <p:cNvSpPr/>
            <p:nvPr/>
          </p:nvSpPr>
          <p:spPr>
            <a:xfrm>
              <a:off x="2133075" y="10791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0"/>
            <p:cNvSpPr/>
            <p:nvPr/>
          </p:nvSpPr>
          <p:spPr>
            <a:xfrm>
              <a:off x="2119950" y="1087125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0"/>
            <p:cNvSpPr/>
            <p:nvPr/>
          </p:nvSpPr>
          <p:spPr>
            <a:xfrm>
              <a:off x="2106825" y="10951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0"/>
            <p:cNvSpPr/>
            <p:nvPr/>
          </p:nvSpPr>
          <p:spPr>
            <a:xfrm>
              <a:off x="2093700" y="110302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0"/>
            <p:cNvSpPr/>
            <p:nvPr/>
          </p:nvSpPr>
          <p:spPr>
            <a:xfrm>
              <a:off x="2142875" y="1095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0"/>
            <p:cNvSpPr/>
            <p:nvPr/>
          </p:nvSpPr>
          <p:spPr>
            <a:xfrm>
              <a:off x="2129725" y="1103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10"/>
            <p:cNvSpPr/>
            <p:nvPr/>
          </p:nvSpPr>
          <p:spPr>
            <a:xfrm>
              <a:off x="2116600" y="1111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10"/>
            <p:cNvSpPr/>
            <p:nvPr/>
          </p:nvSpPr>
          <p:spPr>
            <a:xfrm>
              <a:off x="2103750" y="1119600"/>
              <a:ext cx="6450" cy="6025"/>
            </a:xfrm>
            <a:custGeom>
              <a:rect b="b" l="l" r="r" t="t"/>
              <a:pathLst>
                <a:path extrusionOk="0" h="241" w="258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10"/>
            <p:cNvSpPr/>
            <p:nvPr/>
          </p:nvSpPr>
          <p:spPr>
            <a:xfrm>
              <a:off x="2154875" y="11154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10"/>
            <p:cNvSpPr/>
            <p:nvPr/>
          </p:nvSpPr>
          <p:spPr>
            <a:xfrm>
              <a:off x="2141750" y="1123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10"/>
            <p:cNvSpPr/>
            <p:nvPr/>
          </p:nvSpPr>
          <p:spPr>
            <a:xfrm>
              <a:off x="2128600" y="11313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10"/>
            <p:cNvSpPr/>
            <p:nvPr/>
          </p:nvSpPr>
          <p:spPr>
            <a:xfrm>
              <a:off x="2115750" y="11393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10"/>
            <p:cNvSpPr/>
            <p:nvPr/>
          </p:nvSpPr>
          <p:spPr>
            <a:xfrm>
              <a:off x="2164925" y="1131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10"/>
            <p:cNvSpPr/>
            <p:nvPr/>
          </p:nvSpPr>
          <p:spPr>
            <a:xfrm>
              <a:off x="2151800" y="11395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10"/>
            <p:cNvSpPr/>
            <p:nvPr/>
          </p:nvSpPr>
          <p:spPr>
            <a:xfrm>
              <a:off x="2138400" y="1147550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10"/>
            <p:cNvSpPr/>
            <p:nvPr/>
          </p:nvSpPr>
          <p:spPr>
            <a:xfrm>
              <a:off x="2174975" y="1148300"/>
              <a:ext cx="6175" cy="4400"/>
            </a:xfrm>
            <a:custGeom>
              <a:rect b="b" l="l" r="r" t="t"/>
              <a:pathLst>
                <a:path extrusionOk="0" h="176" w="247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10"/>
            <p:cNvSpPr/>
            <p:nvPr/>
          </p:nvSpPr>
          <p:spPr>
            <a:xfrm>
              <a:off x="2057650" y="836950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10"/>
            <p:cNvSpPr/>
            <p:nvPr/>
          </p:nvSpPr>
          <p:spPr>
            <a:xfrm>
              <a:off x="2044250" y="844850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10"/>
            <p:cNvSpPr/>
            <p:nvPr/>
          </p:nvSpPr>
          <p:spPr>
            <a:xfrm>
              <a:off x="2031400" y="8529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10"/>
            <p:cNvSpPr/>
            <p:nvPr/>
          </p:nvSpPr>
          <p:spPr>
            <a:xfrm>
              <a:off x="2049825" y="794850"/>
              <a:ext cx="5350" cy="4200"/>
            </a:xfrm>
            <a:custGeom>
              <a:rect b="b" l="l" r="r" t="t"/>
              <a:pathLst>
                <a:path extrusionOk="0" h="168" w="214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10"/>
            <p:cNvSpPr/>
            <p:nvPr/>
          </p:nvSpPr>
          <p:spPr>
            <a:xfrm>
              <a:off x="2038100" y="803800"/>
              <a:ext cx="3675" cy="3200"/>
            </a:xfrm>
            <a:custGeom>
              <a:rect b="b" l="l" r="r" t="t"/>
              <a:pathLst>
                <a:path extrusionOk="0" h="128" w="147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10"/>
            <p:cNvSpPr/>
            <p:nvPr/>
          </p:nvSpPr>
          <p:spPr>
            <a:xfrm>
              <a:off x="2061000" y="8126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10"/>
            <p:cNvSpPr/>
            <p:nvPr/>
          </p:nvSpPr>
          <p:spPr>
            <a:xfrm>
              <a:off x="2047600" y="8207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10"/>
            <p:cNvSpPr/>
            <p:nvPr/>
          </p:nvSpPr>
          <p:spPr>
            <a:xfrm>
              <a:off x="2034475" y="82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10"/>
            <p:cNvSpPr/>
            <p:nvPr/>
          </p:nvSpPr>
          <p:spPr>
            <a:xfrm>
              <a:off x="2021350" y="8366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0"/>
            <p:cNvSpPr/>
            <p:nvPr/>
          </p:nvSpPr>
          <p:spPr>
            <a:xfrm>
              <a:off x="2076375" y="8973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0"/>
            <p:cNvSpPr/>
            <p:nvPr/>
          </p:nvSpPr>
          <p:spPr>
            <a:xfrm>
              <a:off x="2062975" y="9055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0"/>
            <p:cNvSpPr/>
            <p:nvPr/>
          </p:nvSpPr>
          <p:spPr>
            <a:xfrm>
              <a:off x="2050400" y="913500"/>
              <a:ext cx="5900" cy="5975"/>
            </a:xfrm>
            <a:custGeom>
              <a:rect b="b" l="l" r="r" t="t"/>
              <a:pathLst>
                <a:path extrusionOk="0" h="239" w="236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0"/>
            <p:cNvSpPr/>
            <p:nvPr/>
          </p:nvSpPr>
          <p:spPr>
            <a:xfrm>
              <a:off x="2102900" y="881525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0"/>
            <p:cNvSpPr/>
            <p:nvPr/>
          </p:nvSpPr>
          <p:spPr>
            <a:xfrm>
              <a:off x="2070800" y="8289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0"/>
            <p:cNvSpPr/>
            <p:nvPr/>
          </p:nvSpPr>
          <p:spPr>
            <a:xfrm>
              <a:off x="2080850" y="84557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0"/>
            <p:cNvSpPr/>
            <p:nvPr/>
          </p:nvSpPr>
          <p:spPr>
            <a:xfrm>
              <a:off x="2067450" y="8536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10"/>
            <p:cNvSpPr/>
            <p:nvPr/>
          </p:nvSpPr>
          <p:spPr>
            <a:xfrm>
              <a:off x="2054300" y="8615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10"/>
            <p:cNvSpPr/>
            <p:nvPr/>
          </p:nvSpPr>
          <p:spPr>
            <a:xfrm>
              <a:off x="2041175" y="86960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10"/>
            <p:cNvSpPr/>
            <p:nvPr/>
          </p:nvSpPr>
          <p:spPr>
            <a:xfrm>
              <a:off x="2092575" y="8651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10"/>
            <p:cNvSpPr/>
            <p:nvPr/>
          </p:nvSpPr>
          <p:spPr>
            <a:xfrm>
              <a:off x="2079450" y="87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10"/>
            <p:cNvSpPr/>
            <p:nvPr/>
          </p:nvSpPr>
          <p:spPr>
            <a:xfrm>
              <a:off x="2066325" y="881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10"/>
            <p:cNvSpPr/>
            <p:nvPr/>
          </p:nvSpPr>
          <p:spPr>
            <a:xfrm>
              <a:off x="2053175" y="8891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10"/>
            <p:cNvSpPr/>
            <p:nvPr/>
          </p:nvSpPr>
          <p:spPr>
            <a:xfrm>
              <a:off x="2121350" y="9420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10"/>
            <p:cNvSpPr/>
            <p:nvPr/>
          </p:nvSpPr>
          <p:spPr>
            <a:xfrm>
              <a:off x="2108225" y="9500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10"/>
            <p:cNvSpPr/>
            <p:nvPr/>
          </p:nvSpPr>
          <p:spPr>
            <a:xfrm>
              <a:off x="2089225" y="8894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10"/>
            <p:cNvSpPr/>
            <p:nvPr/>
          </p:nvSpPr>
          <p:spPr>
            <a:xfrm>
              <a:off x="2099550" y="906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10"/>
            <p:cNvSpPr/>
            <p:nvPr/>
          </p:nvSpPr>
          <p:spPr>
            <a:xfrm>
              <a:off x="2086450" y="9142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10"/>
            <p:cNvSpPr/>
            <p:nvPr/>
          </p:nvSpPr>
          <p:spPr>
            <a:xfrm>
              <a:off x="2073300" y="9221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10"/>
            <p:cNvSpPr/>
            <p:nvPr/>
          </p:nvSpPr>
          <p:spPr>
            <a:xfrm>
              <a:off x="2060175" y="9301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10"/>
            <p:cNvSpPr/>
            <p:nvPr/>
          </p:nvSpPr>
          <p:spPr>
            <a:xfrm>
              <a:off x="2111300" y="925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10"/>
            <p:cNvSpPr/>
            <p:nvPr/>
          </p:nvSpPr>
          <p:spPr>
            <a:xfrm>
              <a:off x="2098175" y="933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0"/>
            <p:cNvSpPr/>
            <p:nvPr/>
          </p:nvSpPr>
          <p:spPr>
            <a:xfrm>
              <a:off x="2085025" y="941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0"/>
            <p:cNvSpPr/>
            <p:nvPr/>
          </p:nvSpPr>
          <p:spPr>
            <a:xfrm>
              <a:off x="2124975" y="917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10"/>
            <p:cNvSpPr/>
            <p:nvPr/>
          </p:nvSpPr>
          <p:spPr>
            <a:xfrm>
              <a:off x="2095375" y="9580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10"/>
            <p:cNvSpPr/>
            <p:nvPr/>
          </p:nvSpPr>
          <p:spPr>
            <a:xfrm>
              <a:off x="2131400" y="958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10"/>
            <p:cNvSpPr/>
            <p:nvPr/>
          </p:nvSpPr>
          <p:spPr>
            <a:xfrm>
              <a:off x="2118275" y="966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0"/>
            <p:cNvSpPr/>
            <p:nvPr/>
          </p:nvSpPr>
          <p:spPr>
            <a:xfrm>
              <a:off x="2105150" y="974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0"/>
            <p:cNvSpPr/>
            <p:nvPr/>
          </p:nvSpPr>
          <p:spPr>
            <a:xfrm>
              <a:off x="2092300" y="9826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0"/>
            <p:cNvSpPr/>
            <p:nvPr/>
          </p:nvSpPr>
          <p:spPr>
            <a:xfrm>
              <a:off x="2156550" y="9703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10"/>
            <p:cNvSpPr/>
            <p:nvPr/>
          </p:nvSpPr>
          <p:spPr>
            <a:xfrm>
              <a:off x="2143425" y="978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10"/>
            <p:cNvSpPr/>
            <p:nvPr/>
          </p:nvSpPr>
          <p:spPr>
            <a:xfrm>
              <a:off x="2130275" y="986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0"/>
            <p:cNvSpPr/>
            <p:nvPr/>
          </p:nvSpPr>
          <p:spPr>
            <a:xfrm>
              <a:off x="2117175" y="99440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0"/>
            <p:cNvSpPr/>
            <p:nvPr/>
          </p:nvSpPr>
          <p:spPr>
            <a:xfrm>
              <a:off x="2198725" y="1039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0"/>
            <p:cNvSpPr/>
            <p:nvPr/>
          </p:nvSpPr>
          <p:spPr>
            <a:xfrm>
              <a:off x="2166900" y="9865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0"/>
            <p:cNvSpPr/>
            <p:nvPr/>
          </p:nvSpPr>
          <p:spPr>
            <a:xfrm>
              <a:off x="2153200" y="994675"/>
              <a:ext cx="6450" cy="5700"/>
            </a:xfrm>
            <a:custGeom>
              <a:rect b="b" l="l" r="r" t="t"/>
              <a:pathLst>
                <a:path extrusionOk="0" h="228" w="258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0"/>
            <p:cNvSpPr/>
            <p:nvPr/>
          </p:nvSpPr>
          <p:spPr>
            <a:xfrm>
              <a:off x="2140350" y="10025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0"/>
            <p:cNvSpPr/>
            <p:nvPr/>
          </p:nvSpPr>
          <p:spPr>
            <a:xfrm>
              <a:off x="2126925" y="10106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0"/>
            <p:cNvSpPr/>
            <p:nvPr/>
          </p:nvSpPr>
          <p:spPr>
            <a:xfrm>
              <a:off x="2163525" y="10112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10"/>
            <p:cNvSpPr/>
            <p:nvPr/>
          </p:nvSpPr>
          <p:spPr>
            <a:xfrm>
              <a:off x="2150400" y="1019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10"/>
            <p:cNvSpPr/>
            <p:nvPr/>
          </p:nvSpPr>
          <p:spPr>
            <a:xfrm>
              <a:off x="2137275" y="1027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0"/>
            <p:cNvSpPr/>
            <p:nvPr/>
          </p:nvSpPr>
          <p:spPr>
            <a:xfrm>
              <a:off x="2175275" y="1030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0"/>
            <p:cNvSpPr/>
            <p:nvPr/>
          </p:nvSpPr>
          <p:spPr>
            <a:xfrm>
              <a:off x="2162125" y="1038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0"/>
            <p:cNvSpPr/>
            <p:nvPr/>
          </p:nvSpPr>
          <p:spPr>
            <a:xfrm>
              <a:off x="2149000" y="10469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0"/>
            <p:cNvSpPr/>
            <p:nvPr/>
          </p:nvSpPr>
          <p:spPr>
            <a:xfrm>
              <a:off x="2188675" y="102287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0"/>
            <p:cNvSpPr/>
            <p:nvPr/>
          </p:nvSpPr>
          <p:spPr>
            <a:xfrm>
              <a:off x="2185325" y="104710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0"/>
            <p:cNvSpPr/>
            <p:nvPr/>
          </p:nvSpPr>
          <p:spPr>
            <a:xfrm>
              <a:off x="2172175" y="10551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0"/>
            <p:cNvSpPr/>
            <p:nvPr/>
          </p:nvSpPr>
          <p:spPr>
            <a:xfrm>
              <a:off x="2159325" y="1063025"/>
              <a:ext cx="6475" cy="5875"/>
            </a:xfrm>
            <a:custGeom>
              <a:rect b="b" l="l" r="r" t="t"/>
              <a:pathLst>
                <a:path extrusionOk="0" h="235" w="259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10"/>
            <p:cNvSpPr/>
            <p:nvPr/>
          </p:nvSpPr>
          <p:spPr>
            <a:xfrm>
              <a:off x="2146225" y="10710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10"/>
            <p:cNvSpPr/>
            <p:nvPr/>
          </p:nvSpPr>
          <p:spPr>
            <a:xfrm>
              <a:off x="2195375" y="10637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10"/>
            <p:cNvSpPr/>
            <p:nvPr/>
          </p:nvSpPr>
          <p:spPr>
            <a:xfrm>
              <a:off x="2182250" y="1071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10"/>
            <p:cNvSpPr/>
            <p:nvPr/>
          </p:nvSpPr>
          <p:spPr>
            <a:xfrm>
              <a:off x="2169125" y="1079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10"/>
            <p:cNvSpPr/>
            <p:nvPr/>
          </p:nvSpPr>
          <p:spPr>
            <a:xfrm>
              <a:off x="2156275" y="10877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10"/>
            <p:cNvSpPr/>
            <p:nvPr/>
          </p:nvSpPr>
          <p:spPr>
            <a:xfrm>
              <a:off x="2207375" y="108350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10"/>
            <p:cNvSpPr/>
            <p:nvPr/>
          </p:nvSpPr>
          <p:spPr>
            <a:xfrm>
              <a:off x="2194275" y="1091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10"/>
            <p:cNvSpPr/>
            <p:nvPr/>
          </p:nvSpPr>
          <p:spPr>
            <a:xfrm>
              <a:off x="2181125" y="1099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10"/>
            <p:cNvSpPr/>
            <p:nvPr/>
          </p:nvSpPr>
          <p:spPr>
            <a:xfrm>
              <a:off x="2168275" y="11073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10"/>
            <p:cNvSpPr/>
            <p:nvPr/>
          </p:nvSpPr>
          <p:spPr>
            <a:xfrm>
              <a:off x="2217175" y="1099700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10"/>
            <p:cNvSpPr/>
            <p:nvPr/>
          </p:nvSpPr>
          <p:spPr>
            <a:xfrm>
              <a:off x="2204600" y="1107600"/>
              <a:ext cx="6150" cy="5975"/>
            </a:xfrm>
            <a:custGeom>
              <a:rect b="b" l="l" r="r" t="t"/>
              <a:pathLst>
                <a:path extrusionOk="0" h="239" w="246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10"/>
            <p:cNvSpPr/>
            <p:nvPr/>
          </p:nvSpPr>
          <p:spPr>
            <a:xfrm>
              <a:off x="2190900" y="11156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10"/>
            <p:cNvSpPr/>
            <p:nvPr/>
          </p:nvSpPr>
          <p:spPr>
            <a:xfrm>
              <a:off x="2178050" y="1123725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10"/>
            <p:cNvSpPr/>
            <p:nvPr/>
          </p:nvSpPr>
          <p:spPr>
            <a:xfrm>
              <a:off x="2227225" y="1116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10"/>
            <p:cNvSpPr/>
            <p:nvPr/>
          </p:nvSpPr>
          <p:spPr>
            <a:xfrm>
              <a:off x="2214075" y="1124350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10"/>
            <p:cNvSpPr/>
            <p:nvPr/>
          </p:nvSpPr>
          <p:spPr>
            <a:xfrm>
              <a:off x="2200975" y="11323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10"/>
            <p:cNvSpPr/>
            <p:nvPr/>
          </p:nvSpPr>
          <p:spPr>
            <a:xfrm>
              <a:off x="2188375" y="1140275"/>
              <a:ext cx="6175" cy="6025"/>
            </a:xfrm>
            <a:custGeom>
              <a:rect b="b" l="l" r="r" t="t"/>
              <a:pathLst>
                <a:path extrusionOk="0" h="241" w="247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10"/>
            <p:cNvSpPr/>
            <p:nvPr/>
          </p:nvSpPr>
          <p:spPr>
            <a:xfrm>
              <a:off x="2097325" y="813000"/>
              <a:ext cx="6175" cy="5850"/>
            </a:xfrm>
            <a:custGeom>
              <a:rect b="b" l="l" r="r" t="t"/>
              <a:pathLst>
                <a:path extrusionOk="0" h="234" w="247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10"/>
            <p:cNvSpPr/>
            <p:nvPr/>
          </p:nvSpPr>
          <p:spPr>
            <a:xfrm>
              <a:off x="2077200" y="780900"/>
              <a:ext cx="3950" cy="2150"/>
            </a:xfrm>
            <a:custGeom>
              <a:rect b="b" l="l" r="r" t="t"/>
              <a:pathLst>
                <a:path extrusionOk="0" h="86" w="158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10"/>
            <p:cNvSpPr/>
            <p:nvPr/>
          </p:nvSpPr>
          <p:spPr>
            <a:xfrm>
              <a:off x="2062975" y="787300"/>
              <a:ext cx="5325" cy="3600"/>
            </a:xfrm>
            <a:custGeom>
              <a:rect b="b" l="l" r="r" t="t"/>
              <a:pathLst>
                <a:path extrusionOk="0" h="144" w="213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10"/>
            <p:cNvSpPr/>
            <p:nvPr/>
          </p:nvSpPr>
          <p:spPr>
            <a:xfrm>
              <a:off x="2113250" y="78075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0"/>
            <p:cNvSpPr/>
            <p:nvPr/>
          </p:nvSpPr>
          <p:spPr>
            <a:xfrm>
              <a:off x="2100125" y="788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10"/>
            <p:cNvSpPr/>
            <p:nvPr/>
          </p:nvSpPr>
          <p:spPr>
            <a:xfrm>
              <a:off x="2087000" y="7967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10"/>
            <p:cNvSpPr/>
            <p:nvPr/>
          </p:nvSpPr>
          <p:spPr>
            <a:xfrm>
              <a:off x="2073850" y="804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10"/>
            <p:cNvSpPr/>
            <p:nvPr/>
          </p:nvSpPr>
          <p:spPr>
            <a:xfrm>
              <a:off x="2155425" y="8495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10"/>
            <p:cNvSpPr/>
            <p:nvPr/>
          </p:nvSpPr>
          <p:spPr>
            <a:xfrm>
              <a:off x="2123025" y="797100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0"/>
            <p:cNvSpPr/>
            <p:nvPr/>
          </p:nvSpPr>
          <p:spPr>
            <a:xfrm>
              <a:off x="2109900" y="80500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0"/>
            <p:cNvSpPr/>
            <p:nvPr/>
          </p:nvSpPr>
          <p:spPr>
            <a:xfrm>
              <a:off x="2083650" y="820975"/>
              <a:ext cx="6425" cy="5850"/>
            </a:xfrm>
            <a:custGeom>
              <a:rect b="b" l="l" r="r" t="t"/>
              <a:pathLst>
                <a:path extrusionOk="0" h="234" w="257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10"/>
            <p:cNvSpPr/>
            <p:nvPr/>
          </p:nvSpPr>
          <p:spPr>
            <a:xfrm>
              <a:off x="2133625" y="813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10"/>
            <p:cNvSpPr/>
            <p:nvPr/>
          </p:nvSpPr>
          <p:spPr>
            <a:xfrm>
              <a:off x="2119950" y="82155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10"/>
            <p:cNvSpPr/>
            <p:nvPr/>
          </p:nvSpPr>
          <p:spPr>
            <a:xfrm>
              <a:off x="2106825" y="8296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10"/>
            <p:cNvSpPr/>
            <p:nvPr/>
          </p:nvSpPr>
          <p:spPr>
            <a:xfrm>
              <a:off x="2093700" y="837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10"/>
            <p:cNvSpPr/>
            <p:nvPr/>
          </p:nvSpPr>
          <p:spPr>
            <a:xfrm>
              <a:off x="2145100" y="833275"/>
              <a:ext cx="6725" cy="5875"/>
            </a:xfrm>
            <a:custGeom>
              <a:rect b="b" l="l" r="r" t="t"/>
              <a:pathLst>
                <a:path extrusionOk="0" h="235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10"/>
            <p:cNvSpPr/>
            <p:nvPr/>
          </p:nvSpPr>
          <p:spPr>
            <a:xfrm>
              <a:off x="2131950" y="8413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10"/>
            <p:cNvSpPr/>
            <p:nvPr/>
          </p:nvSpPr>
          <p:spPr>
            <a:xfrm>
              <a:off x="2118850" y="849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10"/>
            <p:cNvSpPr/>
            <p:nvPr/>
          </p:nvSpPr>
          <p:spPr>
            <a:xfrm>
              <a:off x="2105700" y="857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10"/>
            <p:cNvSpPr/>
            <p:nvPr/>
          </p:nvSpPr>
          <p:spPr>
            <a:xfrm>
              <a:off x="2187275" y="902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10"/>
            <p:cNvSpPr/>
            <p:nvPr/>
          </p:nvSpPr>
          <p:spPr>
            <a:xfrm>
              <a:off x="2174150" y="9101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0"/>
            <p:cNvSpPr/>
            <p:nvPr/>
          </p:nvSpPr>
          <p:spPr>
            <a:xfrm>
              <a:off x="2160750" y="91802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0"/>
            <p:cNvSpPr/>
            <p:nvPr/>
          </p:nvSpPr>
          <p:spPr>
            <a:xfrm>
              <a:off x="2147600" y="926025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0"/>
            <p:cNvSpPr/>
            <p:nvPr/>
          </p:nvSpPr>
          <p:spPr>
            <a:xfrm>
              <a:off x="2134750" y="9339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0"/>
            <p:cNvSpPr/>
            <p:nvPr/>
          </p:nvSpPr>
          <p:spPr>
            <a:xfrm>
              <a:off x="2142025" y="85750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0"/>
            <p:cNvSpPr/>
            <p:nvPr/>
          </p:nvSpPr>
          <p:spPr>
            <a:xfrm>
              <a:off x="2128900" y="86552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0"/>
            <p:cNvSpPr/>
            <p:nvPr/>
          </p:nvSpPr>
          <p:spPr>
            <a:xfrm>
              <a:off x="2115750" y="873425"/>
              <a:ext cx="6475" cy="6075"/>
            </a:xfrm>
            <a:custGeom>
              <a:rect b="b" l="l" r="r" t="t"/>
              <a:pathLst>
                <a:path extrusionOk="0" h="243" w="259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0"/>
            <p:cNvSpPr/>
            <p:nvPr/>
          </p:nvSpPr>
          <p:spPr>
            <a:xfrm>
              <a:off x="2152075" y="874275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10"/>
            <p:cNvSpPr/>
            <p:nvPr/>
          </p:nvSpPr>
          <p:spPr>
            <a:xfrm>
              <a:off x="2138950" y="8821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10"/>
            <p:cNvSpPr/>
            <p:nvPr/>
          </p:nvSpPr>
          <p:spPr>
            <a:xfrm>
              <a:off x="2125825" y="890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10"/>
            <p:cNvSpPr/>
            <p:nvPr/>
          </p:nvSpPr>
          <p:spPr>
            <a:xfrm>
              <a:off x="2112700" y="89810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10"/>
            <p:cNvSpPr/>
            <p:nvPr/>
          </p:nvSpPr>
          <p:spPr>
            <a:xfrm>
              <a:off x="2164100" y="893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10"/>
            <p:cNvSpPr/>
            <p:nvPr/>
          </p:nvSpPr>
          <p:spPr>
            <a:xfrm>
              <a:off x="2150950" y="901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10"/>
            <p:cNvSpPr/>
            <p:nvPr/>
          </p:nvSpPr>
          <p:spPr>
            <a:xfrm>
              <a:off x="2137825" y="9098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10"/>
            <p:cNvSpPr/>
            <p:nvPr/>
          </p:nvSpPr>
          <p:spPr>
            <a:xfrm>
              <a:off x="2165475" y="86617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10"/>
            <p:cNvSpPr/>
            <p:nvPr/>
          </p:nvSpPr>
          <p:spPr>
            <a:xfrm>
              <a:off x="2177500" y="885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10"/>
            <p:cNvSpPr/>
            <p:nvPr/>
          </p:nvSpPr>
          <p:spPr>
            <a:xfrm>
              <a:off x="2183925" y="9268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10"/>
            <p:cNvSpPr/>
            <p:nvPr/>
          </p:nvSpPr>
          <p:spPr>
            <a:xfrm>
              <a:off x="2170800" y="9346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0"/>
            <p:cNvSpPr/>
            <p:nvPr/>
          </p:nvSpPr>
          <p:spPr>
            <a:xfrm>
              <a:off x="2157650" y="9427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0"/>
            <p:cNvSpPr/>
            <p:nvPr/>
          </p:nvSpPr>
          <p:spPr>
            <a:xfrm>
              <a:off x="2144800" y="950600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10"/>
            <p:cNvSpPr/>
            <p:nvPr/>
          </p:nvSpPr>
          <p:spPr>
            <a:xfrm>
              <a:off x="2209050" y="938325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10"/>
            <p:cNvSpPr/>
            <p:nvPr/>
          </p:nvSpPr>
          <p:spPr>
            <a:xfrm>
              <a:off x="2195950" y="9463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10"/>
            <p:cNvSpPr/>
            <p:nvPr/>
          </p:nvSpPr>
          <p:spPr>
            <a:xfrm>
              <a:off x="2182800" y="954325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10"/>
            <p:cNvSpPr/>
            <p:nvPr/>
          </p:nvSpPr>
          <p:spPr>
            <a:xfrm>
              <a:off x="2169675" y="962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10"/>
            <p:cNvSpPr/>
            <p:nvPr/>
          </p:nvSpPr>
          <p:spPr>
            <a:xfrm>
              <a:off x="2251250" y="10071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10"/>
            <p:cNvSpPr/>
            <p:nvPr/>
          </p:nvSpPr>
          <p:spPr>
            <a:xfrm>
              <a:off x="2219400" y="954525"/>
              <a:ext cx="5875" cy="6000"/>
            </a:xfrm>
            <a:custGeom>
              <a:rect b="b" l="l" r="r" t="t"/>
              <a:pathLst>
                <a:path extrusionOk="0" h="240" w="235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10"/>
            <p:cNvSpPr/>
            <p:nvPr/>
          </p:nvSpPr>
          <p:spPr>
            <a:xfrm>
              <a:off x="2205700" y="962625"/>
              <a:ext cx="6475" cy="5850"/>
            </a:xfrm>
            <a:custGeom>
              <a:rect b="b" l="l" r="r" t="t"/>
              <a:pathLst>
                <a:path extrusionOk="0" h="234" w="25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10"/>
            <p:cNvSpPr/>
            <p:nvPr/>
          </p:nvSpPr>
          <p:spPr>
            <a:xfrm>
              <a:off x="2192850" y="9706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10"/>
            <p:cNvSpPr/>
            <p:nvPr/>
          </p:nvSpPr>
          <p:spPr>
            <a:xfrm>
              <a:off x="2179750" y="978675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10"/>
            <p:cNvSpPr/>
            <p:nvPr/>
          </p:nvSpPr>
          <p:spPr>
            <a:xfrm>
              <a:off x="2216050" y="979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10"/>
            <p:cNvSpPr/>
            <p:nvPr/>
          </p:nvSpPr>
          <p:spPr>
            <a:xfrm>
              <a:off x="2202925" y="9872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10"/>
            <p:cNvSpPr/>
            <p:nvPr/>
          </p:nvSpPr>
          <p:spPr>
            <a:xfrm>
              <a:off x="2189800" y="995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10"/>
            <p:cNvSpPr/>
            <p:nvPr/>
          </p:nvSpPr>
          <p:spPr>
            <a:xfrm>
              <a:off x="2176950" y="1003200"/>
              <a:ext cx="6425" cy="5975"/>
            </a:xfrm>
            <a:custGeom>
              <a:rect b="b" l="l" r="r" t="t"/>
              <a:pathLst>
                <a:path extrusionOk="0" h="239" w="257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10"/>
            <p:cNvSpPr/>
            <p:nvPr/>
          </p:nvSpPr>
          <p:spPr>
            <a:xfrm>
              <a:off x="2227775" y="998925"/>
              <a:ext cx="6750" cy="5850"/>
            </a:xfrm>
            <a:custGeom>
              <a:rect b="b" l="l" r="r" t="t"/>
              <a:pathLst>
                <a:path extrusionOk="0" h="234" w="27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10"/>
            <p:cNvSpPr/>
            <p:nvPr/>
          </p:nvSpPr>
          <p:spPr>
            <a:xfrm>
              <a:off x="2214650" y="10069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10"/>
            <p:cNvSpPr/>
            <p:nvPr/>
          </p:nvSpPr>
          <p:spPr>
            <a:xfrm>
              <a:off x="2201525" y="1014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10"/>
            <p:cNvSpPr/>
            <p:nvPr/>
          </p:nvSpPr>
          <p:spPr>
            <a:xfrm>
              <a:off x="2241200" y="99082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0"/>
            <p:cNvSpPr/>
            <p:nvPr/>
          </p:nvSpPr>
          <p:spPr>
            <a:xfrm>
              <a:off x="2238100" y="1015125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0"/>
            <p:cNvSpPr/>
            <p:nvPr/>
          </p:nvSpPr>
          <p:spPr>
            <a:xfrm>
              <a:off x="2224700" y="1023075"/>
              <a:ext cx="6725" cy="5975"/>
            </a:xfrm>
            <a:custGeom>
              <a:rect b="b" l="l" r="r" t="t"/>
              <a:pathLst>
                <a:path extrusionOk="0" h="239" w="269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0"/>
            <p:cNvSpPr/>
            <p:nvPr/>
          </p:nvSpPr>
          <p:spPr>
            <a:xfrm>
              <a:off x="2211575" y="1031075"/>
              <a:ext cx="6450" cy="5975"/>
            </a:xfrm>
            <a:custGeom>
              <a:rect b="b" l="l" r="r" t="t"/>
              <a:pathLst>
                <a:path extrusionOk="0" h="239" w="258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0"/>
            <p:cNvSpPr/>
            <p:nvPr/>
          </p:nvSpPr>
          <p:spPr>
            <a:xfrm>
              <a:off x="2247900" y="1031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0"/>
            <p:cNvSpPr/>
            <p:nvPr/>
          </p:nvSpPr>
          <p:spPr>
            <a:xfrm>
              <a:off x="2234750" y="10397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0"/>
            <p:cNvSpPr/>
            <p:nvPr/>
          </p:nvSpPr>
          <p:spPr>
            <a:xfrm>
              <a:off x="2221650" y="10478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10"/>
            <p:cNvSpPr/>
            <p:nvPr/>
          </p:nvSpPr>
          <p:spPr>
            <a:xfrm>
              <a:off x="2208500" y="1055850"/>
              <a:ext cx="6725" cy="5800"/>
            </a:xfrm>
            <a:custGeom>
              <a:rect b="b" l="l" r="r" t="t"/>
              <a:pathLst>
                <a:path extrusionOk="0" h="232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10"/>
            <p:cNvSpPr/>
            <p:nvPr/>
          </p:nvSpPr>
          <p:spPr>
            <a:xfrm>
              <a:off x="2259900" y="1051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10"/>
            <p:cNvSpPr/>
            <p:nvPr/>
          </p:nvSpPr>
          <p:spPr>
            <a:xfrm>
              <a:off x="2246775" y="1059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10"/>
            <p:cNvSpPr/>
            <p:nvPr/>
          </p:nvSpPr>
          <p:spPr>
            <a:xfrm>
              <a:off x="2233650" y="1067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10"/>
            <p:cNvSpPr/>
            <p:nvPr/>
          </p:nvSpPr>
          <p:spPr>
            <a:xfrm>
              <a:off x="2220800" y="107540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10"/>
            <p:cNvSpPr/>
            <p:nvPr/>
          </p:nvSpPr>
          <p:spPr>
            <a:xfrm>
              <a:off x="2269950" y="1067700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10"/>
            <p:cNvSpPr/>
            <p:nvPr/>
          </p:nvSpPr>
          <p:spPr>
            <a:xfrm>
              <a:off x="2256550" y="1075675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10"/>
            <p:cNvSpPr/>
            <p:nvPr/>
          </p:nvSpPr>
          <p:spPr>
            <a:xfrm>
              <a:off x="2243700" y="1083700"/>
              <a:ext cx="6450" cy="5775"/>
            </a:xfrm>
            <a:custGeom>
              <a:rect b="b" l="l" r="r" t="t"/>
              <a:pathLst>
                <a:path extrusionOk="0" h="231" w="258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10"/>
            <p:cNvSpPr/>
            <p:nvPr/>
          </p:nvSpPr>
          <p:spPr>
            <a:xfrm>
              <a:off x="2230850" y="1091675"/>
              <a:ext cx="5900" cy="5925"/>
            </a:xfrm>
            <a:custGeom>
              <a:rect b="b" l="l" r="r" t="t"/>
              <a:pathLst>
                <a:path extrusionOk="0" h="237" w="236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10"/>
            <p:cNvSpPr/>
            <p:nvPr/>
          </p:nvSpPr>
          <p:spPr>
            <a:xfrm>
              <a:off x="2280000" y="10843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10"/>
            <p:cNvSpPr/>
            <p:nvPr/>
          </p:nvSpPr>
          <p:spPr>
            <a:xfrm>
              <a:off x="2266900" y="1092450"/>
              <a:ext cx="6725" cy="5700"/>
            </a:xfrm>
            <a:custGeom>
              <a:rect b="b" l="l" r="r" t="t"/>
              <a:pathLst>
                <a:path extrusionOk="0" h="228" w="269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10"/>
            <p:cNvSpPr/>
            <p:nvPr/>
          </p:nvSpPr>
          <p:spPr>
            <a:xfrm>
              <a:off x="2253750" y="11003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10"/>
            <p:cNvSpPr/>
            <p:nvPr/>
          </p:nvSpPr>
          <p:spPr>
            <a:xfrm>
              <a:off x="2240350" y="1108350"/>
              <a:ext cx="7025" cy="5800"/>
            </a:xfrm>
            <a:custGeom>
              <a:rect b="b" l="l" r="r" t="t"/>
              <a:pathLst>
                <a:path extrusionOk="0" h="232" w="281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10"/>
            <p:cNvSpPr/>
            <p:nvPr/>
          </p:nvSpPr>
          <p:spPr>
            <a:xfrm>
              <a:off x="2175825" y="765800"/>
              <a:ext cx="6175" cy="5050"/>
            </a:xfrm>
            <a:custGeom>
              <a:rect b="b" l="l" r="r" t="t"/>
              <a:pathLst>
                <a:path extrusionOk="0" h="202" w="247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10"/>
            <p:cNvSpPr/>
            <p:nvPr/>
          </p:nvSpPr>
          <p:spPr>
            <a:xfrm>
              <a:off x="2162675" y="77295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10"/>
            <p:cNvSpPr/>
            <p:nvPr/>
          </p:nvSpPr>
          <p:spPr>
            <a:xfrm>
              <a:off x="2149825" y="7810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10"/>
            <p:cNvSpPr/>
            <p:nvPr/>
          </p:nvSpPr>
          <p:spPr>
            <a:xfrm>
              <a:off x="2136425" y="789075"/>
              <a:ext cx="6175" cy="5725"/>
            </a:xfrm>
            <a:custGeom>
              <a:rect b="b" l="l" r="r" t="t"/>
              <a:pathLst>
                <a:path extrusionOk="0" h="229" w="247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10"/>
            <p:cNvSpPr/>
            <p:nvPr/>
          </p:nvSpPr>
          <p:spPr>
            <a:xfrm>
              <a:off x="2139525" y="765525"/>
              <a:ext cx="6725" cy="5150"/>
            </a:xfrm>
            <a:custGeom>
              <a:rect b="b" l="l" r="r" t="t"/>
              <a:pathLst>
                <a:path extrusionOk="0" h="206" w="269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10"/>
            <p:cNvSpPr/>
            <p:nvPr/>
          </p:nvSpPr>
          <p:spPr>
            <a:xfrm>
              <a:off x="2126375" y="7726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10"/>
            <p:cNvSpPr/>
            <p:nvPr/>
          </p:nvSpPr>
          <p:spPr>
            <a:xfrm>
              <a:off x="2207950" y="817475"/>
              <a:ext cx="5900" cy="5900"/>
            </a:xfrm>
            <a:custGeom>
              <a:rect b="b" l="l" r="r" t="t"/>
              <a:pathLst>
                <a:path extrusionOk="0" h="236" w="236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10"/>
            <p:cNvSpPr/>
            <p:nvPr/>
          </p:nvSpPr>
          <p:spPr>
            <a:xfrm>
              <a:off x="2181675" y="833575"/>
              <a:ext cx="6475" cy="5775"/>
            </a:xfrm>
            <a:custGeom>
              <a:rect b="b" l="l" r="r" t="t"/>
              <a:pathLst>
                <a:path extrusionOk="0" h="231" w="259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10"/>
            <p:cNvSpPr/>
            <p:nvPr/>
          </p:nvSpPr>
          <p:spPr>
            <a:xfrm>
              <a:off x="2168275" y="841600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10"/>
            <p:cNvSpPr/>
            <p:nvPr/>
          </p:nvSpPr>
          <p:spPr>
            <a:xfrm>
              <a:off x="2186150" y="781600"/>
              <a:ext cx="6475" cy="6025"/>
            </a:xfrm>
            <a:custGeom>
              <a:rect b="b" l="l" r="r" t="t"/>
              <a:pathLst>
                <a:path extrusionOk="0" h="241" w="259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10"/>
            <p:cNvSpPr/>
            <p:nvPr/>
          </p:nvSpPr>
          <p:spPr>
            <a:xfrm>
              <a:off x="2172475" y="7897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10"/>
            <p:cNvSpPr/>
            <p:nvPr/>
          </p:nvSpPr>
          <p:spPr>
            <a:xfrm>
              <a:off x="2159325" y="7977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10"/>
            <p:cNvSpPr/>
            <p:nvPr/>
          </p:nvSpPr>
          <p:spPr>
            <a:xfrm>
              <a:off x="2146225" y="8056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10"/>
            <p:cNvSpPr/>
            <p:nvPr/>
          </p:nvSpPr>
          <p:spPr>
            <a:xfrm>
              <a:off x="2184475" y="8092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10"/>
            <p:cNvSpPr/>
            <p:nvPr/>
          </p:nvSpPr>
          <p:spPr>
            <a:xfrm>
              <a:off x="2171350" y="817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10"/>
            <p:cNvSpPr/>
            <p:nvPr/>
          </p:nvSpPr>
          <p:spPr>
            <a:xfrm>
              <a:off x="2158225" y="8251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10"/>
            <p:cNvSpPr/>
            <p:nvPr/>
          </p:nvSpPr>
          <p:spPr>
            <a:xfrm>
              <a:off x="2198175" y="801375"/>
              <a:ext cx="6175" cy="5800"/>
            </a:xfrm>
            <a:custGeom>
              <a:rect b="b" l="l" r="r" t="t"/>
              <a:pathLst>
                <a:path extrusionOk="0" h="232" w="247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0"/>
            <p:cNvSpPr/>
            <p:nvPr/>
          </p:nvSpPr>
          <p:spPr>
            <a:xfrm>
              <a:off x="2226675" y="878175"/>
              <a:ext cx="6175" cy="5700"/>
            </a:xfrm>
            <a:custGeom>
              <a:rect b="b" l="l" r="r" t="t"/>
              <a:pathLst>
                <a:path extrusionOk="0" h="228" w="247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0"/>
            <p:cNvSpPr/>
            <p:nvPr/>
          </p:nvSpPr>
          <p:spPr>
            <a:xfrm>
              <a:off x="2213525" y="8860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10"/>
            <p:cNvSpPr/>
            <p:nvPr/>
          </p:nvSpPr>
          <p:spPr>
            <a:xfrm>
              <a:off x="2200125" y="8941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10"/>
            <p:cNvSpPr/>
            <p:nvPr/>
          </p:nvSpPr>
          <p:spPr>
            <a:xfrm>
              <a:off x="2240075" y="870075"/>
              <a:ext cx="5875" cy="5925"/>
            </a:xfrm>
            <a:custGeom>
              <a:rect b="b" l="l" r="r" t="t"/>
              <a:pathLst>
                <a:path extrusionOk="0" h="237" w="235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10"/>
            <p:cNvSpPr/>
            <p:nvPr/>
          </p:nvSpPr>
          <p:spPr>
            <a:xfrm>
              <a:off x="2194825" y="825575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10"/>
            <p:cNvSpPr/>
            <p:nvPr/>
          </p:nvSpPr>
          <p:spPr>
            <a:xfrm>
              <a:off x="2218000" y="8341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10"/>
            <p:cNvSpPr/>
            <p:nvPr/>
          </p:nvSpPr>
          <p:spPr>
            <a:xfrm>
              <a:off x="2204600" y="8422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10"/>
            <p:cNvSpPr/>
            <p:nvPr/>
          </p:nvSpPr>
          <p:spPr>
            <a:xfrm>
              <a:off x="2191475" y="850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0"/>
            <p:cNvSpPr/>
            <p:nvPr/>
          </p:nvSpPr>
          <p:spPr>
            <a:xfrm>
              <a:off x="2178325" y="8581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0"/>
            <p:cNvSpPr/>
            <p:nvPr/>
          </p:nvSpPr>
          <p:spPr>
            <a:xfrm>
              <a:off x="2230025" y="853875"/>
              <a:ext cx="6425" cy="5925"/>
            </a:xfrm>
            <a:custGeom>
              <a:rect b="b" l="l" r="r" t="t"/>
              <a:pathLst>
                <a:path extrusionOk="0" h="237" w="257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0"/>
            <p:cNvSpPr/>
            <p:nvPr/>
          </p:nvSpPr>
          <p:spPr>
            <a:xfrm>
              <a:off x="2216600" y="8617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0"/>
            <p:cNvSpPr/>
            <p:nvPr/>
          </p:nvSpPr>
          <p:spPr>
            <a:xfrm>
              <a:off x="2203475" y="869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0"/>
            <p:cNvSpPr/>
            <p:nvPr/>
          </p:nvSpPr>
          <p:spPr>
            <a:xfrm>
              <a:off x="2190350" y="87790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0"/>
            <p:cNvSpPr/>
            <p:nvPr/>
          </p:nvSpPr>
          <p:spPr>
            <a:xfrm>
              <a:off x="2249850" y="886850"/>
              <a:ext cx="6450" cy="5800"/>
            </a:xfrm>
            <a:custGeom>
              <a:rect b="b" l="l" r="r" t="t"/>
              <a:pathLst>
                <a:path extrusionOk="0" h="232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0"/>
            <p:cNvSpPr/>
            <p:nvPr/>
          </p:nvSpPr>
          <p:spPr>
            <a:xfrm>
              <a:off x="2236425" y="894750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10"/>
            <p:cNvSpPr/>
            <p:nvPr/>
          </p:nvSpPr>
          <p:spPr>
            <a:xfrm>
              <a:off x="2223325" y="90277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10"/>
            <p:cNvSpPr/>
            <p:nvPr/>
          </p:nvSpPr>
          <p:spPr>
            <a:xfrm>
              <a:off x="2210175" y="9106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0"/>
            <p:cNvSpPr/>
            <p:nvPr/>
          </p:nvSpPr>
          <p:spPr>
            <a:xfrm>
              <a:off x="2197625" y="918750"/>
              <a:ext cx="6150" cy="5850"/>
            </a:xfrm>
            <a:custGeom>
              <a:rect b="b" l="l" r="r" t="t"/>
              <a:pathLst>
                <a:path extrusionOk="0" h="234" w="246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10"/>
            <p:cNvSpPr/>
            <p:nvPr/>
          </p:nvSpPr>
          <p:spPr>
            <a:xfrm>
              <a:off x="2261875" y="906400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10"/>
            <p:cNvSpPr/>
            <p:nvPr/>
          </p:nvSpPr>
          <p:spPr>
            <a:xfrm>
              <a:off x="2248450" y="914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10"/>
            <p:cNvSpPr/>
            <p:nvPr/>
          </p:nvSpPr>
          <p:spPr>
            <a:xfrm>
              <a:off x="2235325" y="922400"/>
              <a:ext cx="6725" cy="5825"/>
            </a:xfrm>
            <a:custGeom>
              <a:rect b="b" l="l" r="r" t="t"/>
              <a:pathLst>
                <a:path extrusionOk="0" h="233" w="269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0"/>
            <p:cNvSpPr/>
            <p:nvPr/>
          </p:nvSpPr>
          <p:spPr>
            <a:xfrm>
              <a:off x="2222200" y="930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0"/>
            <p:cNvSpPr/>
            <p:nvPr/>
          </p:nvSpPr>
          <p:spPr>
            <a:xfrm>
              <a:off x="2277500" y="991125"/>
              <a:ext cx="6175" cy="5975"/>
            </a:xfrm>
            <a:custGeom>
              <a:rect b="b" l="l" r="r" t="t"/>
              <a:pathLst>
                <a:path extrusionOk="0" h="239" w="247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0"/>
            <p:cNvSpPr/>
            <p:nvPr/>
          </p:nvSpPr>
          <p:spPr>
            <a:xfrm>
              <a:off x="2271925" y="922675"/>
              <a:ext cx="6425" cy="6000"/>
            </a:xfrm>
            <a:custGeom>
              <a:rect b="b" l="l" r="r" t="t"/>
              <a:pathLst>
                <a:path extrusionOk="0" h="240" w="257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0"/>
            <p:cNvSpPr/>
            <p:nvPr/>
          </p:nvSpPr>
          <p:spPr>
            <a:xfrm>
              <a:off x="2258525" y="930675"/>
              <a:ext cx="6150" cy="5875"/>
            </a:xfrm>
            <a:custGeom>
              <a:rect b="b" l="l" r="r" t="t"/>
              <a:pathLst>
                <a:path extrusionOk="0" h="235" w="246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10"/>
            <p:cNvSpPr/>
            <p:nvPr/>
          </p:nvSpPr>
          <p:spPr>
            <a:xfrm>
              <a:off x="2245375" y="938625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10"/>
            <p:cNvSpPr/>
            <p:nvPr/>
          </p:nvSpPr>
          <p:spPr>
            <a:xfrm>
              <a:off x="2231975" y="9465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0"/>
            <p:cNvSpPr/>
            <p:nvPr/>
          </p:nvSpPr>
          <p:spPr>
            <a:xfrm>
              <a:off x="2268575" y="9472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0"/>
            <p:cNvSpPr/>
            <p:nvPr/>
          </p:nvSpPr>
          <p:spPr>
            <a:xfrm>
              <a:off x="2255425" y="9552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10"/>
            <p:cNvSpPr/>
            <p:nvPr/>
          </p:nvSpPr>
          <p:spPr>
            <a:xfrm>
              <a:off x="2242300" y="96317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10"/>
            <p:cNvSpPr/>
            <p:nvPr/>
          </p:nvSpPr>
          <p:spPr>
            <a:xfrm>
              <a:off x="2229450" y="971275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0"/>
            <p:cNvSpPr/>
            <p:nvPr/>
          </p:nvSpPr>
          <p:spPr>
            <a:xfrm>
              <a:off x="2280575" y="967025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10"/>
            <p:cNvSpPr/>
            <p:nvPr/>
          </p:nvSpPr>
          <p:spPr>
            <a:xfrm>
              <a:off x="2267450" y="974900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10"/>
            <p:cNvSpPr/>
            <p:nvPr/>
          </p:nvSpPr>
          <p:spPr>
            <a:xfrm>
              <a:off x="2254300" y="982925"/>
              <a:ext cx="6475" cy="5925"/>
            </a:xfrm>
            <a:custGeom>
              <a:rect b="b" l="l" r="r" t="t"/>
              <a:pathLst>
                <a:path extrusionOk="0" h="237" w="259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10"/>
            <p:cNvSpPr/>
            <p:nvPr/>
          </p:nvSpPr>
          <p:spPr>
            <a:xfrm>
              <a:off x="2293975" y="958925"/>
              <a:ext cx="6475" cy="5800"/>
            </a:xfrm>
            <a:custGeom>
              <a:rect b="b" l="l" r="r" t="t"/>
              <a:pathLst>
                <a:path extrusionOk="0" h="232" w="259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10"/>
            <p:cNvSpPr/>
            <p:nvPr/>
          </p:nvSpPr>
          <p:spPr>
            <a:xfrm>
              <a:off x="2303775" y="975200"/>
              <a:ext cx="6425" cy="5900"/>
            </a:xfrm>
            <a:custGeom>
              <a:rect b="b" l="l" r="r" t="t"/>
              <a:pathLst>
                <a:path extrusionOk="0" h="236" w="257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10"/>
            <p:cNvSpPr/>
            <p:nvPr/>
          </p:nvSpPr>
          <p:spPr>
            <a:xfrm>
              <a:off x="2290350" y="9832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10"/>
            <p:cNvSpPr/>
            <p:nvPr/>
          </p:nvSpPr>
          <p:spPr>
            <a:xfrm>
              <a:off x="2264100" y="9992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10"/>
            <p:cNvSpPr/>
            <p:nvPr/>
          </p:nvSpPr>
          <p:spPr>
            <a:xfrm>
              <a:off x="2300425" y="9997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10"/>
            <p:cNvSpPr/>
            <p:nvPr/>
          </p:nvSpPr>
          <p:spPr>
            <a:xfrm>
              <a:off x="2287275" y="100787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10"/>
            <p:cNvSpPr/>
            <p:nvPr/>
          </p:nvSpPr>
          <p:spPr>
            <a:xfrm>
              <a:off x="2274150" y="10159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10"/>
            <p:cNvSpPr/>
            <p:nvPr/>
          </p:nvSpPr>
          <p:spPr>
            <a:xfrm>
              <a:off x="2261300" y="1023800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10"/>
            <p:cNvSpPr/>
            <p:nvPr/>
          </p:nvSpPr>
          <p:spPr>
            <a:xfrm>
              <a:off x="2312425" y="10195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10"/>
            <p:cNvSpPr/>
            <p:nvPr/>
          </p:nvSpPr>
          <p:spPr>
            <a:xfrm>
              <a:off x="2299300" y="10274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10"/>
            <p:cNvSpPr/>
            <p:nvPr/>
          </p:nvSpPr>
          <p:spPr>
            <a:xfrm>
              <a:off x="2286150" y="10354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10"/>
            <p:cNvSpPr/>
            <p:nvPr/>
          </p:nvSpPr>
          <p:spPr>
            <a:xfrm>
              <a:off x="2273300" y="1043350"/>
              <a:ext cx="6475" cy="6000"/>
            </a:xfrm>
            <a:custGeom>
              <a:rect b="b" l="l" r="r" t="t"/>
              <a:pathLst>
                <a:path extrusionOk="0" h="240" w="259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0"/>
            <p:cNvSpPr/>
            <p:nvPr/>
          </p:nvSpPr>
          <p:spPr>
            <a:xfrm>
              <a:off x="2322750" y="1035650"/>
              <a:ext cx="5900" cy="5875"/>
            </a:xfrm>
            <a:custGeom>
              <a:rect b="b" l="l" r="r" t="t"/>
              <a:pathLst>
                <a:path extrusionOk="0" h="235" w="236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0"/>
            <p:cNvSpPr/>
            <p:nvPr/>
          </p:nvSpPr>
          <p:spPr>
            <a:xfrm>
              <a:off x="2309350" y="10437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10"/>
            <p:cNvSpPr/>
            <p:nvPr/>
          </p:nvSpPr>
          <p:spPr>
            <a:xfrm>
              <a:off x="2296500" y="105177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10"/>
            <p:cNvSpPr/>
            <p:nvPr/>
          </p:nvSpPr>
          <p:spPr>
            <a:xfrm>
              <a:off x="2283375" y="1059750"/>
              <a:ext cx="5900" cy="5800"/>
            </a:xfrm>
            <a:custGeom>
              <a:rect b="b" l="l" r="r" t="t"/>
              <a:pathLst>
                <a:path extrusionOk="0" h="232" w="236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10"/>
            <p:cNvSpPr/>
            <p:nvPr/>
          </p:nvSpPr>
          <p:spPr>
            <a:xfrm>
              <a:off x="2319400" y="1060375"/>
              <a:ext cx="4500" cy="5175"/>
            </a:xfrm>
            <a:custGeom>
              <a:rect b="b" l="l" r="r" t="t"/>
              <a:pathLst>
                <a:path extrusionOk="0" h="207" w="18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0"/>
            <p:cNvSpPr/>
            <p:nvPr/>
          </p:nvSpPr>
          <p:spPr>
            <a:xfrm>
              <a:off x="2306275" y="10684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0"/>
            <p:cNvSpPr/>
            <p:nvPr/>
          </p:nvSpPr>
          <p:spPr>
            <a:xfrm>
              <a:off x="2293425" y="1076325"/>
              <a:ext cx="6450" cy="6000"/>
            </a:xfrm>
            <a:custGeom>
              <a:rect b="b" l="l" r="r" t="t"/>
              <a:pathLst>
                <a:path extrusionOk="0" h="240" w="258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0"/>
            <p:cNvSpPr/>
            <p:nvPr/>
          </p:nvSpPr>
          <p:spPr>
            <a:xfrm>
              <a:off x="2199000" y="7737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10"/>
            <p:cNvSpPr/>
            <p:nvPr/>
          </p:nvSpPr>
          <p:spPr>
            <a:xfrm>
              <a:off x="2238100" y="782000"/>
              <a:ext cx="2550" cy="1150"/>
            </a:xfrm>
            <a:custGeom>
              <a:rect b="b" l="l" r="r" t="t"/>
              <a:pathLst>
                <a:path extrusionOk="0" h="46" w="102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10"/>
            <p:cNvSpPr/>
            <p:nvPr/>
          </p:nvSpPr>
          <p:spPr>
            <a:xfrm>
              <a:off x="2223875" y="7852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0"/>
            <p:cNvSpPr/>
            <p:nvPr/>
          </p:nvSpPr>
          <p:spPr>
            <a:xfrm>
              <a:off x="2210725" y="793350"/>
              <a:ext cx="6750" cy="5825"/>
            </a:xfrm>
            <a:custGeom>
              <a:rect b="b" l="l" r="r" t="t"/>
              <a:pathLst>
                <a:path extrusionOk="0" h="233" w="27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0"/>
            <p:cNvSpPr/>
            <p:nvPr/>
          </p:nvSpPr>
          <p:spPr>
            <a:xfrm>
              <a:off x="2279175" y="846125"/>
              <a:ext cx="6175" cy="5875"/>
            </a:xfrm>
            <a:custGeom>
              <a:rect b="b" l="l" r="r" t="t"/>
              <a:pathLst>
                <a:path extrusionOk="0" h="235" w="247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0"/>
            <p:cNvSpPr/>
            <p:nvPr/>
          </p:nvSpPr>
          <p:spPr>
            <a:xfrm>
              <a:off x="2252625" y="862050"/>
              <a:ext cx="6750" cy="6025"/>
            </a:xfrm>
            <a:custGeom>
              <a:rect b="b" l="l" r="r" t="t"/>
              <a:pathLst>
                <a:path extrusionOk="0" h="241" w="27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0"/>
            <p:cNvSpPr/>
            <p:nvPr/>
          </p:nvSpPr>
          <p:spPr>
            <a:xfrm>
              <a:off x="2292600" y="838150"/>
              <a:ext cx="5875" cy="5900"/>
            </a:xfrm>
            <a:custGeom>
              <a:rect b="b" l="l" r="r" t="t"/>
              <a:pathLst>
                <a:path extrusionOk="0" h="236" w="235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0"/>
            <p:cNvSpPr/>
            <p:nvPr/>
          </p:nvSpPr>
          <p:spPr>
            <a:xfrm>
              <a:off x="2247050" y="793625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0"/>
            <p:cNvSpPr/>
            <p:nvPr/>
          </p:nvSpPr>
          <p:spPr>
            <a:xfrm>
              <a:off x="2233925" y="801650"/>
              <a:ext cx="6450" cy="5875"/>
            </a:xfrm>
            <a:custGeom>
              <a:rect b="b" l="l" r="r" t="t"/>
              <a:pathLst>
                <a:path extrusionOk="0" h="235" w="258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0"/>
            <p:cNvSpPr/>
            <p:nvPr/>
          </p:nvSpPr>
          <p:spPr>
            <a:xfrm>
              <a:off x="2220800" y="809550"/>
              <a:ext cx="6450" cy="5900"/>
            </a:xfrm>
            <a:custGeom>
              <a:rect b="b" l="l" r="r" t="t"/>
              <a:pathLst>
                <a:path extrusionOk="0" h="236" w="258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10"/>
            <p:cNvSpPr/>
            <p:nvPr/>
          </p:nvSpPr>
          <p:spPr>
            <a:xfrm>
              <a:off x="2270250" y="802375"/>
              <a:ext cx="6425" cy="5750"/>
            </a:xfrm>
            <a:custGeom>
              <a:rect b="b" l="l" r="r" t="t"/>
              <a:pathLst>
                <a:path extrusionOk="0" h="230" w="257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10"/>
            <p:cNvSpPr/>
            <p:nvPr/>
          </p:nvSpPr>
          <p:spPr>
            <a:xfrm>
              <a:off x="2257100" y="8103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10"/>
            <p:cNvSpPr/>
            <p:nvPr/>
          </p:nvSpPr>
          <p:spPr>
            <a:xfrm>
              <a:off x="2243975" y="818200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10"/>
            <p:cNvSpPr/>
            <p:nvPr/>
          </p:nvSpPr>
          <p:spPr>
            <a:xfrm>
              <a:off x="2230850" y="826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10"/>
            <p:cNvSpPr/>
            <p:nvPr/>
          </p:nvSpPr>
          <p:spPr>
            <a:xfrm>
              <a:off x="2282525" y="821825"/>
              <a:ext cx="6450" cy="5925"/>
            </a:xfrm>
            <a:custGeom>
              <a:rect b="b" l="l" r="r" t="t"/>
              <a:pathLst>
                <a:path extrusionOk="0" h="237" w="258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10"/>
            <p:cNvSpPr/>
            <p:nvPr/>
          </p:nvSpPr>
          <p:spPr>
            <a:xfrm>
              <a:off x="2269125" y="829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10"/>
            <p:cNvSpPr/>
            <p:nvPr/>
          </p:nvSpPr>
          <p:spPr>
            <a:xfrm>
              <a:off x="2256000" y="837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10"/>
            <p:cNvSpPr/>
            <p:nvPr/>
          </p:nvSpPr>
          <p:spPr>
            <a:xfrm>
              <a:off x="2242875" y="8458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10"/>
            <p:cNvSpPr/>
            <p:nvPr/>
          </p:nvSpPr>
          <p:spPr>
            <a:xfrm>
              <a:off x="2324450" y="890750"/>
              <a:ext cx="6150" cy="5800"/>
            </a:xfrm>
            <a:custGeom>
              <a:rect b="b" l="l" r="r" t="t"/>
              <a:pathLst>
                <a:path extrusionOk="0" h="232" w="246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10"/>
            <p:cNvSpPr/>
            <p:nvPr/>
          </p:nvSpPr>
          <p:spPr>
            <a:xfrm>
              <a:off x="2298175" y="906600"/>
              <a:ext cx="6450" cy="5950"/>
            </a:xfrm>
            <a:custGeom>
              <a:rect b="b" l="l" r="r" t="t"/>
              <a:pathLst>
                <a:path extrusionOk="0" h="238" w="258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10"/>
            <p:cNvSpPr/>
            <p:nvPr/>
          </p:nvSpPr>
          <p:spPr>
            <a:xfrm>
              <a:off x="2265775" y="8541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10"/>
            <p:cNvSpPr/>
            <p:nvPr/>
          </p:nvSpPr>
          <p:spPr>
            <a:xfrm>
              <a:off x="2288950" y="8628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10"/>
            <p:cNvSpPr/>
            <p:nvPr/>
          </p:nvSpPr>
          <p:spPr>
            <a:xfrm>
              <a:off x="2275825" y="870725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10"/>
            <p:cNvSpPr/>
            <p:nvPr/>
          </p:nvSpPr>
          <p:spPr>
            <a:xfrm>
              <a:off x="2262700" y="87875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10"/>
            <p:cNvSpPr/>
            <p:nvPr/>
          </p:nvSpPr>
          <p:spPr>
            <a:xfrm>
              <a:off x="2314100" y="874350"/>
              <a:ext cx="6725" cy="6000"/>
            </a:xfrm>
            <a:custGeom>
              <a:rect b="b" l="l" r="r" t="t"/>
              <a:pathLst>
                <a:path extrusionOk="0" h="240" w="269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10"/>
            <p:cNvSpPr/>
            <p:nvPr/>
          </p:nvSpPr>
          <p:spPr>
            <a:xfrm>
              <a:off x="2300975" y="882450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10"/>
            <p:cNvSpPr/>
            <p:nvPr/>
          </p:nvSpPr>
          <p:spPr>
            <a:xfrm>
              <a:off x="2287825" y="8904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0"/>
            <p:cNvSpPr/>
            <p:nvPr/>
          </p:nvSpPr>
          <p:spPr>
            <a:xfrm>
              <a:off x="2274725" y="89837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0"/>
            <p:cNvSpPr/>
            <p:nvPr/>
          </p:nvSpPr>
          <p:spPr>
            <a:xfrm>
              <a:off x="2302650" y="854800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0"/>
            <p:cNvSpPr/>
            <p:nvPr/>
          </p:nvSpPr>
          <p:spPr>
            <a:xfrm>
              <a:off x="2311025" y="898650"/>
              <a:ext cx="6175" cy="5900"/>
            </a:xfrm>
            <a:custGeom>
              <a:rect b="b" l="l" r="r" t="t"/>
              <a:pathLst>
                <a:path extrusionOk="0" h="236" w="247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0"/>
            <p:cNvSpPr/>
            <p:nvPr/>
          </p:nvSpPr>
          <p:spPr>
            <a:xfrm>
              <a:off x="2284775" y="914575"/>
              <a:ext cx="6175" cy="5925"/>
            </a:xfrm>
            <a:custGeom>
              <a:rect b="b" l="l" r="r" t="t"/>
              <a:pathLst>
                <a:path extrusionOk="0" h="237" w="247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0"/>
            <p:cNvSpPr/>
            <p:nvPr/>
          </p:nvSpPr>
          <p:spPr>
            <a:xfrm>
              <a:off x="2334500" y="907300"/>
              <a:ext cx="6425" cy="6025"/>
            </a:xfrm>
            <a:custGeom>
              <a:rect b="b" l="l" r="r" t="t"/>
              <a:pathLst>
                <a:path extrusionOk="0" h="241" w="257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0"/>
            <p:cNvSpPr/>
            <p:nvPr/>
          </p:nvSpPr>
          <p:spPr>
            <a:xfrm>
              <a:off x="2321075" y="915325"/>
              <a:ext cx="6750" cy="5925"/>
            </a:xfrm>
            <a:custGeom>
              <a:rect b="b" l="l" r="r" t="t"/>
              <a:pathLst>
                <a:path extrusionOk="0" h="237" w="27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0"/>
            <p:cNvSpPr/>
            <p:nvPr/>
          </p:nvSpPr>
          <p:spPr>
            <a:xfrm>
              <a:off x="2307950" y="923225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10"/>
            <p:cNvSpPr/>
            <p:nvPr/>
          </p:nvSpPr>
          <p:spPr>
            <a:xfrm>
              <a:off x="2294825" y="931325"/>
              <a:ext cx="6725" cy="5850"/>
            </a:xfrm>
            <a:custGeom>
              <a:rect b="b" l="l" r="r" t="t"/>
              <a:pathLst>
                <a:path extrusionOk="0" h="234" w="269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0"/>
            <p:cNvSpPr/>
            <p:nvPr/>
          </p:nvSpPr>
          <p:spPr>
            <a:xfrm>
              <a:off x="2281975" y="939350"/>
              <a:ext cx="6450" cy="5825"/>
            </a:xfrm>
            <a:custGeom>
              <a:rect b="b" l="l" r="r" t="t"/>
              <a:pathLst>
                <a:path extrusionOk="0" h="233" w="258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0"/>
            <p:cNvSpPr/>
            <p:nvPr/>
          </p:nvSpPr>
          <p:spPr>
            <a:xfrm>
              <a:off x="2346500" y="926975"/>
              <a:ext cx="4225" cy="5900"/>
            </a:xfrm>
            <a:custGeom>
              <a:rect b="b" l="l" r="r" t="t"/>
              <a:pathLst>
                <a:path extrusionOk="0" h="236" w="169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0"/>
            <p:cNvSpPr/>
            <p:nvPr/>
          </p:nvSpPr>
          <p:spPr>
            <a:xfrm>
              <a:off x="2333075" y="934975"/>
              <a:ext cx="6750" cy="5900"/>
            </a:xfrm>
            <a:custGeom>
              <a:rect b="b" l="l" r="r" t="t"/>
              <a:pathLst>
                <a:path extrusionOk="0" h="236" w="27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0"/>
            <p:cNvSpPr/>
            <p:nvPr/>
          </p:nvSpPr>
          <p:spPr>
            <a:xfrm>
              <a:off x="2319975" y="9430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0"/>
            <p:cNvSpPr/>
            <p:nvPr/>
          </p:nvSpPr>
          <p:spPr>
            <a:xfrm>
              <a:off x="2306825" y="950900"/>
              <a:ext cx="6725" cy="5900"/>
            </a:xfrm>
            <a:custGeom>
              <a:rect b="b" l="l" r="r" t="t"/>
              <a:pathLst>
                <a:path extrusionOk="0" h="236" w="269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0"/>
            <p:cNvSpPr/>
            <p:nvPr/>
          </p:nvSpPr>
          <p:spPr>
            <a:xfrm>
              <a:off x="2335875" y="1027675"/>
              <a:ext cx="4225" cy="5775"/>
            </a:xfrm>
            <a:custGeom>
              <a:rect b="b" l="l" r="r" t="t"/>
              <a:pathLst>
                <a:path extrusionOk="0" h="231" w="169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0"/>
            <p:cNvSpPr/>
            <p:nvPr/>
          </p:nvSpPr>
          <p:spPr>
            <a:xfrm>
              <a:off x="2343150" y="951300"/>
              <a:ext cx="6175" cy="5775"/>
            </a:xfrm>
            <a:custGeom>
              <a:rect b="b" l="l" r="r" t="t"/>
              <a:pathLst>
                <a:path extrusionOk="0" h="231" w="247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0"/>
            <p:cNvSpPr/>
            <p:nvPr/>
          </p:nvSpPr>
          <p:spPr>
            <a:xfrm>
              <a:off x="2329725" y="959175"/>
              <a:ext cx="6475" cy="5975"/>
            </a:xfrm>
            <a:custGeom>
              <a:rect b="b" l="l" r="r" t="t"/>
              <a:pathLst>
                <a:path extrusionOk="0" h="239" w="259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10"/>
            <p:cNvSpPr/>
            <p:nvPr/>
          </p:nvSpPr>
          <p:spPr>
            <a:xfrm>
              <a:off x="2316875" y="967200"/>
              <a:ext cx="6475" cy="5900"/>
            </a:xfrm>
            <a:custGeom>
              <a:rect b="b" l="l" r="r" t="t"/>
              <a:pathLst>
                <a:path extrusionOk="0" h="236" w="259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10"/>
            <p:cNvSpPr/>
            <p:nvPr/>
          </p:nvSpPr>
          <p:spPr>
            <a:xfrm>
              <a:off x="2339800" y="975950"/>
              <a:ext cx="6725" cy="5725"/>
            </a:xfrm>
            <a:custGeom>
              <a:rect b="b" l="l" r="r" t="t"/>
              <a:pathLst>
                <a:path extrusionOk="0" h="229" w="269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0"/>
            <p:cNvSpPr/>
            <p:nvPr/>
          </p:nvSpPr>
          <p:spPr>
            <a:xfrm>
              <a:off x="2326675" y="98385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0"/>
            <p:cNvSpPr/>
            <p:nvPr/>
          </p:nvSpPr>
          <p:spPr>
            <a:xfrm>
              <a:off x="2313825" y="991875"/>
              <a:ext cx="6425" cy="5800"/>
            </a:xfrm>
            <a:custGeom>
              <a:rect b="b" l="l" r="r" t="t"/>
              <a:pathLst>
                <a:path extrusionOk="0" h="232" w="257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0"/>
            <p:cNvSpPr/>
            <p:nvPr/>
          </p:nvSpPr>
          <p:spPr>
            <a:xfrm>
              <a:off x="2338675" y="1003400"/>
              <a:ext cx="6725" cy="5925"/>
            </a:xfrm>
            <a:custGeom>
              <a:rect b="b" l="l" r="r" t="t"/>
              <a:pathLst>
                <a:path extrusionOk="0" h="237" w="269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0"/>
            <p:cNvSpPr/>
            <p:nvPr/>
          </p:nvSpPr>
          <p:spPr>
            <a:xfrm>
              <a:off x="2325825" y="1011500"/>
              <a:ext cx="6450" cy="5850"/>
            </a:xfrm>
            <a:custGeom>
              <a:rect b="b" l="l" r="r" t="t"/>
              <a:pathLst>
                <a:path extrusionOk="0" h="234" w="258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0"/>
            <p:cNvSpPr/>
            <p:nvPr/>
          </p:nvSpPr>
          <p:spPr>
            <a:xfrm>
              <a:off x="2337550" y="884800"/>
              <a:ext cx="1700" cy="3375"/>
            </a:xfrm>
            <a:custGeom>
              <a:rect b="b" l="l" r="r" t="t"/>
              <a:pathLst>
                <a:path extrusionOk="0" h="135" w="68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10"/>
            <p:cNvSpPr/>
            <p:nvPr/>
          </p:nvSpPr>
          <p:spPr>
            <a:xfrm>
              <a:off x="2305700" y="832550"/>
              <a:ext cx="2825" cy="3375"/>
            </a:xfrm>
            <a:custGeom>
              <a:rect b="b" l="l" r="r" t="t"/>
              <a:pathLst>
                <a:path extrusionOk="0" h="135" w="113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0"/>
            <p:cNvSpPr/>
            <p:nvPr/>
          </p:nvSpPr>
          <p:spPr>
            <a:xfrm>
              <a:off x="2315500" y="8473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10"/>
            <p:cNvSpPr/>
            <p:nvPr/>
          </p:nvSpPr>
          <p:spPr>
            <a:xfrm>
              <a:off x="2327225" y="866925"/>
              <a:ext cx="4775" cy="5325"/>
            </a:xfrm>
            <a:custGeom>
              <a:rect b="b" l="l" r="r" t="t"/>
              <a:pathLst>
                <a:path extrusionOk="0" h="213" w="191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theme" Target="../theme/theme1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  <a:effectLst>
            <a:outerShdw rotWithShape="0" algn="bl" dir="3060000" dist="28575">
              <a:srgbClr val="000000"/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3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7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FE9"/>
        </a:solidFill>
      </p:bgPr>
    </p:bg>
    <p:spTree>
      <p:nvGrpSpPr>
        <p:cNvPr id="13760" name="Shape 13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1" name="Google Shape;13761;p29"/>
          <p:cNvSpPr/>
          <p:nvPr/>
        </p:nvSpPr>
        <p:spPr>
          <a:xfrm>
            <a:off x="1355360" y="960145"/>
            <a:ext cx="6433200" cy="3223200"/>
          </a:xfrm>
          <a:prstGeom prst="rect">
            <a:avLst/>
          </a:prstGeom>
          <a:solidFill>
            <a:schemeClr val="accent6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2580000" dist="85725">
              <a:schemeClr val="dk1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62" name="Google Shape;13762;p29"/>
          <p:cNvSpPr txBox="1"/>
          <p:nvPr>
            <p:ph type="ctrTitle"/>
          </p:nvPr>
        </p:nvSpPr>
        <p:spPr>
          <a:xfrm>
            <a:off x="1639910" y="1208993"/>
            <a:ext cx="5864100" cy="23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MATH SUBJECT FOR HIGH SCHOOL: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EQUATIONS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13763" name="Google Shape;13763;p29"/>
          <p:cNvSpPr txBox="1"/>
          <p:nvPr>
            <p:ph idx="1" type="subTitle"/>
          </p:nvPr>
        </p:nvSpPr>
        <p:spPr>
          <a:xfrm>
            <a:off x="1355440" y="3779555"/>
            <a:ext cx="6433200" cy="40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3764" name="Google Shape;13764;p29"/>
          <p:cNvSpPr/>
          <p:nvPr/>
        </p:nvSpPr>
        <p:spPr>
          <a:xfrm>
            <a:off x="3725050" y="394885"/>
            <a:ext cx="16938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65" name="Google Shape;13765;p29"/>
          <p:cNvSpPr txBox="1"/>
          <p:nvPr>
            <p:ph idx="4294967295" type="title"/>
          </p:nvPr>
        </p:nvSpPr>
        <p:spPr>
          <a:xfrm>
            <a:off x="3963550" y="435350"/>
            <a:ext cx="1216800" cy="61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</a:rPr>
              <a:t>3</a:t>
            </a:r>
            <a:r>
              <a:rPr lang="en" sz="1200">
                <a:solidFill>
                  <a:schemeClr val="accent1"/>
                </a:solidFill>
              </a:rPr>
              <a:t>o </a:t>
            </a:r>
            <a:r>
              <a:rPr lang="en" sz="1600">
                <a:solidFill>
                  <a:schemeClr val="accent1"/>
                </a:solidFill>
              </a:rPr>
              <a:t>ESO</a:t>
            </a:r>
            <a:endParaRPr sz="1600">
              <a:solidFill>
                <a:schemeClr val="accent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3766" name="Google Shape;13766;p29"/>
          <p:cNvSpPr/>
          <p:nvPr/>
        </p:nvSpPr>
        <p:spPr>
          <a:xfrm rot="3390789">
            <a:off x="7113431" y="793589"/>
            <a:ext cx="646479" cy="605362"/>
          </a:xfrm>
          <a:custGeom>
            <a:rect b="b" l="l" r="r" t="t"/>
            <a:pathLst>
              <a:path extrusionOk="0" h="6478" w="6918">
                <a:moveTo>
                  <a:pt x="1387" y="0"/>
                </a:moveTo>
                <a:cubicBezTo>
                  <a:pt x="1346" y="0"/>
                  <a:pt x="1304" y="3"/>
                  <a:pt x="1263" y="7"/>
                </a:cubicBezTo>
                <a:cubicBezTo>
                  <a:pt x="951" y="41"/>
                  <a:pt x="671" y="208"/>
                  <a:pt x="492" y="454"/>
                </a:cubicBezTo>
                <a:lnTo>
                  <a:pt x="325" y="689"/>
                </a:lnTo>
                <a:cubicBezTo>
                  <a:pt x="0" y="1147"/>
                  <a:pt x="90" y="1795"/>
                  <a:pt x="514" y="2152"/>
                </a:cubicBezTo>
                <a:lnTo>
                  <a:pt x="4157" y="5226"/>
                </a:lnTo>
                <a:cubicBezTo>
                  <a:pt x="4318" y="5358"/>
                  <a:pt x="4520" y="5434"/>
                  <a:pt x="4727" y="5434"/>
                </a:cubicBezTo>
                <a:cubicBezTo>
                  <a:pt x="4764" y="5434"/>
                  <a:pt x="4802" y="5432"/>
                  <a:pt x="4839" y="5427"/>
                </a:cubicBezTo>
                <a:cubicBezTo>
                  <a:pt x="5085" y="5404"/>
                  <a:pt x="5308" y="5281"/>
                  <a:pt x="5465" y="5092"/>
                </a:cubicBezTo>
                <a:lnTo>
                  <a:pt x="5543" y="4991"/>
                </a:lnTo>
                <a:cubicBezTo>
                  <a:pt x="5822" y="4645"/>
                  <a:pt x="5766" y="4131"/>
                  <a:pt x="5431" y="3840"/>
                </a:cubicBezTo>
                <a:lnTo>
                  <a:pt x="2839" y="1628"/>
                </a:lnTo>
                <a:cubicBezTo>
                  <a:pt x="2818" y="1612"/>
                  <a:pt x="2792" y="1603"/>
                  <a:pt x="2766" y="1603"/>
                </a:cubicBezTo>
                <a:cubicBezTo>
                  <a:pt x="2736" y="1603"/>
                  <a:pt x="2706" y="1615"/>
                  <a:pt x="2682" y="1638"/>
                </a:cubicBezTo>
                <a:cubicBezTo>
                  <a:pt x="2637" y="1695"/>
                  <a:pt x="2649" y="1762"/>
                  <a:pt x="2694" y="1806"/>
                </a:cubicBezTo>
                <a:lnTo>
                  <a:pt x="5274" y="4019"/>
                </a:lnTo>
                <a:cubicBezTo>
                  <a:pt x="5520" y="4231"/>
                  <a:pt x="5565" y="4588"/>
                  <a:pt x="5353" y="4846"/>
                </a:cubicBezTo>
                <a:lnTo>
                  <a:pt x="5286" y="4946"/>
                </a:lnTo>
                <a:cubicBezTo>
                  <a:pt x="5163" y="5092"/>
                  <a:pt x="4995" y="5181"/>
                  <a:pt x="4817" y="5203"/>
                </a:cubicBezTo>
                <a:cubicBezTo>
                  <a:pt x="4801" y="5204"/>
                  <a:pt x="4786" y="5205"/>
                  <a:pt x="4770" y="5205"/>
                </a:cubicBezTo>
                <a:cubicBezTo>
                  <a:pt x="4597" y="5205"/>
                  <a:pt x="4436" y="5150"/>
                  <a:pt x="4303" y="5047"/>
                </a:cubicBezTo>
                <a:lnTo>
                  <a:pt x="660" y="1974"/>
                </a:lnTo>
                <a:cubicBezTo>
                  <a:pt x="325" y="1695"/>
                  <a:pt x="258" y="1191"/>
                  <a:pt x="514" y="823"/>
                </a:cubicBezTo>
                <a:lnTo>
                  <a:pt x="682" y="588"/>
                </a:lnTo>
                <a:cubicBezTo>
                  <a:pt x="827" y="399"/>
                  <a:pt x="1040" y="265"/>
                  <a:pt x="1286" y="231"/>
                </a:cubicBezTo>
                <a:cubicBezTo>
                  <a:pt x="1316" y="228"/>
                  <a:pt x="1347" y="226"/>
                  <a:pt x="1377" y="226"/>
                </a:cubicBezTo>
                <a:cubicBezTo>
                  <a:pt x="1592" y="226"/>
                  <a:pt x="1800" y="296"/>
                  <a:pt x="1956" y="443"/>
                </a:cubicBezTo>
                <a:lnTo>
                  <a:pt x="6191" y="4086"/>
                </a:lnTo>
                <a:cubicBezTo>
                  <a:pt x="6605" y="4454"/>
                  <a:pt x="6660" y="5092"/>
                  <a:pt x="6302" y="5516"/>
                </a:cubicBezTo>
                <a:lnTo>
                  <a:pt x="6034" y="5840"/>
                </a:lnTo>
                <a:cubicBezTo>
                  <a:pt x="5813" y="6105"/>
                  <a:pt x="5492" y="6242"/>
                  <a:pt x="5170" y="6242"/>
                </a:cubicBezTo>
                <a:cubicBezTo>
                  <a:pt x="4922" y="6242"/>
                  <a:pt x="4674" y="6161"/>
                  <a:pt x="4470" y="5996"/>
                </a:cubicBezTo>
                <a:lnTo>
                  <a:pt x="1576" y="3650"/>
                </a:lnTo>
                <a:cubicBezTo>
                  <a:pt x="1552" y="3630"/>
                  <a:pt x="1525" y="3621"/>
                  <a:pt x="1499" y="3621"/>
                </a:cubicBezTo>
                <a:cubicBezTo>
                  <a:pt x="1466" y="3621"/>
                  <a:pt x="1433" y="3636"/>
                  <a:pt x="1408" y="3661"/>
                </a:cubicBezTo>
                <a:cubicBezTo>
                  <a:pt x="1375" y="3717"/>
                  <a:pt x="1375" y="3784"/>
                  <a:pt x="1431" y="3829"/>
                </a:cubicBezTo>
                <a:lnTo>
                  <a:pt x="4325" y="6175"/>
                </a:lnTo>
                <a:cubicBezTo>
                  <a:pt x="4571" y="6376"/>
                  <a:pt x="4872" y="6477"/>
                  <a:pt x="5174" y="6477"/>
                </a:cubicBezTo>
                <a:cubicBezTo>
                  <a:pt x="5565" y="6477"/>
                  <a:pt x="5945" y="6309"/>
                  <a:pt x="6213" y="5996"/>
                </a:cubicBezTo>
                <a:lnTo>
                  <a:pt x="6481" y="5673"/>
                </a:lnTo>
                <a:cubicBezTo>
                  <a:pt x="6917" y="5147"/>
                  <a:pt x="6850" y="4354"/>
                  <a:pt x="6336" y="3918"/>
                </a:cubicBezTo>
                <a:lnTo>
                  <a:pt x="2113" y="265"/>
                </a:lnTo>
                <a:cubicBezTo>
                  <a:pt x="1910" y="91"/>
                  <a:pt x="1648" y="0"/>
                  <a:pt x="13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767" name="Google Shape;13767;p29"/>
          <p:cNvGrpSpPr/>
          <p:nvPr/>
        </p:nvGrpSpPr>
        <p:grpSpPr>
          <a:xfrm>
            <a:off x="550427" y="1740359"/>
            <a:ext cx="1330970" cy="1441475"/>
            <a:chOff x="550427" y="1740359"/>
            <a:chExt cx="1330970" cy="1441475"/>
          </a:xfrm>
        </p:grpSpPr>
        <p:sp>
          <p:nvSpPr>
            <p:cNvPr id="13768" name="Google Shape;13768;p29"/>
            <p:cNvSpPr/>
            <p:nvPr/>
          </p:nvSpPr>
          <p:spPr>
            <a:xfrm rot="-4499877">
              <a:off x="883688" y="2000340"/>
              <a:ext cx="684474" cy="880171"/>
            </a:xfrm>
            <a:custGeom>
              <a:rect b="b" l="l" r="r" t="t"/>
              <a:pathLst>
                <a:path extrusionOk="0" fill="none" h="14571" w="11331">
                  <a:moveTo>
                    <a:pt x="0" y="14571"/>
                  </a:moveTo>
                  <a:lnTo>
                    <a:pt x="11330" y="0"/>
                  </a:lnTo>
                </a:path>
              </a:pathLst>
            </a:custGeom>
            <a:noFill/>
            <a:ln cap="rnd" cmpd="sng" w="1400">
              <a:solidFill>
                <a:srgbClr val="1F191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29"/>
            <p:cNvSpPr/>
            <p:nvPr/>
          </p:nvSpPr>
          <p:spPr>
            <a:xfrm rot="-4499877">
              <a:off x="728546" y="1815811"/>
              <a:ext cx="974731" cy="1116719"/>
            </a:xfrm>
            <a:custGeom>
              <a:rect b="b" l="l" r="r" t="t"/>
              <a:pathLst>
                <a:path extrusionOk="0" h="18487" w="16136">
                  <a:moveTo>
                    <a:pt x="11353" y="0"/>
                  </a:moveTo>
                  <a:lnTo>
                    <a:pt x="145" y="14537"/>
                  </a:lnTo>
                  <a:cubicBezTo>
                    <a:pt x="145" y="14549"/>
                    <a:pt x="135" y="14559"/>
                    <a:pt x="135" y="14571"/>
                  </a:cubicBezTo>
                  <a:cubicBezTo>
                    <a:pt x="78" y="14638"/>
                    <a:pt x="56" y="14705"/>
                    <a:pt x="45" y="14783"/>
                  </a:cubicBezTo>
                  <a:cubicBezTo>
                    <a:pt x="0" y="15443"/>
                    <a:pt x="716" y="16493"/>
                    <a:pt x="1777" y="17342"/>
                  </a:cubicBezTo>
                  <a:cubicBezTo>
                    <a:pt x="2674" y="18057"/>
                    <a:pt x="3667" y="18487"/>
                    <a:pt x="4332" y="18487"/>
                  </a:cubicBezTo>
                  <a:cubicBezTo>
                    <a:pt x="4487" y="18487"/>
                    <a:pt x="4624" y="18463"/>
                    <a:pt x="4738" y="18415"/>
                  </a:cubicBezTo>
                  <a:cubicBezTo>
                    <a:pt x="4771" y="18403"/>
                    <a:pt x="4794" y="18392"/>
                    <a:pt x="4828" y="18370"/>
                  </a:cubicBezTo>
                  <a:lnTo>
                    <a:pt x="16135" y="3800"/>
                  </a:lnTo>
                  <a:lnTo>
                    <a:pt x="16135" y="3800"/>
                  </a:lnTo>
                  <a:cubicBezTo>
                    <a:pt x="16012" y="3855"/>
                    <a:pt x="15856" y="3877"/>
                    <a:pt x="15677" y="3877"/>
                  </a:cubicBezTo>
                  <a:cubicBezTo>
                    <a:pt x="14996" y="3877"/>
                    <a:pt x="14012" y="3464"/>
                    <a:pt x="13084" y="2727"/>
                  </a:cubicBezTo>
                  <a:cubicBezTo>
                    <a:pt x="11922" y="1811"/>
                    <a:pt x="11252" y="716"/>
                    <a:pt x="1135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29"/>
            <p:cNvSpPr/>
            <p:nvPr/>
          </p:nvSpPr>
          <p:spPr>
            <a:xfrm rot="-4499877">
              <a:off x="800158" y="2040869"/>
              <a:ext cx="684474" cy="880171"/>
            </a:xfrm>
            <a:custGeom>
              <a:rect b="b" l="l" r="r" t="t"/>
              <a:pathLst>
                <a:path extrusionOk="0" fill="none" h="14571" w="11331">
                  <a:moveTo>
                    <a:pt x="0" y="14571"/>
                  </a:moveTo>
                  <a:lnTo>
                    <a:pt x="11331" y="0"/>
                  </a:lnTo>
                </a:path>
              </a:pathLst>
            </a:custGeom>
            <a:noFill/>
            <a:ln cap="rnd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29"/>
            <p:cNvSpPr/>
            <p:nvPr/>
          </p:nvSpPr>
          <p:spPr>
            <a:xfrm rot="-4499877">
              <a:off x="953755" y="1942228"/>
              <a:ext cx="684474" cy="880231"/>
            </a:xfrm>
            <a:custGeom>
              <a:rect b="b" l="l" r="r" t="t"/>
              <a:pathLst>
                <a:path extrusionOk="0" fill="none" h="14572" w="11331">
                  <a:moveTo>
                    <a:pt x="0" y="14571"/>
                  </a:moveTo>
                  <a:lnTo>
                    <a:pt x="11330" y="1"/>
                  </a:lnTo>
                </a:path>
              </a:pathLst>
            </a:custGeom>
            <a:noFill/>
            <a:ln cap="rnd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29"/>
            <p:cNvSpPr/>
            <p:nvPr/>
          </p:nvSpPr>
          <p:spPr>
            <a:xfrm rot="-4499877">
              <a:off x="1001487" y="1878923"/>
              <a:ext cx="684475" cy="880214"/>
            </a:xfrm>
            <a:custGeom>
              <a:rect b="b" l="l" r="r" t="t"/>
              <a:pathLst>
                <a:path extrusionOk="0" fill="none" h="14695" w="11443">
                  <a:moveTo>
                    <a:pt x="1" y="14694"/>
                  </a:moveTo>
                  <a:lnTo>
                    <a:pt x="11443" y="1"/>
                  </a:lnTo>
                </a:path>
              </a:pathLst>
            </a:custGeom>
            <a:noFill/>
            <a:ln cap="rnd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29"/>
            <p:cNvSpPr/>
            <p:nvPr/>
          </p:nvSpPr>
          <p:spPr>
            <a:xfrm rot="-4499877">
              <a:off x="886815" y="2006267"/>
              <a:ext cx="684474" cy="872940"/>
            </a:xfrm>
            <a:custGeom>
              <a:rect b="b" l="l" r="r" t="t"/>
              <a:pathLst>
                <a:path extrusionOk="0" fill="none" h="14572" w="11331">
                  <a:moveTo>
                    <a:pt x="0" y="14571"/>
                  </a:moveTo>
                  <a:lnTo>
                    <a:pt x="11330" y="1"/>
                  </a:lnTo>
                </a:path>
              </a:pathLst>
            </a:custGeom>
            <a:noFill/>
            <a:ln cap="rnd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29"/>
            <p:cNvSpPr/>
            <p:nvPr/>
          </p:nvSpPr>
          <p:spPr>
            <a:xfrm rot="8608594">
              <a:off x="1620243" y="2935562"/>
              <a:ext cx="188523" cy="210845"/>
            </a:xfrm>
            <a:prstGeom prst="triangle">
              <a:avLst>
                <a:gd fmla="val 50000" name="adj"/>
              </a:avLst>
            </a:prstGeom>
            <a:solidFill>
              <a:schemeClr val="accen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29"/>
            <p:cNvSpPr/>
            <p:nvPr/>
          </p:nvSpPr>
          <p:spPr>
            <a:xfrm rot="-4499805">
              <a:off x="1425711" y="2692837"/>
              <a:ext cx="351852" cy="334686"/>
            </a:xfrm>
            <a:custGeom>
              <a:rect b="b" l="l" r="r" t="t"/>
              <a:pathLst>
                <a:path extrusionOk="0" h="5375" w="5308">
                  <a:moveTo>
                    <a:pt x="905" y="1"/>
                  </a:moveTo>
                  <a:lnTo>
                    <a:pt x="0" y="4180"/>
                  </a:lnTo>
                  <a:cubicBezTo>
                    <a:pt x="738" y="4180"/>
                    <a:pt x="1364" y="4671"/>
                    <a:pt x="1542" y="5375"/>
                  </a:cubicBezTo>
                  <a:lnTo>
                    <a:pt x="5308" y="3497"/>
                  </a:lnTo>
                  <a:cubicBezTo>
                    <a:pt x="4649" y="3497"/>
                    <a:pt x="3743" y="3107"/>
                    <a:pt x="2872" y="2459"/>
                  </a:cubicBezTo>
                  <a:cubicBezTo>
                    <a:pt x="2805" y="2414"/>
                    <a:pt x="2749" y="2369"/>
                    <a:pt x="2693" y="2325"/>
                  </a:cubicBezTo>
                  <a:lnTo>
                    <a:pt x="2682" y="2313"/>
                  </a:lnTo>
                  <a:cubicBezTo>
                    <a:pt x="2671" y="2313"/>
                    <a:pt x="2671" y="2302"/>
                    <a:pt x="2671" y="2302"/>
                  </a:cubicBezTo>
                  <a:cubicBezTo>
                    <a:pt x="1732" y="1565"/>
                    <a:pt x="1073" y="682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29"/>
            <p:cNvSpPr/>
            <p:nvPr/>
          </p:nvSpPr>
          <p:spPr>
            <a:xfrm rot="-4499817">
              <a:off x="708677" y="1802701"/>
              <a:ext cx="328068" cy="259323"/>
            </a:xfrm>
            <a:custGeom>
              <a:rect b="b" l="l" r="r" t="t"/>
              <a:pathLst>
                <a:path extrusionOk="0" h="4293" w="5431">
                  <a:moveTo>
                    <a:pt x="2326" y="1431"/>
                  </a:moveTo>
                  <a:cubicBezTo>
                    <a:pt x="2540" y="1431"/>
                    <a:pt x="2839" y="1558"/>
                    <a:pt x="3129" y="1789"/>
                  </a:cubicBezTo>
                  <a:cubicBezTo>
                    <a:pt x="3564" y="2134"/>
                    <a:pt x="3777" y="2548"/>
                    <a:pt x="3621" y="2750"/>
                  </a:cubicBezTo>
                  <a:cubicBezTo>
                    <a:pt x="3564" y="2817"/>
                    <a:pt x="3487" y="2850"/>
                    <a:pt x="3375" y="2850"/>
                  </a:cubicBezTo>
                  <a:cubicBezTo>
                    <a:pt x="3162" y="2850"/>
                    <a:pt x="2861" y="2727"/>
                    <a:pt x="2570" y="2492"/>
                  </a:cubicBezTo>
                  <a:cubicBezTo>
                    <a:pt x="2134" y="2146"/>
                    <a:pt x="1922" y="1732"/>
                    <a:pt x="2079" y="1531"/>
                  </a:cubicBezTo>
                  <a:cubicBezTo>
                    <a:pt x="2131" y="1464"/>
                    <a:pt x="2218" y="1431"/>
                    <a:pt x="2326" y="1431"/>
                  </a:cubicBezTo>
                  <a:close/>
                  <a:moveTo>
                    <a:pt x="1061" y="1"/>
                  </a:moveTo>
                  <a:cubicBezTo>
                    <a:pt x="783" y="1"/>
                    <a:pt x="559" y="79"/>
                    <a:pt x="436" y="247"/>
                  </a:cubicBezTo>
                  <a:cubicBezTo>
                    <a:pt x="0" y="794"/>
                    <a:pt x="716" y="2090"/>
                    <a:pt x="2045" y="3140"/>
                  </a:cubicBezTo>
                  <a:cubicBezTo>
                    <a:pt x="2693" y="3654"/>
                    <a:pt x="3386" y="4034"/>
                    <a:pt x="3989" y="4202"/>
                  </a:cubicBezTo>
                  <a:cubicBezTo>
                    <a:pt x="4217" y="4262"/>
                    <a:pt x="4423" y="4293"/>
                    <a:pt x="4602" y="4293"/>
                  </a:cubicBezTo>
                  <a:cubicBezTo>
                    <a:pt x="4889" y="4293"/>
                    <a:pt x="5106" y="4215"/>
                    <a:pt x="5230" y="4056"/>
                  </a:cubicBezTo>
                  <a:cubicBezTo>
                    <a:pt x="5431" y="3800"/>
                    <a:pt x="5386" y="3353"/>
                    <a:pt x="5096" y="2817"/>
                  </a:cubicBezTo>
                  <a:cubicBezTo>
                    <a:pt x="4783" y="2258"/>
                    <a:pt x="4269" y="1665"/>
                    <a:pt x="3621" y="1151"/>
                  </a:cubicBezTo>
                  <a:cubicBezTo>
                    <a:pt x="2693" y="425"/>
                    <a:pt x="1721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77" name="Google Shape;13777;p29"/>
          <p:cNvSpPr/>
          <p:nvPr/>
        </p:nvSpPr>
        <p:spPr>
          <a:xfrm>
            <a:off x="8214062" y="500664"/>
            <a:ext cx="416376" cy="484724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3"/>
                </a:solidFill>
                <a:latin typeface="Montserrat;900"/>
              </a:rPr>
              <a:t>√</a:t>
            </a:r>
          </a:p>
        </p:txBody>
      </p:sp>
      <p:sp>
        <p:nvSpPr>
          <p:cNvPr id="13778" name="Google Shape;13778;p29"/>
          <p:cNvSpPr/>
          <p:nvPr/>
        </p:nvSpPr>
        <p:spPr>
          <a:xfrm>
            <a:off x="401150" y="2848973"/>
            <a:ext cx="320602" cy="264502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x</a:t>
            </a:r>
          </a:p>
        </p:txBody>
      </p:sp>
      <p:sp>
        <p:nvSpPr>
          <p:cNvPr id="13779" name="Google Shape;13779;p29"/>
          <p:cNvSpPr/>
          <p:nvPr/>
        </p:nvSpPr>
        <p:spPr>
          <a:xfrm>
            <a:off x="7005865" y="4625476"/>
            <a:ext cx="1315726" cy="233515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2"/>
                </a:solidFill>
                <a:latin typeface="Montserrat;900"/>
              </a:rPr>
              <a:t>b2 - 4ac</a:t>
            </a:r>
          </a:p>
        </p:txBody>
      </p:sp>
      <p:grpSp>
        <p:nvGrpSpPr>
          <p:cNvPr id="13780" name="Google Shape;13780;p29"/>
          <p:cNvGrpSpPr/>
          <p:nvPr/>
        </p:nvGrpSpPr>
        <p:grpSpPr>
          <a:xfrm>
            <a:off x="1507775" y="1112550"/>
            <a:ext cx="111400" cy="125400"/>
            <a:chOff x="1707200" y="137775"/>
            <a:chExt cx="111400" cy="125400"/>
          </a:xfrm>
        </p:grpSpPr>
        <p:cxnSp>
          <p:nvCxnSpPr>
            <p:cNvPr id="13781" name="Google Shape;13781;p29"/>
            <p:cNvCxnSpPr/>
            <p:nvPr/>
          </p:nvCxnSpPr>
          <p:spPr>
            <a:xfrm>
              <a:off x="1707200" y="137775"/>
              <a:ext cx="111300" cy="12540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3782" name="Google Shape;13782;p29"/>
            <p:cNvCxnSpPr/>
            <p:nvPr/>
          </p:nvCxnSpPr>
          <p:spPr>
            <a:xfrm flipH="1">
              <a:off x="1707300" y="137775"/>
              <a:ext cx="111300" cy="12540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3783" name="Google Shape;13783;p29"/>
          <p:cNvSpPr/>
          <p:nvPr/>
        </p:nvSpPr>
        <p:spPr>
          <a:xfrm>
            <a:off x="2604168" y="248000"/>
            <a:ext cx="510158" cy="36363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4"/>
                </a:solidFill>
                <a:latin typeface="Montserrat;900"/>
              </a:rPr>
              <a:t>x²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87" name="Shape 13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88" name="Google Shape;13788;p30"/>
          <p:cNvGrpSpPr/>
          <p:nvPr/>
        </p:nvGrpSpPr>
        <p:grpSpPr>
          <a:xfrm>
            <a:off x="1355360" y="659681"/>
            <a:ext cx="6512096" cy="3523664"/>
            <a:chOff x="1355360" y="659681"/>
            <a:chExt cx="6512096" cy="3523664"/>
          </a:xfrm>
        </p:grpSpPr>
        <p:sp>
          <p:nvSpPr>
            <p:cNvPr id="13789" name="Google Shape;13789;p30"/>
            <p:cNvSpPr/>
            <p:nvPr/>
          </p:nvSpPr>
          <p:spPr>
            <a:xfrm>
              <a:off x="1355360" y="960145"/>
              <a:ext cx="6433200" cy="32232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30"/>
            <p:cNvSpPr/>
            <p:nvPr/>
          </p:nvSpPr>
          <p:spPr>
            <a:xfrm rot="3390789">
              <a:off x="7113431" y="793589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791" name="Google Shape;13791;p30"/>
            <p:cNvGrpSpPr/>
            <p:nvPr/>
          </p:nvGrpSpPr>
          <p:grpSpPr>
            <a:xfrm>
              <a:off x="1507775" y="1112550"/>
              <a:ext cx="111400" cy="125400"/>
              <a:chOff x="1707200" y="137775"/>
              <a:chExt cx="111400" cy="125400"/>
            </a:xfrm>
          </p:grpSpPr>
          <p:cxnSp>
            <p:nvCxnSpPr>
              <p:cNvPr id="13792" name="Google Shape;13792;p30"/>
              <p:cNvCxnSpPr/>
              <p:nvPr/>
            </p:nvCxnSpPr>
            <p:spPr>
              <a:xfrm>
                <a:off x="17072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3793" name="Google Shape;13793;p30"/>
              <p:cNvCxnSpPr/>
              <p:nvPr/>
            </p:nvCxnSpPr>
            <p:spPr>
              <a:xfrm flipH="1">
                <a:off x="17073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13794" name="Google Shape;13794;p30"/>
          <p:cNvSpPr txBox="1"/>
          <p:nvPr>
            <p:ph type="title"/>
          </p:nvPr>
        </p:nvSpPr>
        <p:spPr>
          <a:xfrm>
            <a:off x="1394700" y="1057350"/>
            <a:ext cx="62628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WHAT </a:t>
            </a:r>
            <a:r>
              <a:rPr i="1" lang="en" sz="3500"/>
              <a:t>IS </a:t>
            </a:r>
            <a:r>
              <a:rPr lang="en" sz="3500"/>
              <a:t>AN EQUATION?</a:t>
            </a:r>
            <a:endParaRPr sz="3500"/>
          </a:p>
        </p:txBody>
      </p:sp>
      <p:sp>
        <p:nvSpPr>
          <p:cNvPr id="13795" name="Google Shape;13795;p30"/>
          <p:cNvSpPr txBox="1"/>
          <p:nvPr>
            <p:ph idx="1" type="body"/>
          </p:nvPr>
        </p:nvSpPr>
        <p:spPr>
          <a:xfrm>
            <a:off x="1862550" y="1881300"/>
            <a:ext cx="5418900" cy="197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Mathematical Definition: </a:t>
            </a:r>
            <a:r>
              <a:rPr lang="en">
                <a:solidFill>
                  <a:srgbClr val="202124"/>
                </a:solidFill>
                <a:highlight>
                  <a:schemeClr val="dk2"/>
                </a:highlight>
              </a:rPr>
              <a:t>a statement that states two expressions are equal</a:t>
            </a:r>
            <a:endParaRPr>
              <a:highlight>
                <a:schemeClr val="dk2"/>
              </a:highlight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/>
              <a:t>More formally: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solidFill>
                  <a:srgbClr val="202124"/>
                </a:solidFill>
                <a:highlight>
                  <a:srgbClr val="FFFFFF"/>
                </a:highlight>
              </a:rPr>
              <a:t>a statement that the values of two mathematical expressions are equal</a:t>
            </a:r>
            <a:endParaRPr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/>
              <a:t>An easy example: </a:t>
            </a:r>
            <a:r>
              <a:rPr lang="en" sz="1200">
                <a:solidFill>
                  <a:srgbClr val="202124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2+2 = 3+1</a:t>
            </a:r>
            <a:endParaRPr/>
          </a:p>
        </p:txBody>
      </p:sp>
      <p:cxnSp>
        <p:nvCxnSpPr>
          <p:cNvPr id="13796" name="Google Shape;13796;p30"/>
          <p:cNvCxnSpPr/>
          <p:nvPr/>
        </p:nvCxnSpPr>
        <p:spPr>
          <a:xfrm>
            <a:off x="1356275" y="1698800"/>
            <a:ext cx="64251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3797" name="Google Shape;13797;p30"/>
          <p:cNvGrpSpPr/>
          <p:nvPr/>
        </p:nvGrpSpPr>
        <p:grpSpPr>
          <a:xfrm>
            <a:off x="7020800" y="1929126"/>
            <a:ext cx="1285664" cy="1285244"/>
            <a:chOff x="6952050" y="1808938"/>
            <a:chExt cx="1285664" cy="1285244"/>
          </a:xfrm>
        </p:grpSpPr>
        <p:sp>
          <p:nvSpPr>
            <p:cNvPr id="13798" name="Google Shape;13798;p30"/>
            <p:cNvSpPr/>
            <p:nvPr/>
          </p:nvSpPr>
          <p:spPr>
            <a:xfrm>
              <a:off x="7397318" y="1808938"/>
              <a:ext cx="840396" cy="840421"/>
            </a:xfrm>
            <a:custGeom>
              <a:rect b="b" l="l" r="r" t="t"/>
              <a:pathLst>
                <a:path extrusionOk="0" h="10058" w="10058">
                  <a:moveTo>
                    <a:pt x="5364" y="0"/>
                  </a:moveTo>
                  <a:cubicBezTo>
                    <a:pt x="5347" y="0"/>
                    <a:pt x="5331" y="6"/>
                    <a:pt x="5320" y="17"/>
                  </a:cubicBezTo>
                  <a:lnTo>
                    <a:pt x="23" y="5313"/>
                  </a:lnTo>
                  <a:cubicBezTo>
                    <a:pt x="1" y="5336"/>
                    <a:pt x="1" y="5381"/>
                    <a:pt x="23" y="5403"/>
                  </a:cubicBezTo>
                  <a:lnTo>
                    <a:pt x="4649" y="10040"/>
                  </a:lnTo>
                  <a:cubicBezTo>
                    <a:pt x="4660" y="10052"/>
                    <a:pt x="4677" y="10057"/>
                    <a:pt x="4694" y="10057"/>
                  </a:cubicBezTo>
                  <a:cubicBezTo>
                    <a:pt x="4711" y="10057"/>
                    <a:pt x="4727" y="10052"/>
                    <a:pt x="4738" y="10040"/>
                  </a:cubicBezTo>
                  <a:lnTo>
                    <a:pt x="10035" y="4732"/>
                  </a:lnTo>
                  <a:cubicBezTo>
                    <a:pt x="10057" y="4710"/>
                    <a:pt x="10057" y="4677"/>
                    <a:pt x="10035" y="4643"/>
                  </a:cubicBezTo>
                  <a:lnTo>
                    <a:pt x="5409" y="17"/>
                  </a:lnTo>
                  <a:cubicBezTo>
                    <a:pt x="5398" y="6"/>
                    <a:pt x="5381" y="0"/>
                    <a:pt x="5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30"/>
            <p:cNvSpPr/>
            <p:nvPr/>
          </p:nvSpPr>
          <p:spPr>
            <a:xfrm>
              <a:off x="7401078" y="1819260"/>
              <a:ext cx="832876" cy="819783"/>
            </a:xfrm>
            <a:custGeom>
              <a:rect b="b" l="l" r="r" t="t"/>
              <a:pathLst>
                <a:path extrusionOk="0" h="9811" w="9968">
                  <a:moveTo>
                    <a:pt x="5319" y="234"/>
                  </a:moveTo>
                  <a:cubicBezTo>
                    <a:pt x="5453" y="234"/>
                    <a:pt x="5587" y="291"/>
                    <a:pt x="5688" y="380"/>
                  </a:cubicBezTo>
                  <a:lnTo>
                    <a:pt x="9510" y="4212"/>
                  </a:lnTo>
                  <a:cubicBezTo>
                    <a:pt x="9711" y="4413"/>
                    <a:pt x="9711" y="4738"/>
                    <a:pt x="9510" y="4939"/>
                  </a:cubicBezTo>
                  <a:lnTo>
                    <a:pt x="5018" y="9431"/>
                  </a:lnTo>
                  <a:cubicBezTo>
                    <a:pt x="4917" y="9531"/>
                    <a:pt x="4783" y="9582"/>
                    <a:pt x="4649" y="9582"/>
                  </a:cubicBezTo>
                  <a:cubicBezTo>
                    <a:pt x="4515" y="9582"/>
                    <a:pt x="4381" y="9531"/>
                    <a:pt x="4280" y="9431"/>
                  </a:cubicBezTo>
                  <a:lnTo>
                    <a:pt x="459" y="5609"/>
                  </a:lnTo>
                  <a:cubicBezTo>
                    <a:pt x="258" y="5408"/>
                    <a:pt x="258" y="5084"/>
                    <a:pt x="459" y="4883"/>
                  </a:cubicBezTo>
                  <a:lnTo>
                    <a:pt x="4951" y="380"/>
                  </a:lnTo>
                  <a:cubicBezTo>
                    <a:pt x="5051" y="291"/>
                    <a:pt x="5185" y="234"/>
                    <a:pt x="5319" y="234"/>
                  </a:cubicBezTo>
                  <a:close/>
                  <a:moveTo>
                    <a:pt x="5319" y="0"/>
                  </a:moveTo>
                  <a:cubicBezTo>
                    <a:pt x="5118" y="0"/>
                    <a:pt x="4929" y="78"/>
                    <a:pt x="4794" y="224"/>
                  </a:cubicBezTo>
                  <a:lnTo>
                    <a:pt x="291" y="4715"/>
                  </a:lnTo>
                  <a:cubicBezTo>
                    <a:pt x="1" y="5006"/>
                    <a:pt x="1" y="5475"/>
                    <a:pt x="291" y="5766"/>
                  </a:cubicBezTo>
                  <a:lnTo>
                    <a:pt x="4124" y="9598"/>
                  </a:lnTo>
                  <a:cubicBezTo>
                    <a:pt x="4269" y="9744"/>
                    <a:pt x="4459" y="9811"/>
                    <a:pt x="4649" y="9811"/>
                  </a:cubicBezTo>
                  <a:cubicBezTo>
                    <a:pt x="4839" y="9811"/>
                    <a:pt x="5029" y="9744"/>
                    <a:pt x="5174" y="9598"/>
                  </a:cubicBezTo>
                  <a:lnTo>
                    <a:pt x="9677" y="5106"/>
                  </a:lnTo>
                  <a:cubicBezTo>
                    <a:pt x="9967" y="4816"/>
                    <a:pt x="9967" y="4336"/>
                    <a:pt x="9677" y="4045"/>
                  </a:cubicBezTo>
                  <a:lnTo>
                    <a:pt x="5845" y="224"/>
                  </a:lnTo>
                  <a:cubicBezTo>
                    <a:pt x="5711" y="78"/>
                    <a:pt x="5520" y="0"/>
                    <a:pt x="5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30"/>
            <p:cNvSpPr/>
            <p:nvPr/>
          </p:nvSpPr>
          <p:spPr>
            <a:xfrm>
              <a:off x="6952050" y="2254012"/>
              <a:ext cx="841232" cy="840171"/>
            </a:xfrm>
            <a:custGeom>
              <a:rect b="b" l="l" r="r" t="t"/>
              <a:pathLst>
                <a:path extrusionOk="0" h="10055" w="10068">
                  <a:moveTo>
                    <a:pt x="5368" y="1"/>
                  </a:moveTo>
                  <a:cubicBezTo>
                    <a:pt x="5352" y="1"/>
                    <a:pt x="5336" y="9"/>
                    <a:pt x="5319" y="26"/>
                  </a:cubicBezTo>
                  <a:lnTo>
                    <a:pt x="23" y="5323"/>
                  </a:lnTo>
                  <a:cubicBezTo>
                    <a:pt x="0" y="5345"/>
                    <a:pt x="0" y="5378"/>
                    <a:pt x="23" y="5412"/>
                  </a:cubicBezTo>
                  <a:lnTo>
                    <a:pt x="4659" y="10038"/>
                  </a:lnTo>
                  <a:cubicBezTo>
                    <a:pt x="4671" y="10049"/>
                    <a:pt x="4685" y="10055"/>
                    <a:pt x="4699" y="10055"/>
                  </a:cubicBezTo>
                  <a:cubicBezTo>
                    <a:pt x="4713" y="10055"/>
                    <a:pt x="4727" y="10049"/>
                    <a:pt x="4738" y="10038"/>
                  </a:cubicBezTo>
                  <a:lnTo>
                    <a:pt x="10045" y="4742"/>
                  </a:lnTo>
                  <a:cubicBezTo>
                    <a:pt x="10067" y="4719"/>
                    <a:pt x="10067" y="4675"/>
                    <a:pt x="10045" y="4652"/>
                  </a:cubicBezTo>
                  <a:lnTo>
                    <a:pt x="5408" y="26"/>
                  </a:lnTo>
                  <a:cubicBezTo>
                    <a:pt x="5397" y="9"/>
                    <a:pt x="5383" y="1"/>
                    <a:pt x="5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30"/>
            <p:cNvSpPr/>
            <p:nvPr/>
          </p:nvSpPr>
          <p:spPr>
            <a:xfrm>
              <a:off x="6962244" y="2264122"/>
              <a:ext cx="820844" cy="820284"/>
            </a:xfrm>
            <a:custGeom>
              <a:rect b="b" l="l" r="r" t="t"/>
              <a:pathLst>
                <a:path extrusionOk="0" h="9817" w="9824">
                  <a:moveTo>
                    <a:pt x="5242" y="229"/>
                  </a:moveTo>
                  <a:cubicBezTo>
                    <a:pt x="5376" y="229"/>
                    <a:pt x="5510" y="285"/>
                    <a:pt x="5610" y="385"/>
                  </a:cubicBezTo>
                  <a:lnTo>
                    <a:pt x="9431" y="4207"/>
                  </a:lnTo>
                  <a:cubicBezTo>
                    <a:pt x="9532" y="4308"/>
                    <a:pt x="9588" y="4442"/>
                    <a:pt x="9588" y="4576"/>
                  </a:cubicBezTo>
                  <a:cubicBezTo>
                    <a:pt x="9588" y="4710"/>
                    <a:pt x="9532" y="4844"/>
                    <a:pt x="9431" y="4944"/>
                  </a:cubicBezTo>
                  <a:lnTo>
                    <a:pt x="4940" y="9436"/>
                  </a:lnTo>
                  <a:cubicBezTo>
                    <a:pt x="4845" y="9531"/>
                    <a:pt x="4711" y="9579"/>
                    <a:pt x="4577" y="9579"/>
                  </a:cubicBezTo>
                  <a:cubicBezTo>
                    <a:pt x="4443" y="9579"/>
                    <a:pt x="4309" y="9531"/>
                    <a:pt x="4214" y="9436"/>
                  </a:cubicBezTo>
                  <a:lnTo>
                    <a:pt x="381" y="5604"/>
                  </a:lnTo>
                  <a:cubicBezTo>
                    <a:pt x="291" y="5515"/>
                    <a:pt x="236" y="5381"/>
                    <a:pt x="236" y="5247"/>
                  </a:cubicBezTo>
                  <a:cubicBezTo>
                    <a:pt x="236" y="5101"/>
                    <a:pt x="291" y="4978"/>
                    <a:pt x="381" y="4877"/>
                  </a:cubicBezTo>
                  <a:lnTo>
                    <a:pt x="4884" y="385"/>
                  </a:lnTo>
                  <a:cubicBezTo>
                    <a:pt x="4984" y="285"/>
                    <a:pt x="5118" y="229"/>
                    <a:pt x="5242" y="229"/>
                  </a:cubicBezTo>
                  <a:close/>
                  <a:moveTo>
                    <a:pt x="5247" y="0"/>
                  </a:moveTo>
                  <a:cubicBezTo>
                    <a:pt x="5054" y="0"/>
                    <a:pt x="4861" y="73"/>
                    <a:pt x="4716" y="218"/>
                  </a:cubicBezTo>
                  <a:lnTo>
                    <a:pt x="224" y="4721"/>
                  </a:lnTo>
                  <a:cubicBezTo>
                    <a:pt x="80" y="4855"/>
                    <a:pt x="1" y="5045"/>
                    <a:pt x="1" y="5247"/>
                  </a:cubicBezTo>
                  <a:cubicBezTo>
                    <a:pt x="1" y="5448"/>
                    <a:pt x="80" y="5626"/>
                    <a:pt x="224" y="5771"/>
                  </a:cubicBezTo>
                  <a:lnTo>
                    <a:pt x="4046" y="9593"/>
                  </a:lnTo>
                  <a:cubicBezTo>
                    <a:pt x="4191" y="9738"/>
                    <a:pt x="4381" y="9816"/>
                    <a:pt x="4582" y="9816"/>
                  </a:cubicBezTo>
                  <a:cubicBezTo>
                    <a:pt x="4772" y="9816"/>
                    <a:pt x="4962" y="9738"/>
                    <a:pt x="5108" y="9593"/>
                  </a:cubicBezTo>
                  <a:lnTo>
                    <a:pt x="9600" y="5101"/>
                  </a:lnTo>
                  <a:cubicBezTo>
                    <a:pt x="9744" y="4967"/>
                    <a:pt x="9823" y="4777"/>
                    <a:pt x="9823" y="4576"/>
                  </a:cubicBezTo>
                  <a:cubicBezTo>
                    <a:pt x="9823" y="4375"/>
                    <a:pt x="9744" y="4185"/>
                    <a:pt x="9600" y="4050"/>
                  </a:cubicBezTo>
                  <a:lnTo>
                    <a:pt x="5778" y="218"/>
                  </a:lnTo>
                  <a:cubicBezTo>
                    <a:pt x="5633" y="73"/>
                    <a:pt x="5440" y="0"/>
                    <a:pt x="5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30"/>
            <p:cNvSpPr/>
            <p:nvPr/>
          </p:nvSpPr>
          <p:spPr>
            <a:xfrm>
              <a:off x="7238646" y="2095586"/>
              <a:ext cx="712473" cy="712411"/>
            </a:xfrm>
            <a:custGeom>
              <a:rect b="b" l="l" r="r" t="t"/>
              <a:pathLst>
                <a:path extrusionOk="0" h="8526" w="8527">
                  <a:moveTo>
                    <a:pt x="3811" y="1"/>
                  </a:moveTo>
                  <a:lnTo>
                    <a:pt x="0" y="3810"/>
                  </a:lnTo>
                  <a:lnTo>
                    <a:pt x="4727" y="8526"/>
                  </a:lnTo>
                  <a:lnTo>
                    <a:pt x="8526" y="4716"/>
                  </a:lnTo>
                  <a:lnTo>
                    <a:pt x="38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30"/>
            <p:cNvSpPr/>
            <p:nvPr/>
          </p:nvSpPr>
          <p:spPr>
            <a:xfrm>
              <a:off x="7229288" y="2086228"/>
              <a:ext cx="732025" cy="731128"/>
            </a:xfrm>
            <a:custGeom>
              <a:rect b="b" l="l" r="r" t="t"/>
              <a:pathLst>
                <a:path extrusionOk="0" h="8750" w="8761">
                  <a:moveTo>
                    <a:pt x="3923" y="280"/>
                  </a:moveTo>
                  <a:lnTo>
                    <a:pt x="8470" y="4828"/>
                  </a:lnTo>
                  <a:lnTo>
                    <a:pt x="4839" y="8471"/>
                  </a:lnTo>
                  <a:lnTo>
                    <a:pt x="280" y="3922"/>
                  </a:lnTo>
                  <a:lnTo>
                    <a:pt x="3923" y="280"/>
                  </a:lnTo>
                  <a:close/>
                  <a:moveTo>
                    <a:pt x="3919" y="0"/>
                  </a:moveTo>
                  <a:cubicBezTo>
                    <a:pt x="3889" y="0"/>
                    <a:pt x="3861" y="12"/>
                    <a:pt x="3844" y="34"/>
                  </a:cubicBezTo>
                  <a:lnTo>
                    <a:pt x="35" y="3833"/>
                  </a:lnTo>
                  <a:cubicBezTo>
                    <a:pt x="12" y="3855"/>
                    <a:pt x="1" y="3889"/>
                    <a:pt x="1" y="3922"/>
                  </a:cubicBezTo>
                  <a:cubicBezTo>
                    <a:pt x="1" y="3945"/>
                    <a:pt x="12" y="3979"/>
                    <a:pt x="35" y="4001"/>
                  </a:cubicBezTo>
                  <a:lnTo>
                    <a:pt x="4750" y="8716"/>
                  </a:lnTo>
                  <a:cubicBezTo>
                    <a:pt x="4772" y="8739"/>
                    <a:pt x="4805" y="8749"/>
                    <a:pt x="4839" y="8749"/>
                  </a:cubicBezTo>
                  <a:cubicBezTo>
                    <a:pt x="4862" y="8749"/>
                    <a:pt x="4895" y="8739"/>
                    <a:pt x="4917" y="8716"/>
                  </a:cubicBezTo>
                  <a:lnTo>
                    <a:pt x="8716" y="4917"/>
                  </a:lnTo>
                  <a:cubicBezTo>
                    <a:pt x="8761" y="4873"/>
                    <a:pt x="8761" y="4794"/>
                    <a:pt x="8716" y="4749"/>
                  </a:cubicBezTo>
                  <a:lnTo>
                    <a:pt x="4001" y="34"/>
                  </a:lnTo>
                  <a:cubicBezTo>
                    <a:pt x="3978" y="12"/>
                    <a:pt x="3948" y="0"/>
                    <a:pt x="3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30"/>
            <p:cNvSpPr/>
            <p:nvPr/>
          </p:nvSpPr>
          <p:spPr>
            <a:xfrm>
              <a:off x="7507528" y="2095586"/>
              <a:ext cx="443593" cy="443523"/>
            </a:xfrm>
            <a:custGeom>
              <a:rect b="b" l="l" r="r" t="t"/>
              <a:pathLst>
                <a:path extrusionOk="0" h="5308" w="5309">
                  <a:moveTo>
                    <a:pt x="593" y="1"/>
                  </a:moveTo>
                  <a:lnTo>
                    <a:pt x="0" y="592"/>
                  </a:lnTo>
                  <a:lnTo>
                    <a:pt x="4716" y="5308"/>
                  </a:lnTo>
                  <a:lnTo>
                    <a:pt x="5308" y="4716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30"/>
            <p:cNvSpPr/>
            <p:nvPr/>
          </p:nvSpPr>
          <p:spPr>
            <a:xfrm>
              <a:off x="7498170" y="2086228"/>
              <a:ext cx="463145" cy="463243"/>
            </a:xfrm>
            <a:custGeom>
              <a:rect b="b" l="l" r="r" t="t"/>
              <a:pathLst>
                <a:path extrusionOk="0" h="5544" w="5543">
                  <a:moveTo>
                    <a:pt x="705" y="280"/>
                  </a:moveTo>
                  <a:lnTo>
                    <a:pt x="5252" y="4828"/>
                  </a:lnTo>
                  <a:lnTo>
                    <a:pt x="4828" y="5263"/>
                  </a:lnTo>
                  <a:lnTo>
                    <a:pt x="280" y="704"/>
                  </a:lnTo>
                  <a:lnTo>
                    <a:pt x="705" y="280"/>
                  </a:lnTo>
                  <a:close/>
                  <a:moveTo>
                    <a:pt x="705" y="0"/>
                  </a:moveTo>
                  <a:cubicBezTo>
                    <a:pt x="677" y="0"/>
                    <a:pt x="649" y="12"/>
                    <a:pt x="626" y="34"/>
                  </a:cubicBezTo>
                  <a:lnTo>
                    <a:pt x="35" y="627"/>
                  </a:lnTo>
                  <a:cubicBezTo>
                    <a:pt x="12" y="649"/>
                    <a:pt x="1" y="671"/>
                    <a:pt x="1" y="704"/>
                  </a:cubicBezTo>
                  <a:cubicBezTo>
                    <a:pt x="1" y="738"/>
                    <a:pt x="12" y="761"/>
                    <a:pt x="35" y="783"/>
                  </a:cubicBezTo>
                  <a:lnTo>
                    <a:pt x="4750" y="5509"/>
                  </a:lnTo>
                  <a:cubicBezTo>
                    <a:pt x="4772" y="5521"/>
                    <a:pt x="4805" y="5543"/>
                    <a:pt x="4828" y="5543"/>
                  </a:cubicBezTo>
                  <a:cubicBezTo>
                    <a:pt x="4862" y="5543"/>
                    <a:pt x="4895" y="5521"/>
                    <a:pt x="4917" y="5509"/>
                  </a:cubicBezTo>
                  <a:lnTo>
                    <a:pt x="5498" y="4917"/>
                  </a:lnTo>
                  <a:cubicBezTo>
                    <a:pt x="5543" y="4873"/>
                    <a:pt x="5543" y="4794"/>
                    <a:pt x="5498" y="4749"/>
                  </a:cubicBezTo>
                  <a:lnTo>
                    <a:pt x="783" y="34"/>
                  </a:lnTo>
                  <a:cubicBezTo>
                    <a:pt x="760" y="12"/>
                    <a:pt x="732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30"/>
            <p:cNvSpPr/>
            <p:nvPr/>
          </p:nvSpPr>
          <p:spPr>
            <a:xfrm>
              <a:off x="7244244" y="2359796"/>
              <a:ext cx="443593" cy="443607"/>
            </a:xfrm>
            <a:custGeom>
              <a:rect b="b" l="l" r="r" t="t"/>
              <a:pathLst>
                <a:path extrusionOk="0" h="5309" w="5309">
                  <a:moveTo>
                    <a:pt x="581" y="0"/>
                  </a:moveTo>
                  <a:lnTo>
                    <a:pt x="0" y="581"/>
                  </a:lnTo>
                  <a:lnTo>
                    <a:pt x="4716" y="5308"/>
                  </a:lnTo>
                  <a:lnTo>
                    <a:pt x="5308" y="4716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30"/>
            <p:cNvSpPr/>
            <p:nvPr/>
          </p:nvSpPr>
          <p:spPr>
            <a:xfrm>
              <a:off x="7233048" y="2349518"/>
              <a:ext cx="464148" cy="463243"/>
            </a:xfrm>
            <a:custGeom>
              <a:rect b="b" l="l" r="r" t="t"/>
              <a:pathLst>
                <a:path extrusionOk="0" h="5544" w="5555">
                  <a:moveTo>
                    <a:pt x="715" y="280"/>
                  </a:moveTo>
                  <a:lnTo>
                    <a:pt x="5274" y="4839"/>
                  </a:lnTo>
                  <a:lnTo>
                    <a:pt x="4850" y="5263"/>
                  </a:lnTo>
                  <a:lnTo>
                    <a:pt x="291" y="704"/>
                  </a:lnTo>
                  <a:lnTo>
                    <a:pt x="715" y="280"/>
                  </a:lnTo>
                  <a:close/>
                  <a:moveTo>
                    <a:pt x="721" y="0"/>
                  </a:moveTo>
                  <a:cubicBezTo>
                    <a:pt x="691" y="0"/>
                    <a:pt x="660" y="12"/>
                    <a:pt x="638" y="34"/>
                  </a:cubicBezTo>
                  <a:lnTo>
                    <a:pt x="45" y="627"/>
                  </a:lnTo>
                  <a:cubicBezTo>
                    <a:pt x="0" y="671"/>
                    <a:pt x="0" y="749"/>
                    <a:pt x="45" y="794"/>
                  </a:cubicBezTo>
                  <a:lnTo>
                    <a:pt x="4772" y="5509"/>
                  </a:lnTo>
                  <a:cubicBezTo>
                    <a:pt x="4794" y="5531"/>
                    <a:pt x="4817" y="5543"/>
                    <a:pt x="4850" y="5543"/>
                  </a:cubicBezTo>
                  <a:cubicBezTo>
                    <a:pt x="4872" y="5543"/>
                    <a:pt x="4906" y="5531"/>
                    <a:pt x="4928" y="5509"/>
                  </a:cubicBezTo>
                  <a:lnTo>
                    <a:pt x="5520" y="4917"/>
                  </a:lnTo>
                  <a:cubicBezTo>
                    <a:pt x="5542" y="4895"/>
                    <a:pt x="5554" y="4873"/>
                    <a:pt x="5554" y="4839"/>
                  </a:cubicBezTo>
                  <a:cubicBezTo>
                    <a:pt x="5554" y="4806"/>
                    <a:pt x="5542" y="4783"/>
                    <a:pt x="5520" y="4761"/>
                  </a:cubicBezTo>
                  <a:lnTo>
                    <a:pt x="805" y="34"/>
                  </a:lnTo>
                  <a:cubicBezTo>
                    <a:pt x="782" y="12"/>
                    <a:pt x="752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11" name="Shape 13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12" name="Google Shape;13812;p31"/>
          <p:cNvGrpSpPr/>
          <p:nvPr/>
        </p:nvGrpSpPr>
        <p:grpSpPr>
          <a:xfrm>
            <a:off x="1355360" y="659681"/>
            <a:ext cx="6512096" cy="3523664"/>
            <a:chOff x="1355360" y="659681"/>
            <a:chExt cx="6512096" cy="3523664"/>
          </a:xfrm>
        </p:grpSpPr>
        <p:sp>
          <p:nvSpPr>
            <p:cNvPr id="13813" name="Google Shape;13813;p31"/>
            <p:cNvSpPr/>
            <p:nvPr/>
          </p:nvSpPr>
          <p:spPr>
            <a:xfrm>
              <a:off x="1355360" y="960145"/>
              <a:ext cx="6433200" cy="3223200"/>
            </a:xfrm>
            <a:prstGeom prst="rect">
              <a:avLst/>
            </a:prstGeom>
            <a:solidFill>
              <a:schemeClr val="accent6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rotWithShape="0" algn="bl" dir="2580000" dist="85725">
                <a:schemeClr val="dk1"/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31"/>
            <p:cNvSpPr/>
            <p:nvPr/>
          </p:nvSpPr>
          <p:spPr>
            <a:xfrm rot="3390789">
              <a:off x="7113431" y="793589"/>
              <a:ext cx="646479" cy="605362"/>
            </a:xfrm>
            <a:custGeom>
              <a:rect b="b" l="l" r="r" t="t"/>
              <a:pathLst>
                <a:path extrusionOk="0" h="6478" w="6918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815" name="Google Shape;13815;p31"/>
            <p:cNvGrpSpPr/>
            <p:nvPr/>
          </p:nvGrpSpPr>
          <p:grpSpPr>
            <a:xfrm>
              <a:off x="1507775" y="1112550"/>
              <a:ext cx="111400" cy="125400"/>
              <a:chOff x="1707200" y="137775"/>
              <a:chExt cx="111400" cy="125400"/>
            </a:xfrm>
          </p:grpSpPr>
          <p:cxnSp>
            <p:nvCxnSpPr>
              <p:cNvPr id="13816" name="Google Shape;13816;p31"/>
              <p:cNvCxnSpPr/>
              <p:nvPr/>
            </p:nvCxnSpPr>
            <p:spPr>
              <a:xfrm>
                <a:off x="17072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3817" name="Google Shape;13817;p31"/>
              <p:cNvCxnSpPr/>
              <p:nvPr/>
            </p:nvCxnSpPr>
            <p:spPr>
              <a:xfrm flipH="1">
                <a:off x="1707300" y="137775"/>
                <a:ext cx="111300" cy="125400"/>
              </a:xfrm>
              <a:prstGeom prst="straightConnector1">
                <a:avLst/>
              </a:prstGeom>
              <a:noFill/>
              <a:ln cap="flat" cmpd="sng" w="19050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sp>
        <p:nvSpPr>
          <p:cNvPr id="13818" name="Google Shape;13818;p31"/>
          <p:cNvSpPr txBox="1"/>
          <p:nvPr>
            <p:ph type="title"/>
          </p:nvPr>
        </p:nvSpPr>
        <p:spPr>
          <a:xfrm>
            <a:off x="1657350" y="155025"/>
            <a:ext cx="5829300" cy="216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PARTS OF AN EQUATION</a:t>
            </a:r>
            <a:endParaRPr sz="3000"/>
          </a:p>
        </p:txBody>
      </p:sp>
      <p:sp>
        <p:nvSpPr>
          <p:cNvPr id="13819" name="Google Shape;13819;p31"/>
          <p:cNvSpPr/>
          <p:nvPr/>
        </p:nvSpPr>
        <p:spPr>
          <a:xfrm>
            <a:off x="8040165" y="2734552"/>
            <a:ext cx="447332" cy="5208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3"/>
                </a:solidFill>
                <a:latin typeface="Montserrat;900"/>
              </a:rPr>
              <a:t>√</a:t>
            </a:r>
          </a:p>
        </p:txBody>
      </p:sp>
      <p:grpSp>
        <p:nvGrpSpPr>
          <p:cNvPr id="13820" name="Google Shape;13820;p31"/>
          <p:cNvGrpSpPr/>
          <p:nvPr/>
        </p:nvGrpSpPr>
        <p:grpSpPr>
          <a:xfrm>
            <a:off x="457300" y="3126075"/>
            <a:ext cx="1967229" cy="908241"/>
            <a:chOff x="457300" y="3126075"/>
            <a:chExt cx="1967229" cy="908241"/>
          </a:xfrm>
        </p:grpSpPr>
        <p:sp>
          <p:nvSpPr>
            <p:cNvPr id="13821" name="Google Shape;13821;p31"/>
            <p:cNvSpPr/>
            <p:nvPr/>
          </p:nvSpPr>
          <p:spPr>
            <a:xfrm>
              <a:off x="463388" y="3131718"/>
              <a:ext cx="1954508" cy="895958"/>
            </a:xfrm>
            <a:custGeom>
              <a:rect b="b" l="l" r="r" t="t"/>
              <a:pathLst>
                <a:path extrusionOk="0" h="18102" w="39489">
                  <a:moveTo>
                    <a:pt x="36135" y="0"/>
                  </a:moveTo>
                  <a:cubicBezTo>
                    <a:pt x="36028" y="0"/>
                    <a:pt x="35920" y="11"/>
                    <a:pt x="35812" y="33"/>
                  </a:cubicBezTo>
                  <a:lnTo>
                    <a:pt x="1419" y="7107"/>
                  </a:lnTo>
                  <a:cubicBezTo>
                    <a:pt x="559" y="7286"/>
                    <a:pt x="0" y="8135"/>
                    <a:pt x="179" y="8995"/>
                  </a:cubicBezTo>
                  <a:lnTo>
                    <a:pt x="1788" y="16828"/>
                  </a:lnTo>
                  <a:cubicBezTo>
                    <a:pt x="1945" y="17580"/>
                    <a:pt x="2604" y="18101"/>
                    <a:pt x="3343" y="18101"/>
                  </a:cubicBezTo>
                  <a:cubicBezTo>
                    <a:pt x="3449" y="18101"/>
                    <a:pt x="3557" y="18090"/>
                    <a:pt x="3665" y="18068"/>
                  </a:cubicBezTo>
                  <a:lnTo>
                    <a:pt x="38069" y="10995"/>
                  </a:lnTo>
                  <a:cubicBezTo>
                    <a:pt x="38930" y="10817"/>
                    <a:pt x="39488" y="9978"/>
                    <a:pt x="39310" y="9118"/>
                  </a:cubicBezTo>
                  <a:lnTo>
                    <a:pt x="37701" y="1274"/>
                  </a:lnTo>
                  <a:cubicBezTo>
                    <a:pt x="37544" y="522"/>
                    <a:pt x="36876" y="0"/>
                    <a:pt x="36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31"/>
            <p:cNvSpPr/>
            <p:nvPr/>
          </p:nvSpPr>
          <p:spPr>
            <a:xfrm>
              <a:off x="457300" y="3126075"/>
              <a:ext cx="1961685" cy="907144"/>
            </a:xfrm>
            <a:custGeom>
              <a:rect b="b" l="l" r="r" t="t"/>
              <a:pathLst>
                <a:path extrusionOk="0" h="18328" w="39634">
                  <a:moveTo>
                    <a:pt x="36259" y="237"/>
                  </a:moveTo>
                  <a:cubicBezTo>
                    <a:pt x="36940" y="237"/>
                    <a:pt x="37566" y="718"/>
                    <a:pt x="37700" y="1421"/>
                  </a:cubicBezTo>
                  <a:lnTo>
                    <a:pt x="39321" y="9254"/>
                  </a:lnTo>
                  <a:cubicBezTo>
                    <a:pt x="39399" y="9634"/>
                    <a:pt x="39321" y="10037"/>
                    <a:pt x="39097" y="10360"/>
                  </a:cubicBezTo>
                  <a:cubicBezTo>
                    <a:pt x="38885" y="10695"/>
                    <a:pt x="38549" y="10919"/>
                    <a:pt x="38170" y="10998"/>
                  </a:cubicBezTo>
                  <a:lnTo>
                    <a:pt x="3766" y="18070"/>
                  </a:lnTo>
                  <a:cubicBezTo>
                    <a:pt x="3666" y="18091"/>
                    <a:pt x="3566" y="18101"/>
                    <a:pt x="3468" y="18101"/>
                  </a:cubicBezTo>
                  <a:cubicBezTo>
                    <a:pt x="2785" y="18101"/>
                    <a:pt x="2169" y="17613"/>
                    <a:pt x="2023" y="16920"/>
                  </a:cubicBezTo>
                  <a:lnTo>
                    <a:pt x="414" y="9086"/>
                  </a:lnTo>
                  <a:cubicBezTo>
                    <a:pt x="246" y="8282"/>
                    <a:pt x="760" y="7500"/>
                    <a:pt x="1564" y="7333"/>
                  </a:cubicBezTo>
                  <a:lnTo>
                    <a:pt x="35957" y="259"/>
                  </a:lnTo>
                  <a:cubicBezTo>
                    <a:pt x="36058" y="248"/>
                    <a:pt x="36158" y="237"/>
                    <a:pt x="36259" y="237"/>
                  </a:cubicBezTo>
                  <a:close/>
                  <a:moveTo>
                    <a:pt x="36256" y="1"/>
                  </a:moveTo>
                  <a:cubicBezTo>
                    <a:pt x="36143" y="1"/>
                    <a:pt x="36028" y="12"/>
                    <a:pt x="35912" y="36"/>
                  </a:cubicBezTo>
                  <a:lnTo>
                    <a:pt x="1520" y="7109"/>
                  </a:lnTo>
                  <a:cubicBezTo>
                    <a:pt x="593" y="7299"/>
                    <a:pt x="0" y="8204"/>
                    <a:pt x="191" y="9131"/>
                  </a:cubicBezTo>
                  <a:lnTo>
                    <a:pt x="1800" y="16964"/>
                  </a:lnTo>
                  <a:cubicBezTo>
                    <a:pt x="1967" y="17769"/>
                    <a:pt x="2682" y="18328"/>
                    <a:pt x="3476" y="18328"/>
                  </a:cubicBezTo>
                  <a:cubicBezTo>
                    <a:pt x="3587" y="18328"/>
                    <a:pt x="3699" y="18316"/>
                    <a:pt x="3811" y="18294"/>
                  </a:cubicBezTo>
                  <a:lnTo>
                    <a:pt x="38214" y="11221"/>
                  </a:lnTo>
                  <a:cubicBezTo>
                    <a:pt x="38661" y="11132"/>
                    <a:pt x="39041" y="10874"/>
                    <a:pt x="39299" y="10494"/>
                  </a:cubicBezTo>
                  <a:cubicBezTo>
                    <a:pt x="39544" y="10114"/>
                    <a:pt x="39634" y="9657"/>
                    <a:pt x="39544" y="9210"/>
                  </a:cubicBezTo>
                  <a:lnTo>
                    <a:pt x="37935" y="1366"/>
                  </a:lnTo>
                  <a:cubicBezTo>
                    <a:pt x="37769" y="563"/>
                    <a:pt x="37054" y="1"/>
                    <a:pt x="36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31"/>
            <p:cNvSpPr/>
            <p:nvPr/>
          </p:nvSpPr>
          <p:spPr>
            <a:xfrm>
              <a:off x="544660" y="3548721"/>
              <a:ext cx="1876553" cy="480052"/>
            </a:xfrm>
            <a:custGeom>
              <a:rect b="b" l="l" r="r" t="t"/>
              <a:pathLst>
                <a:path extrusionOk="0" h="9699" w="37914">
                  <a:moveTo>
                    <a:pt x="37522" y="0"/>
                  </a:moveTo>
                  <a:lnTo>
                    <a:pt x="37524" y="9"/>
                  </a:lnTo>
                  <a:lnTo>
                    <a:pt x="37524" y="9"/>
                  </a:lnTo>
                  <a:cubicBezTo>
                    <a:pt x="37523" y="6"/>
                    <a:pt x="37523" y="3"/>
                    <a:pt x="37522" y="0"/>
                  </a:cubicBezTo>
                  <a:close/>
                  <a:moveTo>
                    <a:pt x="37524" y="9"/>
                  </a:moveTo>
                  <a:lnTo>
                    <a:pt x="37524" y="9"/>
                  </a:lnTo>
                  <a:cubicBezTo>
                    <a:pt x="37615" y="476"/>
                    <a:pt x="36969" y="996"/>
                    <a:pt x="36081" y="1173"/>
                  </a:cubicBezTo>
                  <a:lnTo>
                    <a:pt x="1788" y="8224"/>
                  </a:lnTo>
                  <a:cubicBezTo>
                    <a:pt x="1580" y="8266"/>
                    <a:pt x="1376" y="8286"/>
                    <a:pt x="1186" y="8286"/>
                  </a:cubicBezTo>
                  <a:cubicBezTo>
                    <a:pt x="562" y="8286"/>
                    <a:pt x="78" y="8072"/>
                    <a:pt x="1" y="7721"/>
                  </a:cubicBezTo>
                  <a:lnTo>
                    <a:pt x="1" y="7721"/>
                  </a:lnTo>
                  <a:lnTo>
                    <a:pt x="291" y="9129"/>
                  </a:lnTo>
                  <a:cubicBezTo>
                    <a:pt x="368" y="9479"/>
                    <a:pt x="848" y="9698"/>
                    <a:pt x="1469" y="9698"/>
                  </a:cubicBezTo>
                  <a:cubicBezTo>
                    <a:pt x="1661" y="9698"/>
                    <a:pt x="1867" y="9677"/>
                    <a:pt x="2079" y="9632"/>
                  </a:cubicBezTo>
                  <a:lnTo>
                    <a:pt x="36372" y="2581"/>
                  </a:lnTo>
                  <a:cubicBezTo>
                    <a:pt x="37265" y="2402"/>
                    <a:pt x="37913" y="1878"/>
                    <a:pt x="37812" y="1419"/>
                  </a:cubicBezTo>
                  <a:lnTo>
                    <a:pt x="37524" y="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31"/>
            <p:cNvSpPr/>
            <p:nvPr/>
          </p:nvSpPr>
          <p:spPr>
            <a:xfrm>
              <a:off x="538621" y="3543078"/>
              <a:ext cx="1885908" cy="491238"/>
            </a:xfrm>
            <a:custGeom>
              <a:rect b="b" l="l" r="r" t="t"/>
              <a:pathLst>
                <a:path extrusionOk="0" h="9925" w="38103">
                  <a:moveTo>
                    <a:pt x="37633" y="617"/>
                  </a:moveTo>
                  <a:lnTo>
                    <a:pt x="37823" y="1555"/>
                  </a:lnTo>
                  <a:cubicBezTo>
                    <a:pt x="37857" y="1723"/>
                    <a:pt x="37745" y="1935"/>
                    <a:pt x="37510" y="2126"/>
                  </a:cubicBezTo>
                  <a:cubicBezTo>
                    <a:pt x="37253" y="2337"/>
                    <a:pt x="36884" y="2506"/>
                    <a:pt x="36471" y="2583"/>
                  </a:cubicBezTo>
                  <a:lnTo>
                    <a:pt x="2179" y="9634"/>
                  </a:lnTo>
                  <a:cubicBezTo>
                    <a:pt x="1985" y="9676"/>
                    <a:pt x="1795" y="9696"/>
                    <a:pt x="1613" y="9696"/>
                  </a:cubicBezTo>
                  <a:cubicBezTo>
                    <a:pt x="1406" y="9696"/>
                    <a:pt x="1212" y="9670"/>
                    <a:pt x="1039" y="9623"/>
                  </a:cubicBezTo>
                  <a:cubicBezTo>
                    <a:pt x="748" y="9545"/>
                    <a:pt x="570" y="9399"/>
                    <a:pt x="525" y="9221"/>
                  </a:cubicBezTo>
                  <a:lnTo>
                    <a:pt x="335" y="8282"/>
                  </a:lnTo>
                  <a:lnTo>
                    <a:pt x="335" y="8282"/>
                  </a:lnTo>
                  <a:cubicBezTo>
                    <a:pt x="574" y="8431"/>
                    <a:pt x="917" y="8516"/>
                    <a:pt x="1311" y="8516"/>
                  </a:cubicBezTo>
                  <a:cubicBezTo>
                    <a:pt x="1508" y="8516"/>
                    <a:pt x="1717" y="8495"/>
                    <a:pt x="1933" y="8450"/>
                  </a:cubicBezTo>
                  <a:lnTo>
                    <a:pt x="36225" y="1399"/>
                  </a:lnTo>
                  <a:cubicBezTo>
                    <a:pt x="36672" y="1310"/>
                    <a:pt x="37075" y="1131"/>
                    <a:pt x="37365" y="897"/>
                  </a:cubicBezTo>
                  <a:cubicBezTo>
                    <a:pt x="37477" y="807"/>
                    <a:pt x="37566" y="718"/>
                    <a:pt x="37633" y="617"/>
                  </a:cubicBezTo>
                  <a:close/>
                  <a:moveTo>
                    <a:pt x="37643" y="1"/>
                  </a:moveTo>
                  <a:cubicBezTo>
                    <a:pt x="37636" y="1"/>
                    <a:pt x="37629" y="1"/>
                    <a:pt x="37622" y="3"/>
                  </a:cubicBezTo>
                  <a:cubicBezTo>
                    <a:pt x="37555" y="13"/>
                    <a:pt x="37522" y="80"/>
                    <a:pt x="37532" y="137"/>
                  </a:cubicBezTo>
                  <a:cubicBezTo>
                    <a:pt x="37566" y="315"/>
                    <a:pt x="37454" y="527"/>
                    <a:pt x="37219" y="718"/>
                  </a:cubicBezTo>
                  <a:cubicBezTo>
                    <a:pt x="36963" y="930"/>
                    <a:pt x="36594" y="1086"/>
                    <a:pt x="36181" y="1175"/>
                  </a:cubicBezTo>
                  <a:lnTo>
                    <a:pt x="1888" y="8227"/>
                  </a:lnTo>
                  <a:cubicBezTo>
                    <a:pt x="1686" y="8268"/>
                    <a:pt x="1488" y="8287"/>
                    <a:pt x="1304" y="8287"/>
                  </a:cubicBezTo>
                  <a:cubicBezTo>
                    <a:pt x="742" y="8287"/>
                    <a:pt x="302" y="8107"/>
                    <a:pt x="234" y="7813"/>
                  </a:cubicBezTo>
                  <a:cubicBezTo>
                    <a:pt x="225" y="7757"/>
                    <a:pt x="186" y="7717"/>
                    <a:pt x="135" y="7717"/>
                  </a:cubicBezTo>
                  <a:cubicBezTo>
                    <a:pt x="124" y="7717"/>
                    <a:pt x="112" y="7719"/>
                    <a:pt x="100" y="7723"/>
                  </a:cubicBezTo>
                  <a:cubicBezTo>
                    <a:pt x="45" y="7735"/>
                    <a:pt x="0" y="7790"/>
                    <a:pt x="11" y="7857"/>
                  </a:cubicBezTo>
                  <a:lnTo>
                    <a:pt x="301" y="9265"/>
                  </a:lnTo>
                  <a:cubicBezTo>
                    <a:pt x="358" y="9533"/>
                    <a:pt x="592" y="9735"/>
                    <a:pt x="983" y="9846"/>
                  </a:cubicBezTo>
                  <a:cubicBezTo>
                    <a:pt x="1162" y="9903"/>
                    <a:pt x="1374" y="9925"/>
                    <a:pt x="1597" y="9925"/>
                  </a:cubicBezTo>
                  <a:cubicBezTo>
                    <a:pt x="1799" y="9925"/>
                    <a:pt x="2011" y="9903"/>
                    <a:pt x="2223" y="9858"/>
                  </a:cubicBezTo>
                  <a:lnTo>
                    <a:pt x="36516" y="2807"/>
                  </a:lnTo>
                  <a:cubicBezTo>
                    <a:pt x="36963" y="2717"/>
                    <a:pt x="37365" y="2539"/>
                    <a:pt x="37656" y="2304"/>
                  </a:cubicBezTo>
                  <a:cubicBezTo>
                    <a:pt x="37968" y="2059"/>
                    <a:pt x="38103" y="1768"/>
                    <a:pt x="38046" y="1500"/>
                  </a:cubicBezTo>
                  <a:lnTo>
                    <a:pt x="37756" y="92"/>
                  </a:lnTo>
                  <a:cubicBezTo>
                    <a:pt x="37746" y="42"/>
                    <a:pt x="37700" y="1"/>
                    <a:pt x="37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31"/>
            <p:cNvSpPr/>
            <p:nvPr/>
          </p:nvSpPr>
          <p:spPr>
            <a:xfrm>
              <a:off x="2131388" y="3225611"/>
              <a:ext cx="133884" cy="123045"/>
            </a:xfrm>
            <a:custGeom>
              <a:rect b="b" l="l" r="r" t="t"/>
              <a:pathLst>
                <a:path extrusionOk="0" h="2486" w="2705">
                  <a:moveTo>
                    <a:pt x="1347" y="1"/>
                  </a:moveTo>
                  <a:cubicBezTo>
                    <a:pt x="1264" y="1"/>
                    <a:pt x="1180" y="9"/>
                    <a:pt x="1095" y="25"/>
                  </a:cubicBezTo>
                  <a:cubicBezTo>
                    <a:pt x="425" y="159"/>
                    <a:pt x="0" y="818"/>
                    <a:pt x="135" y="1489"/>
                  </a:cubicBezTo>
                  <a:cubicBezTo>
                    <a:pt x="252" y="2086"/>
                    <a:pt x="772" y="2486"/>
                    <a:pt x="1350" y="2486"/>
                  </a:cubicBezTo>
                  <a:cubicBezTo>
                    <a:pt x="1432" y="2486"/>
                    <a:pt x="1515" y="2478"/>
                    <a:pt x="1598" y="2461"/>
                  </a:cubicBezTo>
                  <a:cubicBezTo>
                    <a:pt x="2268" y="2327"/>
                    <a:pt x="2704" y="1667"/>
                    <a:pt x="2570" y="997"/>
                  </a:cubicBezTo>
                  <a:cubicBezTo>
                    <a:pt x="2443" y="400"/>
                    <a:pt x="1930" y="1"/>
                    <a:pt x="1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31"/>
            <p:cNvSpPr/>
            <p:nvPr/>
          </p:nvSpPr>
          <p:spPr>
            <a:xfrm>
              <a:off x="2128616" y="3219820"/>
              <a:ext cx="142694" cy="134775"/>
            </a:xfrm>
            <a:custGeom>
              <a:rect b="b" l="l" r="r" t="t"/>
              <a:pathLst>
                <a:path extrusionOk="0" h="2723" w="2883">
                  <a:moveTo>
                    <a:pt x="1408" y="232"/>
                  </a:moveTo>
                  <a:cubicBezTo>
                    <a:pt x="1632" y="232"/>
                    <a:pt x="1844" y="299"/>
                    <a:pt x="2023" y="421"/>
                  </a:cubicBezTo>
                  <a:cubicBezTo>
                    <a:pt x="2280" y="589"/>
                    <a:pt x="2448" y="835"/>
                    <a:pt x="2515" y="1136"/>
                  </a:cubicBezTo>
                  <a:cubicBezTo>
                    <a:pt x="2637" y="1740"/>
                    <a:pt x="2247" y="2343"/>
                    <a:pt x="1632" y="2466"/>
                  </a:cubicBezTo>
                  <a:cubicBezTo>
                    <a:pt x="1557" y="2482"/>
                    <a:pt x="1482" y="2489"/>
                    <a:pt x="1409" y="2489"/>
                  </a:cubicBezTo>
                  <a:cubicBezTo>
                    <a:pt x="886" y="2489"/>
                    <a:pt x="410" y="2122"/>
                    <a:pt x="302" y="1583"/>
                  </a:cubicBezTo>
                  <a:cubicBezTo>
                    <a:pt x="179" y="980"/>
                    <a:pt x="570" y="376"/>
                    <a:pt x="1185" y="254"/>
                  </a:cubicBezTo>
                  <a:cubicBezTo>
                    <a:pt x="1252" y="242"/>
                    <a:pt x="1330" y="232"/>
                    <a:pt x="1408" y="232"/>
                  </a:cubicBezTo>
                  <a:close/>
                  <a:moveTo>
                    <a:pt x="1410" y="1"/>
                  </a:moveTo>
                  <a:cubicBezTo>
                    <a:pt x="1317" y="1"/>
                    <a:pt x="1223" y="10"/>
                    <a:pt x="1129" y="31"/>
                  </a:cubicBezTo>
                  <a:cubicBezTo>
                    <a:pt x="782" y="98"/>
                    <a:pt x="469" y="309"/>
                    <a:pt x="268" y="612"/>
                  </a:cubicBezTo>
                  <a:cubicBezTo>
                    <a:pt x="67" y="913"/>
                    <a:pt x="0" y="1282"/>
                    <a:pt x="79" y="1628"/>
                  </a:cubicBezTo>
                  <a:cubicBezTo>
                    <a:pt x="213" y="2276"/>
                    <a:pt x="772" y="2723"/>
                    <a:pt x="1408" y="2723"/>
                  </a:cubicBezTo>
                  <a:cubicBezTo>
                    <a:pt x="1497" y="2723"/>
                    <a:pt x="1587" y="2712"/>
                    <a:pt x="1676" y="2690"/>
                  </a:cubicBezTo>
                  <a:cubicBezTo>
                    <a:pt x="2414" y="2544"/>
                    <a:pt x="2883" y="1818"/>
                    <a:pt x="2738" y="1081"/>
                  </a:cubicBezTo>
                  <a:cubicBezTo>
                    <a:pt x="2602" y="447"/>
                    <a:pt x="2040" y="1"/>
                    <a:pt x="1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31"/>
            <p:cNvSpPr/>
            <p:nvPr/>
          </p:nvSpPr>
          <p:spPr>
            <a:xfrm>
              <a:off x="616577" y="3461806"/>
              <a:ext cx="47070" cy="179865"/>
            </a:xfrm>
            <a:custGeom>
              <a:rect b="b" l="l" r="r" t="t"/>
              <a:pathLst>
                <a:path extrusionOk="0" h="3634" w="951">
                  <a:moveTo>
                    <a:pt x="118" y="0"/>
                  </a:moveTo>
                  <a:cubicBezTo>
                    <a:pt x="112" y="0"/>
                    <a:pt x="107" y="1"/>
                    <a:pt x="101" y="2"/>
                  </a:cubicBezTo>
                  <a:cubicBezTo>
                    <a:pt x="34" y="13"/>
                    <a:pt x="0" y="80"/>
                    <a:pt x="12" y="136"/>
                  </a:cubicBezTo>
                  <a:lnTo>
                    <a:pt x="705" y="3544"/>
                  </a:lnTo>
                  <a:cubicBezTo>
                    <a:pt x="715" y="3600"/>
                    <a:pt x="772" y="3634"/>
                    <a:pt x="816" y="3634"/>
                  </a:cubicBezTo>
                  <a:lnTo>
                    <a:pt x="849" y="3634"/>
                  </a:lnTo>
                  <a:cubicBezTo>
                    <a:pt x="906" y="3622"/>
                    <a:pt x="950" y="3567"/>
                    <a:pt x="939" y="3499"/>
                  </a:cubicBezTo>
                  <a:lnTo>
                    <a:pt x="235" y="91"/>
                  </a:lnTo>
                  <a:cubicBezTo>
                    <a:pt x="225" y="41"/>
                    <a:pt x="170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31"/>
            <p:cNvSpPr/>
            <p:nvPr/>
          </p:nvSpPr>
          <p:spPr>
            <a:xfrm>
              <a:off x="849948" y="3420922"/>
              <a:ext cx="34350" cy="168778"/>
            </a:xfrm>
            <a:custGeom>
              <a:rect b="b" l="l" r="r" t="t"/>
              <a:pathLst>
                <a:path extrusionOk="0" h="3410" w="694">
                  <a:moveTo>
                    <a:pt x="0" y="1"/>
                  </a:moveTo>
                  <a:lnTo>
                    <a:pt x="693" y="34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31"/>
            <p:cNvSpPr/>
            <p:nvPr/>
          </p:nvSpPr>
          <p:spPr>
            <a:xfrm>
              <a:off x="843316" y="3415329"/>
              <a:ext cx="47614" cy="179865"/>
            </a:xfrm>
            <a:custGeom>
              <a:rect b="b" l="l" r="r" t="t"/>
              <a:pathLst>
                <a:path extrusionOk="0" h="3634" w="962">
                  <a:moveTo>
                    <a:pt x="133" y="0"/>
                  </a:moveTo>
                  <a:cubicBezTo>
                    <a:pt x="126" y="0"/>
                    <a:pt x="119" y="1"/>
                    <a:pt x="112" y="2"/>
                  </a:cubicBezTo>
                  <a:cubicBezTo>
                    <a:pt x="45" y="14"/>
                    <a:pt x="0" y="69"/>
                    <a:pt x="23" y="136"/>
                  </a:cubicBezTo>
                  <a:lnTo>
                    <a:pt x="715" y="3545"/>
                  </a:lnTo>
                  <a:cubicBezTo>
                    <a:pt x="727" y="3600"/>
                    <a:pt x="783" y="3634"/>
                    <a:pt x="827" y="3634"/>
                  </a:cubicBezTo>
                  <a:lnTo>
                    <a:pt x="850" y="3634"/>
                  </a:lnTo>
                  <a:cubicBezTo>
                    <a:pt x="917" y="3622"/>
                    <a:pt x="961" y="3555"/>
                    <a:pt x="939" y="3488"/>
                  </a:cubicBezTo>
                  <a:lnTo>
                    <a:pt x="246" y="91"/>
                  </a:lnTo>
                  <a:cubicBezTo>
                    <a:pt x="237" y="33"/>
                    <a:pt x="184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31"/>
            <p:cNvSpPr/>
            <p:nvPr/>
          </p:nvSpPr>
          <p:spPr>
            <a:xfrm>
              <a:off x="701214" y="3451362"/>
              <a:ext cx="22174" cy="106761"/>
            </a:xfrm>
            <a:custGeom>
              <a:rect b="b" l="l" r="r" t="t"/>
              <a:pathLst>
                <a:path extrusionOk="0" h="2157" w="448">
                  <a:moveTo>
                    <a:pt x="0" y="1"/>
                  </a:moveTo>
                  <a:lnTo>
                    <a:pt x="447" y="2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31"/>
            <p:cNvSpPr/>
            <p:nvPr/>
          </p:nvSpPr>
          <p:spPr>
            <a:xfrm>
              <a:off x="695077" y="3445720"/>
              <a:ext cx="34350" cy="117947"/>
            </a:xfrm>
            <a:custGeom>
              <a:rect b="b" l="l" r="r" t="t"/>
              <a:pathLst>
                <a:path extrusionOk="0" h="2383" w="694">
                  <a:moveTo>
                    <a:pt x="127" y="1"/>
                  </a:moveTo>
                  <a:cubicBezTo>
                    <a:pt x="119" y="1"/>
                    <a:pt x="111" y="2"/>
                    <a:pt x="102" y="3"/>
                  </a:cubicBezTo>
                  <a:cubicBezTo>
                    <a:pt x="46" y="14"/>
                    <a:pt x="1" y="81"/>
                    <a:pt x="12" y="137"/>
                  </a:cubicBezTo>
                  <a:lnTo>
                    <a:pt x="459" y="2293"/>
                  </a:lnTo>
                  <a:cubicBezTo>
                    <a:pt x="470" y="2350"/>
                    <a:pt x="515" y="2383"/>
                    <a:pt x="571" y="2383"/>
                  </a:cubicBezTo>
                  <a:lnTo>
                    <a:pt x="593" y="2383"/>
                  </a:lnTo>
                  <a:cubicBezTo>
                    <a:pt x="661" y="2372"/>
                    <a:pt x="694" y="2305"/>
                    <a:pt x="683" y="2249"/>
                  </a:cubicBezTo>
                  <a:lnTo>
                    <a:pt x="247" y="92"/>
                  </a:lnTo>
                  <a:cubicBezTo>
                    <a:pt x="227" y="34"/>
                    <a:pt x="18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31"/>
            <p:cNvSpPr/>
            <p:nvPr/>
          </p:nvSpPr>
          <p:spPr>
            <a:xfrm>
              <a:off x="776942" y="3435870"/>
              <a:ext cx="22174" cy="106761"/>
            </a:xfrm>
            <a:custGeom>
              <a:rect b="b" l="l" r="r" t="t"/>
              <a:pathLst>
                <a:path extrusionOk="0" h="2157" w="448">
                  <a:moveTo>
                    <a:pt x="1" y="1"/>
                  </a:moveTo>
                  <a:lnTo>
                    <a:pt x="447" y="2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31"/>
            <p:cNvSpPr/>
            <p:nvPr/>
          </p:nvSpPr>
          <p:spPr>
            <a:xfrm>
              <a:off x="770904" y="3430227"/>
              <a:ext cx="34300" cy="117947"/>
            </a:xfrm>
            <a:custGeom>
              <a:rect b="b" l="l" r="r" t="t"/>
              <a:pathLst>
                <a:path extrusionOk="0" h="2383" w="693">
                  <a:moveTo>
                    <a:pt x="126" y="1"/>
                  </a:moveTo>
                  <a:cubicBezTo>
                    <a:pt x="117" y="1"/>
                    <a:pt x="109" y="2"/>
                    <a:pt x="100" y="3"/>
                  </a:cubicBezTo>
                  <a:cubicBezTo>
                    <a:pt x="45" y="14"/>
                    <a:pt x="0" y="70"/>
                    <a:pt x="11" y="137"/>
                  </a:cubicBezTo>
                  <a:lnTo>
                    <a:pt x="458" y="2293"/>
                  </a:lnTo>
                  <a:cubicBezTo>
                    <a:pt x="469" y="2350"/>
                    <a:pt x="514" y="2383"/>
                    <a:pt x="569" y="2383"/>
                  </a:cubicBezTo>
                  <a:lnTo>
                    <a:pt x="592" y="2383"/>
                  </a:lnTo>
                  <a:cubicBezTo>
                    <a:pt x="659" y="2372"/>
                    <a:pt x="693" y="2305"/>
                    <a:pt x="681" y="2249"/>
                  </a:cubicBezTo>
                  <a:lnTo>
                    <a:pt x="234" y="93"/>
                  </a:lnTo>
                  <a:cubicBezTo>
                    <a:pt x="225" y="34"/>
                    <a:pt x="181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31"/>
            <p:cNvSpPr/>
            <p:nvPr/>
          </p:nvSpPr>
          <p:spPr>
            <a:xfrm>
              <a:off x="851631" y="3420427"/>
              <a:ext cx="34350" cy="168679"/>
            </a:xfrm>
            <a:custGeom>
              <a:rect b="b" l="l" r="r" t="t"/>
              <a:pathLst>
                <a:path extrusionOk="0" h="3408" w="694">
                  <a:moveTo>
                    <a:pt x="0" y="0"/>
                  </a:moveTo>
                  <a:lnTo>
                    <a:pt x="693" y="34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31"/>
            <p:cNvSpPr/>
            <p:nvPr/>
          </p:nvSpPr>
          <p:spPr>
            <a:xfrm>
              <a:off x="844999" y="3414785"/>
              <a:ext cx="47020" cy="179865"/>
            </a:xfrm>
            <a:custGeom>
              <a:rect b="b" l="l" r="r" t="t"/>
              <a:pathLst>
                <a:path extrusionOk="0" h="3634" w="950">
                  <a:moveTo>
                    <a:pt x="122" y="0"/>
                  </a:moveTo>
                  <a:cubicBezTo>
                    <a:pt x="115" y="0"/>
                    <a:pt x="108" y="1"/>
                    <a:pt x="100" y="2"/>
                  </a:cubicBezTo>
                  <a:cubicBezTo>
                    <a:pt x="45" y="13"/>
                    <a:pt x="0" y="80"/>
                    <a:pt x="11" y="136"/>
                  </a:cubicBezTo>
                  <a:lnTo>
                    <a:pt x="715" y="3544"/>
                  </a:lnTo>
                  <a:cubicBezTo>
                    <a:pt x="726" y="3600"/>
                    <a:pt x="771" y="3633"/>
                    <a:pt x="827" y="3633"/>
                  </a:cubicBezTo>
                  <a:lnTo>
                    <a:pt x="850" y="3633"/>
                  </a:lnTo>
                  <a:cubicBezTo>
                    <a:pt x="917" y="3623"/>
                    <a:pt x="950" y="3566"/>
                    <a:pt x="939" y="3499"/>
                  </a:cubicBezTo>
                  <a:lnTo>
                    <a:pt x="246" y="92"/>
                  </a:lnTo>
                  <a:cubicBezTo>
                    <a:pt x="226" y="41"/>
                    <a:pt x="17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31"/>
            <p:cNvSpPr/>
            <p:nvPr/>
          </p:nvSpPr>
          <p:spPr>
            <a:xfrm>
              <a:off x="1078370" y="3373951"/>
              <a:ext cx="34894" cy="168679"/>
            </a:xfrm>
            <a:custGeom>
              <a:rect b="b" l="l" r="r" t="t"/>
              <a:pathLst>
                <a:path extrusionOk="0" h="3408" w="705">
                  <a:moveTo>
                    <a:pt x="1" y="0"/>
                  </a:moveTo>
                  <a:lnTo>
                    <a:pt x="704" y="34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31"/>
            <p:cNvSpPr/>
            <p:nvPr/>
          </p:nvSpPr>
          <p:spPr>
            <a:xfrm>
              <a:off x="1072282" y="3368308"/>
              <a:ext cx="47070" cy="179865"/>
            </a:xfrm>
            <a:custGeom>
              <a:rect b="b" l="l" r="r" t="t"/>
              <a:pathLst>
                <a:path extrusionOk="0" h="3634" w="951">
                  <a:moveTo>
                    <a:pt x="127" y="0"/>
                  </a:moveTo>
                  <a:cubicBezTo>
                    <a:pt x="119" y="0"/>
                    <a:pt x="110" y="1"/>
                    <a:pt x="101" y="3"/>
                  </a:cubicBezTo>
                  <a:cubicBezTo>
                    <a:pt x="45" y="13"/>
                    <a:pt x="0" y="70"/>
                    <a:pt x="12" y="137"/>
                  </a:cubicBezTo>
                  <a:lnTo>
                    <a:pt x="715" y="3544"/>
                  </a:lnTo>
                  <a:cubicBezTo>
                    <a:pt x="727" y="3601"/>
                    <a:pt x="772" y="3634"/>
                    <a:pt x="827" y="3634"/>
                  </a:cubicBezTo>
                  <a:lnTo>
                    <a:pt x="850" y="3634"/>
                  </a:lnTo>
                  <a:cubicBezTo>
                    <a:pt x="917" y="3623"/>
                    <a:pt x="951" y="3556"/>
                    <a:pt x="939" y="3489"/>
                  </a:cubicBezTo>
                  <a:lnTo>
                    <a:pt x="235" y="92"/>
                  </a:lnTo>
                  <a:cubicBezTo>
                    <a:pt x="225" y="34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31"/>
            <p:cNvSpPr/>
            <p:nvPr/>
          </p:nvSpPr>
          <p:spPr>
            <a:xfrm>
              <a:off x="930180" y="3404341"/>
              <a:ext cx="22174" cy="106810"/>
            </a:xfrm>
            <a:custGeom>
              <a:rect b="b" l="l" r="r" t="t"/>
              <a:pathLst>
                <a:path extrusionOk="0" h="2158" w="448">
                  <a:moveTo>
                    <a:pt x="0" y="1"/>
                  </a:moveTo>
                  <a:lnTo>
                    <a:pt x="447" y="215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31"/>
            <p:cNvSpPr/>
            <p:nvPr/>
          </p:nvSpPr>
          <p:spPr>
            <a:xfrm>
              <a:off x="924043" y="3398698"/>
              <a:ext cx="34350" cy="117996"/>
            </a:xfrm>
            <a:custGeom>
              <a:rect b="b" l="l" r="r" t="t"/>
              <a:pathLst>
                <a:path extrusionOk="0" h="2384" w="694">
                  <a:moveTo>
                    <a:pt x="126" y="1"/>
                  </a:moveTo>
                  <a:cubicBezTo>
                    <a:pt x="118" y="1"/>
                    <a:pt x="110" y="1"/>
                    <a:pt x="102" y="3"/>
                  </a:cubicBezTo>
                  <a:cubicBezTo>
                    <a:pt x="35" y="14"/>
                    <a:pt x="1" y="81"/>
                    <a:pt x="12" y="137"/>
                  </a:cubicBezTo>
                  <a:lnTo>
                    <a:pt x="459" y="2294"/>
                  </a:lnTo>
                  <a:cubicBezTo>
                    <a:pt x="470" y="2349"/>
                    <a:pt x="515" y="2383"/>
                    <a:pt x="571" y="2383"/>
                  </a:cubicBezTo>
                  <a:lnTo>
                    <a:pt x="593" y="2383"/>
                  </a:lnTo>
                  <a:cubicBezTo>
                    <a:pt x="649" y="2372"/>
                    <a:pt x="694" y="2305"/>
                    <a:pt x="683" y="2249"/>
                  </a:cubicBezTo>
                  <a:lnTo>
                    <a:pt x="236" y="92"/>
                  </a:lnTo>
                  <a:cubicBezTo>
                    <a:pt x="226" y="34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31"/>
            <p:cNvSpPr/>
            <p:nvPr/>
          </p:nvSpPr>
          <p:spPr>
            <a:xfrm>
              <a:off x="1005909" y="3388849"/>
              <a:ext cx="22174" cy="106810"/>
            </a:xfrm>
            <a:custGeom>
              <a:rect b="b" l="l" r="r" t="t"/>
              <a:pathLst>
                <a:path extrusionOk="0" h="2158" w="448">
                  <a:moveTo>
                    <a:pt x="0" y="1"/>
                  </a:moveTo>
                  <a:lnTo>
                    <a:pt x="447" y="215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31"/>
            <p:cNvSpPr/>
            <p:nvPr/>
          </p:nvSpPr>
          <p:spPr>
            <a:xfrm>
              <a:off x="999821" y="3383206"/>
              <a:ext cx="34350" cy="117996"/>
            </a:xfrm>
            <a:custGeom>
              <a:rect b="b" l="l" r="r" t="t"/>
              <a:pathLst>
                <a:path extrusionOk="0" h="2384" w="694">
                  <a:moveTo>
                    <a:pt x="122" y="1"/>
                  </a:moveTo>
                  <a:cubicBezTo>
                    <a:pt x="115" y="1"/>
                    <a:pt x="108" y="2"/>
                    <a:pt x="101" y="3"/>
                  </a:cubicBezTo>
                  <a:cubicBezTo>
                    <a:pt x="34" y="15"/>
                    <a:pt x="1" y="70"/>
                    <a:pt x="12" y="137"/>
                  </a:cubicBezTo>
                  <a:lnTo>
                    <a:pt x="448" y="2294"/>
                  </a:lnTo>
                  <a:cubicBezTo>
                    <a:pt x="459" y="2349"/>
                    <a:pt x="515" y="2383"/>
                    <a:pt x="570" y="2383"/>
                  </a:cubicBezTo>
                  <a:lnTo>
                    <a:pt x="593" y="2383"/>
                  </a:lnTo>
                  <a:cubicBezTo>
                    <a:pt x="649" y="2372"/>
                    <a:pt x="694" y="2305"/>
                    <a:pt x="682" y="2249"/>
                  </a:cubicBezTo>
                  <a:lnTo>
                    <a:pt x="235" y="92"/>
                  </a:lnTo>
                  <a:cubicBezTo>
                    <a:pt x="226" y="34"/>
                    <a:pt x="173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31"/>
            <p:cNvSpPr/>
            <p:nvPr/>
          </p:nvSpPr>
          <p:spPr>
            <a:xfrm>
              <a:off x="1080003" y="3373357"/>
              <a:ext cx="34943" cy="168778"/>
            </a:xfrm>
            <a:custGeom>
              <a:rect b="b" l="l" r="r" t="t"/>
              <a:pathLst>
                <a:path extrusionOk="0" h="3410" w="706">
                  <a:moveTo>
                    <a:pt x="1" y="1"/>
                  </a:moveTo>
                  <a:lnTo>
                    <a:pt x="705" y="34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31"/>
            <p:cNvSpPr/>
            <p:nvPr/>
          </p:nvSpPr>
          <p:spPr>
            <a:xfrm>
              <a:off x="1073965" y="3367764"/>
              <a:ext cx="47020" cy="179914"/>
            </a:xfrm>
            <a:custGeom>
              <a:rect b="b" l="l" r="r" t="t"/>
              <a:pathLst>
                <a:path extrusionOk="0" h="3635" w="950">
                  <a:moveTo>
                    <a:pt x="120" y="0"/>
                  </a:moveTo>
                  <a:cubicBezTo>
                    <a:pt x="114" y="0"/>
                    <a:pt x="107" y="1"/>
                    <a:pt x="100" y="2"/>
                  </a:cubicBezTo>
                  <a:cubicBezTo>
                    <a:pt x="33" y="14"/>
                    <a:pt x="0" y="81"/>
                    <a:pt x="11" y="136"/>
                  </a:cubicBezTo>
                  <a:lnTo>
                    <a:pt x="715" y="3545"/>
                  </a:lnTo>
                  <a:cubicBezTo>
                    <a:pt x="726" y="3600"/>
                    <a:pt x="771" y="3634"/>
                    <a:pt x="827" y="3634"/>
                  </a:cubicBezTo>
                  <a:lnTo>
                    <a:pt x="849" y="3634"/>
                  </a:lnTo>
                  <a:cubicBezTo>
                    <a:pt x="905" y="3622"/>
                    <a:pt x="950" y="3555"/>
                    <a:pt x="939" y="3500"/>
                  </a:cubicBezTo>
                  <a:lnTo>
                    <a:pt x="234" y="91"/>
                  </a:lnTo>
                  <a:cubicBezTo>
                    <a:pt x="225" y="42"/>
                    <a:pt x="178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31"/>
            <p:cNvSpPr/>
            <p:nvPr/>
          </p:nvSpPr>
          <p:spPr>
            <a:xfrm>
              <a:off x="1307337" y="3326929"/>
              <a:ext cx="34894" cy="168728"/>
            </a:xfrm>
            <a:custGeom>
              <a:rect b="b" l="l" r="r" t="t"/>
              <a:pathLst>
                <a:path extrusionOk="0" h="3409" w="705">
                  <a:moveTo>
                    <a:pt x="1" y="0"/>
                  </a:moveTo>
                  <a:lnTo>
                    <a:pt x="704" y="34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31"/>
            <p:cNvSpPr/>
            <p:nvPr/>
          </p:nvSpPr>
          <p:spPr>
            <a:xfrm>
              <a:off x="1301249" y="3321287"/>
              <a:ext cx="47070" cy="179914"/>
            </a:xfrm>
            <a:custGeom>
              <a:rect b="b" l="l" r="r" t="t"/>
              <a:pathLst>
                <a:path extrusionOk="0" h="3635" w="951">
                  <a:moveTo>
                    <a:pt x="122" y="1"/>
                  </a:moveTo>
                  <a:cubicBezTo>
                    <a:pt x="115" y="1"/>
                    <a:pt x="108" y="1"/>
                    <a:pt x="101" y="3"/>
                  </a:cubicBezTo>
                  <a:cubicBezTo>
                    <a:pt x="34" y="14"/>
                    <a:pt x="0" y="70"/>
                    <a:pt x="12" y="137"/>
                  </a:cubicBezTo>
                  <a:lnTo>
                    <a:pt x="705" y="3545"/>
                  </a:lnTo>
                  <a:cubicBezTo>
                    <a:pt x="715" y="3590"/>
                    <a:pt x="772" y="3634"/>
                    <a:pt x="827" y="3634"/>
                  </a:cubicBezTo>
                  <a:lnTo>
                    <a:pt x="849" y="3634"/>
                  </a:lnTo>
                  <a:cubicBezTo>
                    <a:pt x="906" y="3612"/>
                    <a:pt x="950" y="3556"/>
                    <a:pt x="939" y="3489"/>
                  </a:cubicBezTo>
                  <a:lnTo>
                    <a:pt x="235" y="92"/>
                  </a:lnTo>
                  <a:cubicBezTo>
                    <a:pt x="225" y="33"/>
                    <a:pt x="17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31"/>
            <p:cNvSpPr/>
            <p:nvPr/>
          </p:nvSpPr>
          <p:spPr>
            <a:xfrm>
              <a:off x="1159147" y="3357369"/>
              <a:ext cx="21580" cy="106761"/>
            </a:xfrm>
            <a:custGeom>
              <a:rect b="b" l="l" r="r" t="t"/>
              <a:pathLst>
                <a:path extrusionOk="0" h="2157" w="436">
                  <a:moveTo>
                    <a:pt x="0" y="0"/>
                  </a:moveTo>
                  <a:lnTo>
                    <a:pt x="435" y="215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31"/>
            <p:cNvSpPr/>
            <p:nvPr/>
          </p:nvSpPr>
          <p:spPr>
            <a:xfrm>
              <a:off x="1152465" y="3351727"/>
              <a:ext cx="34894" cy="117947"/>
            </a:xfrm>
            <a:custGeom>
              <a:rect b="b" l="l" r="r" t="t"/>
              <a:pathLst>
                <a:path extrusionOk="0" h="2383" w="705">
                  <a:moveTo>
                    <a:pt x="135" y="0"/>
                  </a:moveTo>
                  <a:cubicBezTo>
                    <a:pt x="127" y="0"/>
                    <a:pt x="120" y="1"/>
                    <a:pt x="113" y="3"/>
                  </a:cubicBezTo>
                  <a:cubicBezTo>
                    <a:pt x="46" y="13"/>
                    <a:pt x="1" y="80"/>
                    <a:pt x="23" y="137"/>
                  </a:cubicBezTo>
                  <a:lnTo>
                    <a:pt x="459" y="2293"/>
                  </a:lnTo>
                  <a:cubicBezTo>
                    <a:pt x="470" y="2349"/>
                    <a:pt x="515" y="2382"/>
                    <a:pt x="570" y="2382"/>
                  </a:cubicBezTo>
                  <a:lnTo>
                    <a:pt x="593" y="2382"/>
                  </a:lnTo>
                  <a:cubicBezTo>
                    <a:pt x="660" y="2371"/>
                    <a:pt x="704" y="2304"/>
                    <a:pt x="682" y="2248"/>
                  </a:cubicBezTo>
                  <a:lnTo>
                    <a:pt x="247" y="92"/>
                  </a:lnTo>
                  <a:cubicBezTo>
                    <a:pt x="237" y="34"/>
                    <a:pt x="18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31"/>
            <p:cNvSpPr/>
            <p:nvPr/>
          </p:nvSpPr>
          <p:spPr>
            <a:xfrm>
              <a:off x="1234875" y="3341877"/>
              <a:ext cx="21629" cy="106761"/>
            </a:xfrm>
            <a:custGeom>
              <a:rect b="b" l="l" r="r" t="t"/>
              <a:pathLst>
                <a:path extrusionOk="0" h="2157" w="437">
                  <a:moveTo>
                    <a:pt x="0" y="0"/>
                  </a:moveTo>
                  <a:lnTo>
                    <a:pt x="437" y="215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31"/>
            <p:cNvSpPr/>
            <p:nvPr/>
          </p:nvSpPr>
          <p:spPr>
            <a:xfrm>
              <a:off x="1228243" y="3336235"/>
              <a:ext cx="34894" cy="117947"/>
            </a:xfrm>
            <a:custGeom>
              <a:rect b="b" l="l" r="r" t="t"/>
              <a:pathLst>
                <a:path extrusionOk="0" h="2383" w="705">
                  <a:moveTo>
                    <a:pt x="134" y="0"/>
                  </a:moveTo>
                  <a:cubicBezTo>
                    <a:pt x="127" y="0"/>
                    <a:pt x="119" y="1"/>
                    <a:pt x="112" y="3"/>
                  </a:cubicBezTo>
                  <a:cubicBezTo>
                    <a:pt x="45" y="13"/>
                    <a:pt x="0" y="70"/>
                    <a:pt x="12" y="137"/>
                  </a:cubicBezTo>
                  <a:lnTo>
                    <a:pt x="459" y="2293"/>
                  </a:lnTo>
                  <a:cubicBezTo>
                    <a:pt x="470" y="2349"/>
                    <a:pt x="514" y="2382"/>
                    <a:pt x="571" y="2382"/>
                  </a:cubicBezTo>
                  <a:lnTo>
                    <a:pt x="593" y="2382"/>
                  </a:lnTo>
                  <a:cubicBezTo>
                    <a:pt x="660" y="2371"/>
                    <a:pt x="705" y="2304"/>
                    <a:pt x="682" y="2248"/>
                  </a:cubicBezTo>
                  <a:lnTo>
                    <a:pt x="246" y="92"/>
                  </a:lnTo>
                  <a:cubicBezTo>
                    <a:pt x="237" y="34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31"/>
            <p:cNvSpPr/>
            <p:nvPr/>
          </p:nvSpPr>
          <p:spPr>
            <a:xfrm>
              <a:off x="1308970" y="3326385"/>
              <a:ext cx="34350" cy="168728"/>
            </a:xfrm>
            <a:custGeom>
              <a:rect b="b" l="l" r="r" t="t"/>
              <a:pathLst>
                <a:path extrusionOk="0" h="3409" w="694">
                  <a:moveTo>
                    <a:pt x="1" y="1"/>
                  </a:moveTo>
                  <a:lnTo>
                    <a:pt x="693" y="34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31"/>
            <p:cNvSpPr/>
            <p:nvPr/>
          </p:nvSpPr>
          <p:spPr>
            <a:xfrm>
              <a:off x="1302337" y="3320742"/>
              <a:ext cx="47614" cy="179865"/>
            </a:xfrm>
            <a:custGeom>
              <a:rect b="b" l="l" r="r" t="t"/>
              <a:pathLst>
                <a:path extrusionOk="0" h="3634" w="962">
                  <a:moveTo>
                    <a:pt x="131" y="1"/>
                  </a:moveTo>
                  <a:cubicBezTo>
                    <a:pt x="125" y="1"/>
                    <a:pt x="118" y="2"/>
                    <a:pt x="112" y="3"/>
                  </a:cubicBezTo>
                  <a:cubicBezTo>
                    <a:pt x="45" y="14"/>
                    <a:pt x="1" y="81"/>
                    <a:pt x="23" y="137"/>
                  </a:cubicBezTo>
                  <a:lnTo>
                    <a:pt x="716" y="3544"/>
                  </a:lnTo>
                  <a:cubicBezTo>
                    <a:pt x="727" y="3601"/>
                    <a:pt x="783" y="3634"/>
                    <a:pt x="827" y="3634"/>
                  </a:cubicBezTo>
                  <a:lnTo>
                    <a:pt x="850" y="3634"/>
                  </a:lnTo>
                  <a:cubicBezTo>
                    <a:pt x="917" y="3623"/>
                    <a:pt x="962" y="3556"/>
                    <a:pt x="939" y="3500"/>
                  </a:cubicBezTo>
                  <a:lnTo>
                    <a:pt x="246" y="92"/>
                  </a:lnTo>
                  <a:cubicBezTo>
                    <a:pt x="237" y="42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31"/>
            <p:cNvSpPr/>
            <p:nvPr/>
          </p:nvSpPr>
          <p:spPr>
            <a:xfrm>
              <a:off x="1536303" y="3279908"/>
              <a:ext cx="34350" cy="168184"/>
            </a:xfrm>
            <a:custGeom>
              <a:rect b="b" l="l" r="r" t="t"/>
              <a:pathLst>
                <a:path extrusionOk="0" h="3398" w="694">
                  <a:moveTo>
                    <a:pt x="1" y="1"/>
                  </a:moveTo>
                  <a:lnTo>
                    <a:pt x="693" y="3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31"/>
            <p:cNvSpPr/>
            <p:nvPr/>
          </p:nvSpPr>
          <p:spPr>
            <a:xfrm>
              <a:off x="1529671" y="3274266"/>
              <a:ext cx="47020" cy="179914"/>
            </a:xfrm>
            <a:custGeom>
              <a:rect b="b" l="l" r="r" t="t"/>
              <a:pathLst>
                <a:path extrusionOk="0" h="3635" w="950">
                  <a:moveTo>
                    <a:pt x="127" y="1"/>
                  </a:moveTo>
                  <a:cubicBezTo>
                    <a:pt x="118" y="1"/>
                    <a:pt x="109" y="2"/>
                    <a:pt x="101" y="3"/>
                  </a:cubicBezTo>
                  <a:cubicBezTo>
                    <a:pt x="45" y="14"/>
                    <a:pt x="0" y="70"/>
                    <a:pt x="11" y="137"/>
                  </a:cubicBezTo>
                  <a:lnTo>
                    <a:pt x="716" y="3545"/>
                  </a:lnTo>
                  <a:cubicBezTo>
                    <a:pt x="726" y="3590"/>
                    <a:pt x="771" y="3634"/>
                    <a:pt x="827" y="3634"/>
                  </a:cubicBezTo>
                  <a:lnTo>
                    <a:pt x="850" y="3634"/>
                  </a:lnTo>
                  <a:cubicBezTo>
                    <a:pt x="917" y="3612"/>
                    <a:pt x="950" y="3556"/>
                    <a:pt x="939" y="3489"/>
                  </a:cubicBezTo>
                  <a:lnTo>
                    <a:pt x="246" y="93"/>
                  </a:lnTo>
                  <a:cubicBezTo>
                    <a:pt x="236" y="34"/>
                    <a:pt x="184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31"/>
            <p:cNvSpPr/>
            <p:nvPr/>
          </p:nvSpPr>
          <p:spPr>
            <a:xfrm>
              <a:off x="1387519" y="3310348"/>
              <a:ext cx="22174" cy="106810"/>
            </a:xfrm>
            <a:custGeom>
              <a:rect b="b" l="l" r="r" t="t"/>
              <a:pathLst>
                <a:path extrusionOk="0" h="2158" w="448">
                  <a:moveTo>
                    <a:pt x="0" y="0"/>
                  </a:moveTo>
                  <a:lnTo>
                    <a:pt x="447" y="2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31"/>
            <p:cNvSpPr/>
            <p:nvPr/>
          </p:nvSpPr>
          <p:spPr>
            <a:xfrm>
              <a:off x="1381431" y="3304706"/>
              <a:ext cx="34350" cy="117947"/>
            </a:xfrm>
            <a:custGeom>
              <a:rect b="b" l="l" r="r" t="t"/>
              <a:pathLst>
                <a:path extrusionOk="0" h="2383" w="694">
                  <a:moveTo>
                    <a:pt x="125" y="0"/>
                  </a:moveTo>
                  <a:cubicBezTo>
                    <a:pt x="117" y="0"/>
                    <a:pt x="109" y="1"/>
                    <a:pt x="101" y="2"/>
                  </a:cubicBezTo>
                  <a:cubicBezTo>
                    <a:pt x="46" y="14"/>
                    <a:pt x="1" y="81"/>
                    <a:pt x="12" y="136"/>
                  </a:cubicBezTo>
                  <a:lnTo>
                    <a:pt x="459" y="2293"/>
                  </a:lnTo>
                  <a:cubicBezTo>
                    <a:pt x="470" y="2349"/>
                    <a:pt x="515" y="2383"/>
                    <a:pt x="570" y="2383"/>
                  </a:cubicBezTo>
                  <a:lnTo>
                    <a:pt x="593" y="2383"/>
                  </a:lnTo>
                  <a:cubicBezTo>
                    <a:pt x="660" y="2371"/>
                    <a:pt x="694" y="2304"/>
                    <a:pt x="682" y="2249"/>
                  </a:cubicBezTo>
                  <a:lnTo>
                    <a:pt x="235" y="92"/>
                  </a:lnTo>
                  <a:cubicBezTo>
                    <a:pt x="226" y="33"/>
                    <a:pt x="181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31"/>
            <p:cNvSpPr/>
            <p:nvPr/>
          </p:nvSpPr>
          <p:spPr>
            <a:xfrm>
              <a:off x="1463297" y="3294856"/>
              <a:ext cx="22174" cy="106810"/>
            </a:xfrm>
            <a:custGeom>
              <a:rect b="b" l="l" r="r" t="t"/>
              <a:pathLst>
                <a:path extrusionOk="0" h="2158" w="448">
                  <a:moveTo>
                    <a:pt x="1" y="0"/>
                  </a:moveTo>
                  <a:lnTo>
                    <a:pt x="448" y="2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31"/>
            <p:cNvSpPr/>
            <p:nvPr/>
          </p:nvSpPr>
          <p:spPr>
            <a:xfrm>
              <a:off x="1457209" y="3289214"/>
              <a:ext cx="34300" cy="117947"/>
            </a:xfrm>
            <a:custGeom>
              <a:rect b="b" l="l" r="r" t="t"/>
              <a:pathLst>
                <a:path extrusionOk="0" h="2383" w="693">
                  <a:moveTo>
                    <a:pt x="126" y="0"/>
                  </a:moveTo>
                  <a:cubicBezTo>
                    <a:pt x="118" y="0"/>
                    <a:pt x="110" y="1"/>
                    <a:pt x="101" y="2"/>
                  </a:cubicBezTo>
                  <a:cubicBezTo>
                    <a:pt x="45" y="14"/>
                    <a:pt x="0" y="69"/>
                    <a:pt x="12" y="137"/>
                  </a:cubicBezTo>
                  <a:lnTo>
                    <a:pt x="459" y="2293"/>
                  </a:lnTo>
                  <a:cubicBezTo>
                    <a:pt x="470" y="2349"/>
                    <a:pt x="514" y="2383"/>
                    <a:pt x="571" y="2383"/>
                  </a:cubicBezTo>
                  <a:lnTo>
                    <a:pt x="593" y="2383"/>
                  </a:lnTo>
                  <a:cubicBezTo>
                    <a:pt x="660" y="2371"/>
                    <a:pt x="693" y="2304"/>
                    <a:pt x="682" y="2249"/>
                  </a:cubicBezTo>
                  <a:lnTo>
                    <a:pt x="235" y="92"/>
                  </a:lnTo>
                  <a:cubicBezTo>
                    <a:pt x="225" y="33"/>
                    <a:pt x="181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31"/>
            <p:cNvSpPr/>
            <p:nvPr/>
          </p:nvSpPr>
          <p:spPr>
            <a:xfrm>
              <a:off x="1536303" y="3279908"/>
              <a:ext cx="34350" cy="168184"/>
            </a:xfrm>
            <a:custGeom>
              <a:rect b="b" l="l" r="r" t="t"/>
              <a:pathLst>
                <a:path extrusionOk="0" h="3398" w="694">
                  <a:moveTo>
                    <a:pt x="1" y="1"/>
                  </a:moveTo>
                  <a:lnTo>
                    <a:pt x="693" y="3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31"/>
            <p:cNvSpPr/>
            <p:nvPr/>
          </p:nvSpPr>
          <p:spPr>
            <a:xfrm>
              <a:off x="1529671" y="3274266"/>
              <a:ext cx="47020" cy="179914"/>
            </a:xfrm>
            <a:custGeom>
              <a:rect b="b" l="l" r="r" t="t"/>
              <a:pathLst>
                <a:path extrusionOk="0" h="3635" w="950">
                  <a:moveTo>
                    <a:pt x="127" y="1"/>
                  </a:moveTo>
                  <a:cubicBezTo>
                    <a:pt x="118" y="1"/>
                    <a:pt x="109" y="2"/>
                    <a:pt x="101" y="3"/>
                  </a:cubicBezTo>
                  <a:cubicBezTo>
                    <a:pt x="45" y="14"/>
                    <a:pt x="0" y="70"/>
                    <a:pt x="11" y="137"/>
                  </a:cubicBezTo>
                  <a:lnTo>
                    <a:pt x="716" y="3545"/>
                  </a:lnTo>
                  <a:cubicBezTo>
                    <a:pt x="726" y="3590"/>
                    <a:pt x="771" y="3634"/>
                    <a:pt x="827" y="3634"/>
                  </a:cubicBezTo>
                  <a:lnTo>
                    <a:pt x="850" y="3634"/>
                  </a:lnTo>
                  <a:cubicBezTo>
                    <a:pt x="917" y="3612"/>
                    <a:pt x="950" y="3556"/>
                    <a:pt x="939" y="3489"/>
                  </a:cubicBezTo>
                  <a:lnTo>
                    <a:pt x="246" y="93"/>
                  </a:lnTo>
                  <a:cubicBezTo>
                    <a:pt x="236" y="34"/>
                    <a:pt x="184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31"/>
            <p:cNvSpPr/>
            <p:nvPr/>
          </p:nvSpPr>
          <p:spPr>
            <a:xfrm>
              <a:off x="1763042" y="3232887"/>
              <a:ext cx="34894" cy="168778"/>
            </a:xfrm>
            <a:custGeom>
              <a:rect b="b" l="l" r="r" t="t"/>
              <a:pathLst>
                <a:path extrusionOk="0" h="3410" w="705">
                  <a:moveTo>
                    <a:pt x="1" y="1"/>
                  </a:moveTo>
                  <a:lnTo>
                    <a:pt x="704" y="34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31"/>
            <p:cNvSpPr/>
            <p:nvPr/>
          </p:nvSpPr>
          <p:spPr>
            <a:xfrm>
              <a:off x="1756954" y="3227294"/>
              <a:ext cx="47070" cy="179865"/>
            </a:xfrm>
            <a:custGeom>
              <a:rect b="b" l="l" r="r" t="t"/>
              <a:pathLst>
                <a:path extrusionOk="0" h="3634" w="951">
                  <a:moveTo>
                    <a:pt x="121" y="0"/>
                  </a:moveTo>
                  <a:cubicBezTo>
                    <a:pt x="115" y="0"/>
                    <a:pt x="108" y="1"/>
                    <a:pt x="101" y="2"/>
                  </a:cubicBezTo>
                  <a:cubicBezTo>
                    <a:pt x="45" y="14"/>
                    <a:pt x="0" y="81"/>
                    <a:pt x="12" y="148"/>
                  </a:cubicBezTo>
                  <a:lnTo>
                    <a:pt x="716" y="3544"/>
                  </a:lnTo>
                  <a:cubicBezTo>
                    <a:pt x="727" y="3600"/>
                    <a:pt x="772" y="3634"/>
                    <a:pt x="827" y="3634"/>
                  </a:cubicBezTo>
                  <a:lnTo>
                    <a:pt x="850" y="3634"/>
                  </a:lnTo>
                  <a:cubicBezTo>
                    <a:pt x="917" y="3622"/>
                    <a:pt x="951" y="3567"/>
                    <a:pt x="939" y="3500"/>
                  </a:cubicBezTo>
                  <a:lnTo>
                    <a:pt x="246" y="91"/>
                  </a:lnTo>
                  <a:cubicBezTo>
                    <a:pt x="226" y="42"/>
                    <a:pt x="179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31"/>
            <p:cNvSpPr/>
            <p:nvPr/>
          </p:nvSpPr>
          <p:spPr>
            <a:xfrm>
              <a:off x="1614852" y="3263872"/>
              <a:ext cx="22174" cy="106216"/>
            </a:xfrm>
            <a:custGeom>
              <a:rect b="b" l="l" r="r" t="t"/>
              <a:pathLst>
                <a:path extrusionOk="0" h="2146" w="448">
                  <a:moveTo>
                    <a:pt x="0" y="0"/>
                  </a:moveTo>
                  <a:lnTo>
                    <a:pt x="447" y="21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31"/>
            <p:cNvSpPr/>
            <p:nvPr/>
          </p:nvSpPr>
          <p:spPr>
            <a:xfrm>
              <a:off x="1608715" y="3257734"/>
              <a:ext cx="34350" cy="118491"/>
            </a:xfrm>
            <a:custGeom>
              <a:rect b="b" l="l" r="r" t="t"/>
              <a:pathLst>
                <a:path extrusionOk="0" h="2394" w="694">
                  <a:moveTo>
                    <a:pt x="123" y="0"/>
                  </a:moveTo>
                  <a:cubicBezTo>
                    <a:pt x="116" y="0"/>
                    <a:pt x="109" y="1"/>
                    <a:pt x="102" y="2"/>
                  </a:cubicBezTo>
                  <a:cubicBezTo>
                    <a:pt x="35" y="24"/>
                    <a:pt x="1" y="80"/>
                    <a:pt x="12" y="147"/>
                  </a:cubicBezTo>
                  <a:lnTo>
                    <a:pt x="459" y="2292"/>
                  </a:lnTo>
                  <a:cubicBezTo>
                    <a:pt x="470" y="2348"/>
                    <a:pt x="515" y="2393"/>
                    <a:pt x="571" y="2393"/>
                  </a:cubicBezTo>
                  <a:lnTo>
                    <a:pt x="593" y="2393"/>
                  </a:lnTo>
                  <a:cubicBezTo>
                    <a:pt x="649" y="2371"/>
                    <a:pt x="694" y="2314"/>
                    <a:pt x="683" y="2247"/>
                  </a:cubicBezTo>
                  <a:lnTo>
                    <a:pt x="236" y="91"/>
                  </a:lnTo>
                  <a:cubicBezTo>
                    <a:pt x="226" y="41"/>
                    <a:pt x="18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31"/>
            <p:cNvSpPr/>
            <p:nvPr/>
          </p:nvSpPr>
          <p:spPr>
            <a:xfrm>
              <a:off x="1690581" y="3247835"/>
              <a:ext cx="22174" cy="106761"/>
            </a:xfrm>
            <a:custGeom>
              <a:rect b="b" l="l" r="r" t="t"/>
              <a:pathLst>
                <a:path extrusionOk="0" h="2157" w="448">
                  <a:moveTo>
                    <a:pt x="1" y="1"/>
                  </a:moveTo>
                  <a:lnTo>
                    <a:pt x="447" y="2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31"/>
            <p:cNvSpPr/>
            <p:nvPr/>
          </p:nvSpPr>
          <p:spPr>
            <a:xfrm>
              <a:off x="1684542" y="3242242"/>
              <a:ext cx="34300" cy="118491"/>
            </a:xfrm>
            <a:custGeom>
              <a:rect b="b" l="l" r="r" t="t"/>
              <a:pathLst>
                <a:path extrusionOk="0" h="2394" w="693">
                  <a:moveTo>
                    <a:pt x="121" y="0"/>
                  </a:moveTo>
                  <a:cubicBezTo>
                    <a:pt x="115" y="0"/>
                    <a:pt x="107" y="1"/>
                    <a:pt x="100" y="2"/>
                  </a:cubicBezTo>
                  <a:cubicBezTo>
                    <a:pt x="33" y="13"/>
                    <a:pt x="0" y="80"/>
                    <a:pt x="11" y="147"/>
                  </a:cubicBezTo>
                  <a:lnTo>
                    <a:pt x="458" y="2292"/>
                  </a:lnTo>
                  <a:cubicBezTo>
                    <a:pt x="469" y="2349"/>
                    <a:pt x="514" y="2393"/>
                    <a:pt x="569" y="2393"/>
                  </a:cubicBezTo>
                  <a:cubicBezTo>
                    <a:pt x="569" y="2393"/>
                    <a:pt x="581" y="2393"/>
                    <a:pt x="592" y="2382"/>
                  </a:cubicBezTo>
                  <a:cubicBezTo>
                    <a:pt x="648" y="2371"/>
                    <a:pt x="693" y="2315"/>
                    <a:pt x="681" y="2248"/>
                  </a:cubicBezTo>
                  <a:lnTo>
                    <a:pt x="234" y="91"/>
                  </a:lnTo>
                  <a:cubicBezTo>
                    <a:pt x="225" y="41"/>
                    <a:pt x="179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31"/>
            <p:cNvSpPr/>
            <p:nvPr/>
          </p:nvSpPr>
          <p:spPr>
            <a:xfrm>
              <a:off x="1764675" y="3232887"/>
              <a:ext cx="34943" cy="168184"/>
            </a:xfrm>
            <a:custGeom>
              <a:rect b="b" l="l" r="r" t="t"/>
              <a:pathLst>
                <a:path extrusionOk="0" h="3398" w="706">
                  <a:moveTo>
                    <a:pt x="1" y="1"/>
                  </a:moveTo>
                  <a:lnTo>
                    <a:pt x="705" y="3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31"/>
            <p:cNvSpPr/>
            <p:nvPr/>
          </p:nvSpPr>
          <p:spPr>
            <a:xfrm>
              <a:off x="1758637" y="3227245"/>
              <a:ext cx="47020" cy="179914"/>
            </a:xfrm>
            <a:custGeom>
              <a:rect b="b" l="l" r="r" t="t"/>
              <a:pathLst>
                <a:path extrusionOk="0" h="3635" w="950">
                  <a:moveTo>
                    <a:pt x="125" y="1"/>
                  </a:moveTo>
                  <a:cubicBezTo>
                    <a:pt x="117" y="1"/>
                    <a:pt x="109" y="2"/>
                    <a:pt x="100" y="3"/>
                  </a:cubicBezTo>
                  <a:cubicBezTo>
                    <a:pt x="45" y="15"/>
                    <a:pt x="0" y="70"/>
                    <a:pt x="11" y="137"/>
                  </a:cubicBezTo>
                  <a:lnTo>
                    <a:pt x="715" y="3545"/>
                  </a:lnTo>
                  <a:cubicBezTo>
                    <a:pt x="726" y="3590"/>
                    <a:pt x="771" y="3635"/>
                    <a:pt x="827" y="3635"/>
                  </a:cubicBezTo>
                  <a:lnTo>
                    <a:pt x="850" y="3635"/>
                  </a:lnTo>
                  <a:cubicBezTo>
                    <a:pt x="905" y="3613"/>
                    <a:pt x="950" y="3556"/>
                    <a:pt x="939" y="3489"/>
                  </a:cubicBezTo>
                  <a:lnTo>
                    <a:pt x="235" y="92"/>
                  </a:lnTo>
                  <a:cubicBezTo>
                    <a:pt x="225" y="34"/>
                    <a:pt x="18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31"/>
            <p:cNvSpPr/>
            <p:nvPr/>
          </p:nvSpPr>
          <p:spPr>
            <a:xfrm>
              <a:off x="1992008" y="3185916"/>
              <a:ext cx="34894" cy="168679"/>
            </a:xfrm>
            <a:custGeom>
              <a:rect b="b" l="l" r="r" t="t"/>
              <a:pathLst>
                <a:path extrusionOk="0" h="3408" w="705">
                  <a:moveTo>
                    <a:pt x="1" y="0"/>
                  </a:moveTo>
                  <a:lnTo>
                    <a:pt x="704" y="34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31"/>
            <p:cNvSpPr/>
            <p:nvPr/>
          </p:nvSpPr>
          <p:spPr>
            <a:xfrm>
              <a:off x="1985920" y="3180273"/>
              <a:ext cx="47070" cy="179865"/>
            </a:xfrm>
            <a:custGeom>
              <a:rect b="b" l="l" r="r" t="t"/>
              <a:pathLst>
                <a:path extrusionOk="0" h="3634" w="951">
                  <a:moveTo>
                    <a:pt x="120" y="1"/>
                  </a:moveTo>
                  <a:cubicBezTo>
                    <a:pt x="113" y="1"/>
                    <a:pt x="107" y="1"/>
                    <a:pt x="101" y="3"/>
                  </a:cubicBezTo>
                  <a:cubicBezTo>
                    <a:pt x="34" y="13"/>
                    <a:pt x="0" y="80"/>
                    <a:pt x="12" y="137"/>
                  </a:cubicBezTo>
                  <a:lnTo>
                    <a:pt x="715" y="3544"/>
                  </a:lnTo>
                  <a:cubicBezTo>
                    <a:pt x="727" y="3601"/>
                    <a:pt x="772" y="3634"/>
                    <a:pt x="827" y="3634"/>
                  </a:cubicBezTo>
                  <a:lnTo>
                    <a:pt x="850" y="3634"/>
                  </a:lnTo>
                  <a:cubicBezTo>
                    <a:pt x="906" y="3623"/>
                    <a:pt x="951" y="3567"/>
                    <a:pt x="939" y="3500"/>
                  </a:cubicBezTo>
                  <a:lnTo>
                    <a:pt x="235" y="92"/>
                  </a:lnTo>
                  <a:cubicBezTo>
                    <a:pt x="225" y="42"/>
                    <a:pt x="171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31"/>
            <p:cNvSpPr/>
            <p:nvPr/>
          </p:nvSpPr>
          <p:spPr>
            <a:xfrm>
              <a:off x="1843819" y="3216900"/>
              <a:ext cx="21580" cy="106216"/>
            </a:xfrm>
            <a:custGeom>
              <a:rect b="b" l="l" r="r" t="t"/>
              <a:pathLst>
                <a:path extrusionOk="0" h="2146" w="436">
                  <a:moveTo>
                    <a:pt x="0" y="0"/>
                  </a:moveTo>
                  <a:lnTo>
                    <a:pt x="435" y="2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31"/>
            <p:cNvSpPr/>
            <p:nvPr/>
          </p:nvSpPr>
          <p:spPr>
            <a:xfrm>
              <a:off x="1837186" y="3210713"/>
              <a:ext cx="34844" cy="118442"/>
            </a:xfrm>
            <a:custGeom>
              <a:rect b="b" l="l" r="r" t="t"/>
              <a:pathLst>
                <a:path extrusionOk="0" h="2393" w="704">
                  <a:moveTo>
                    <a:pt x="129" y="0"/>
                  </a:moveTo>
                  <a:cubicBezTo>
                    <a:pt x="123" y="0"/>
                    <a:pt x="117" y="1"/>
                    <a:pt x="112" y="2"/>
                  </a:cubicBezTo>
                  <a:cubicBezTo>
                    <a:pt x="45" y="24"/>
                    <a:pt x="0" y="80"/>
                    <a:pt x="22" y="147"/>
                  </a:cubicBezTo>
                  <a:lnTo>
                    <a:pt x="458" y="2293"/>
                  </a:lnTo>
                  <a:cubicBezTo>
                    <a:pt x="469" y="2348"/>
                    <a:pt x="525" y="2393"/>
                    <a:pt x="569" y="2393"/>
                  </a:cubicBezTo>
                  <a:cubicBezTo>
                    <a:pt x="581" y="2393"/>
                    <a:pt x="592" y="2393"/>
                    <a:pt x="592" y="2382"/>
                  </a:cubicBezTo>
                  <a:cubicBezTo>
                    <a:pt x="659" y="2371"/>
                    <a:pt x="704" y="2315"/>
                    <a:pt x="681" y="2248"/>
                  </a:cubicBezTo>
                  <a:lnTo>
                    <a:pt x="246" y="91"/>
                  </a:lnTo>
                  <a:cubicBezTo>
                    <a:pt x="235" y="41"/>
                    <a:pt x="180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31"/>
            <p:cNvSpPr/>
            <p:nvPr/>
          </p:nvSpPr>
          <p:spPr>
            <a:xfrm>
              <a:off x="1919547" y="3200814"/>
              <a:ext cx="21629" cy="106810"/>
            </a:xfrm>
            <a:custGeom>
              <a:rect b="b" l="l" r="r" t="t"/>
              <a:pathLst>
                <a:path extrusionOk="0" h="2158" w="437">
                  <a:moveTo>
                    <a:pt x="0" y="1"/>
                  </a:moveTo>
                  <a:lnTo>
                    <a:pt x="437" y="215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31"/>
            <p:cNvSpPr/>
            <p:nvPr/>
          </p:nvSpPr>
          <p:spPr>
            <a:xfrm>
              <a:off x="1912915" y="3195221"/>
              <a:ext cx="34894" cy="118491"/>
            </a:xfrm>
            <a:custGeom>
              <a:rect b="b" l="l" r="r" t="t"/>
              <a:pathLst>
                <a:path extrusionOk="0" h="2394" w="705">
                  <a:moveTo>
                    <a:pt x="129" y="0"/>
                  </a:moveTo>
                  <a:cubicBezTo>
                    <a:pt x="124" y="0"/>
                    <a:pt x="118" y="1"/>
                    <a:pt x="112" y="2"/>
                  </a:cubicBezTo>
                  <a:cubicBezTo>
                    <a:pt x="45" y="14"/>
                    <a:pt x="0" y="81"/>
                    <a:pt x="23" y="136"/>
                  </a:cubicBezTo>
                  <a:lnTo>
                    <a:pt x="459" y="2293"/>
                  </a:lnTo>
                  <a:cubicBezTo>
                    <a:pt x="470" y="2348"/>
                    <a:pt x="514" y="2393"/>
                    <a:pt x="571" y="2393"/>
                  </a:cubicBezTo>
                  <a:cubicBezTo>
                    <a:pt x="581" y="2393"/>
                    <a:pt x="593" y="2382"/>
                    <a:pt x="593" y="2382"/>
                  </a:cubicBezTo>
                  <a:cubicBezTo>
                    <a:pt x="660" y="2371"/>
                    <a:pt x="705" y="2315"/>
                    <a:pt x="682" y="2248"/>
                  </a:cubicBezTo>
                  <a:lnTo>
                    <a:pt x="246" y="91"/>
                  </a:lnTo>
                  <a:cubicBezTo>
                    <a:pt x="237" y="41"/>
                    <a:pt x="18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31"/>
            <p:cNvSpPr/>
            <p:nvPr/>
          </p:nvSpPr>
          <p:spPr>
            <a:xfrm>
              <a:off x="552381" y="3552581"/>
              <a:ext cx="1842798" cy="378884"/>
            </a:xfrm>
            <a:custGeom>
              <a:rect b="b" l="l" r="r" t="t"/>
              <a:pathLst>
                <a:path extrusionOk="0" h="7655" w="37232">
                  <a:moveTo>
                    <a:pt x="1" y="7655"/>
                  </a:moveTo>
                  <a:lnTo>
                    <a:pt x="372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31"/>
            <p:cNvSpPr/>
            <p:nvPr/>
          </p:nvSpPr>
          <p:spPr>
            <a:xfrm>
              <a:off x="545749" y="3546939"/>
              <a:ext cx="1856063" cy="390070"/>
            </a:xfrm>
            <a:custGeom>
              <a:rect b="b" l="l" r="r" t="t"/>
              <a:pathLst>
                <a:path extrusionOk="0" h="7881" w="37500">
                  <a:moveTo>
                    <a:pt x="37368" y="0"/>
                  </a:moveTo>
                  <a:cubicBezTo>
                    <a:pt x="37360" y="0"/>
                    <a:pt x="37352" y="1"/>
                    <a:pt x="37344" y="2"/>
                  </a:cubicBezTo>
                  <a:lnTo>
                    <a:pt x="113" y="7657"/>
                  </a:lnTo>
                  <a:cubicBezTo>
                    <a:pt x="46" y="7668"/>
                    <a:pt x="1" y="7735"/>
                    <a:pt x="13" y="7791"/>
                  </a:cubicBezTo>
                  <a:cubicBezTo>
                    <a:pt x="23" y="7846"/>
                    <a:pt x="80" y="7880"/>
                    <a:pt x="135" y="7880"/>
                  </a:cubicBezTo>
                  <a:lnTo>
                    <a:pt x="157" y="7880"/>
                  </a:lnTo>
                  <a:lnTo>
                    <a:pt x="37388" y="226"/>
                  </a:lnTo>
                  <a:cubicBezTo>
                    <a:pt x="37455" y="215"/>
                    <a:pt x="37500" y="148"/>
                    <a:pt x="37478" y="92"/>
                  </a:cubicBezTo>
                  <a:cubicBezTo>
                    <a:pt x="37468" y="33"/>
                    <a:pt x="37424" y="0"/>
                    <a:pt x="37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3876" name="Google Shape;13876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49125" y="1539325"/>
            <a:ext cx="3924574" cy="2539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80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p3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TYPES OF EQUATIONS</a:t>
            </a:r>
            <a:endParaRPr/>
          </a:p>
        </p:txBody>
      </p:sp>
      <p:sp>
        <p:nvSpPr>
          <p:cNvPr id="13882" name="Google Shape;13882;p32"/>
          <p:cNvSpPr txBox="1"/>
          <p:nvPr>
            <p:ph idx="2" type="title"/>
          </p:nvPr>
        </p:nvSpPr>
        <p:spPr>
          <a:xfrm>
            <a:off x="1539551" y="2796282"/>
            <a:ext cx="27975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LINEAR EQUATION</a:t>
            </a:r>
            <a:endParaRPr/>
          </a:p>
        </p:txBody>
      </p:sp>
      <p:sp>
        <p:nvSpPr>
          <p:cNvPr id="13883" name="Google Shape;13883;p32"/>
          <p:cNvSpPr txBox="1"/>
          <p:nvPr>
            <p:ph idx="1" type="subTitle"/>
          </p:nvPr>
        </p:nvSpPr>
        <p:spPr>
          <a:xfrm>
            <a:off x="1539550" y="3183180"/>
            <a:ext cx="2797500" cy="94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D5156"/>
                </a:solidFill>
                <a:highlight>
                  <a:srgbClr val="FFFFFF"/>
                </a:highlight>
              </a:rPr>
              <a:t>an equation in which the highest power of the variable is always 1</a:t>
            </a:r>
            <a:endParaRPr>
              <a:solidFill>
                <a:srgbClr val="4D5156"/>
              </a:solidFill>
              <a:highlight>
                <a:srgbClr val="FFFFFF"/>
              </a:highlight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D5156"/>
                </a:solidFill>
                <a:highlight>
                  <a:srgbClr val="FFFFFF"/>
                </a:highlight>
              </a:rPr>
              <a:t>Example: </a:t>
            </a:r>
            <a:r>
              <a:rPr b="1" lang="en">
                <a:solidFill>
                  <a:srgbClr val="202124"/>
                </a:solidFill>
                <a:highlight>
                  <a:srgbClr val="FFFFFF"/>
                </a:highlight>
              </a:rPr>
              <a:t>2x – 3 = 0</a:t>
            </a:r>
            <a:endParaRPr>
              <a:solidFill>
                <a:srgbClr val="4D5156"/>
              </a:solidFill>
              <a:highlight>
                <a:srgbClr val="FFFFFF"/>
              </a:highlight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4D5156"/>
              </a:solidFill>
              <a:highlight>
                <a:srgbClr val="FFFFFF"/>
              </a:highlight>
            </a:endParaRPr>
          </a:p>
        </p:txBody>
      </p:sp>
      <p:sp>
        <p:nvSpPr>
          <p:cNvPr id="13884" name="Google Shape;13884;p32"/>
          <p:cNvSpPr txBox="1"/>
          <p:nvPr>
            <p:ph idx="3" type="title"/>
          </p:nvPr>
        </p:nvSpPr>
        <p:spPr>
          <a:xfrm>
            <a:off x="4817825" y="2796275"/>
            <a:ext cx="3150600" cy="28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QUADRATIC EQUATION</a:t>
            </a:r>
            <a:endParaRPr/>
          </a:p>
        </p:txBody>
      </p:sp>
      <p:sp>
        <p:nvSpPr>
          <p:cNvPr id="13885" name="Google Shape;13885;p32"/>
          <p:cNvSpPr txBox="1"/>
          <p:nvPr>
            <p:ph idx="4" type="subTitle"/>
          </p:nvPr>
        </p:nvSpPr>
        <p:spPr>
          <a:xfrm>
            <a:off x="4817825" y="3183174"/>
            <a:ext cx="2797500" cy="100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D5156"/>
                </a:solidFill>
              </a:rPr>
              <a:t>An </a:t>
            </a:r>
            <a:r>
              <a:rPr b="1" lang="en">
                <a:solidFill>
                  <a:srgbClr val="5F6368"/>
                </a:solidFill>
              </a:rPr>
              <a:t>equation</a:t>
            </a:r>
            <a:r>
              <a:rPr lang="en">
                <a:solidFill>
                  <a:srgbClr val="4D5156"/>
                </a:solidFill>
              </a:rPr>
              <a:t> where the highest exponent of the variable (usually "x") is a square (2)</a:t>
            </a:r>
            <a:endParaRPr>
              <a:solidFill>
                <a:srgbClr val="4D5156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D5156"/>
                </a:solidFill>
                <a:highlight>
                  <a:srgbClr val="FFFFFF"/>
                </a:highlight>
              </a:rPr>
              <a:t>Example: </a:t>
            </a:r>
            <a:r>
              <a:rPr b="1" lang="en">
                <a:solidFill>
                  <a:srgbClr val="202124"/>
                </a:solidFill>
                <a:highlight>
                  <a:srgbClr val="FFFFFF"/>
                </a:highlight>
              </a:rPr>
              <a:t>x² - 2x - 4 = 0</a:t>
            </a:r>
            <a:endParaRPr b="1">
              <a:solidFill>
                <a:srgbClr val="4D5156"/>
              </a:solidFill>
              <a:highlight>
                <a:srgbClr val="FFFFFF"/>
              </a:highlight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D5156"/>
              </a:solidFill>
              <a:highlight>
                <a:srgbClr val="FFFFFF"/>
              </a:highlight>
            </a:endParaRPr>
          </a:p>
        </p:txBody>
      </p:sp>
      <p:sp>
        <p:nvSpPr>
          <p:cNvPr id="13886" name="Google Shape;13886;p32"/>
          <p:cNvSpPr/>
          <p:nvPr/>
        </p:nvSpPr>
        <p:spPr>
          <a:xfrm>
            <a:off x="6024389" y="2019786"/>
            <a:ext cx="384375" cy="383425"/>
          </a:xfrm>
          <a:custGeom>
            <a:rect b="b" l="l" r="r" t="t"/>
            <a:pathLst>
              <a:path extrusionOk="0" h="15337" w="15375">
                <a:moveTo>
                  <a:pt x="3177" y="6986"/>
                </a:moveTo>
                <a:lnTo>
                  <a:pt x="8352" y="12160"/>
                </a:lnTo>
                <a:lnTo>
                  <a:pt x="3177" y="12160"/>
                </a:lnTo>
                <a:lnTo>
                  <a:pt x="3177" y="6986"/>
                </a:lnTo>
                <a:close/>
                <a:moveTo>
                  <a:pt x="450" y="1"/>
                </a:moveTo>
                <a:cubicBezTo>
                  <a:pt x="390" y="1"/>
                  <a:pt x="329" y="12"/>
                  <a:pt x="269" y="37"/>
                </a:cubicBezTo>
                <a:cubicBezTo>
                  <a:pt x="105" y="97"/>
                  <a:pt x="1" y="260"/>
                  <a:pt x="1" y="455"/>
                </a:cubicBezTo>
                <a:lnTo>
                  <a:pt x="1" y="3348"/>
                </a:lnTo>
                <a:lnTo>
                  <a:pt x="896" y="3348"/>
                </a:lnTo>
                <a:cubicBezTo>
                  <a:pt x="1149" y="3348"/>
                  <a:pt x="1343" y="3557"/>
                  <a:pt x="1343" y="3809"/>
                </a:cubicBezTo>
                <a:cubicBezTo>
                  <a:pt x="1343" y="4048"/>
                  <a:pt x="1149" y="4257"/>
                  <a:pt x="896" y="4257"/>
                </a:cubicBezTo>
                <a:lnTo>
                  <a:pt x="1" y="4257"/>
                </a:lnTo>
                <a:lnTo>
                  <a:pt x="1" y="5152"/>
                </a:lnTo>
                <a:lnTo>
                  <a:pt x="896" y="5152"/>
                </a:lnTo>
                <a:cubicBezTo>
                  <a:pt x="1149" y="5152"/>
                  <a:pt x="1343" y="5346"/>
                  <a:pt x="1343" y="5599"/>
                </a:cubicBezTo>
                <a:cubicBezTo>
                  <a:pt x="1343" y="5853"/>
                  <a:pt x="1149" y="6046"/>
                  <a:pt x="896" y="6046"/>
                </a:cubicBezTo>
                <a:lnTo>
                  <a:pt x="1" y="6046"/>
                </a:lnTo>
                <a:lnTo>
                  <a:pt x="1" y="6941"/>
                </a:lnTo>
                <a:lnTo>
                  <a:pt x="896" y="6941"/>
                </a:lnTo>
                <a:cubicBezTo>
                  <a:pt x="1149" y="6941"/>
                  <a:pt x="1343" y="7150"/>
                  <a:pt x="1343" y="7404"/>
                </a:cubicBezTo>
                <a:cubicBezTo>
                  <a:pt x="1343" y="7642"/>
                  <a:pt x="1149" y="7851"/>
                  <a:pt x="896" y="7851"/>
                </a:cubicBezTo>
                <a:lnTo>
                  <a:pt x="1" y="7851"/>
                </a:lnTo>
                <a:lnTo>
                  <a:pt x="1" y="8746"/>
                </a:lnTo>
                <a:lnTo>
                  <a:pt x="896" y="8746"/>
                </a:lnTo>
                <a:cubicBezTo>
                  <a:pt x="1149" y="8746"/>
                  <a:pt x="1343" y="8955"/>
                  <a:pt x="1343" y="9193"/>
                </a:cubicBezTo>
                <a:cubicBezTo>
                  <a:pt x="1343" y="9446"/>
                  <a:pt x="1149" y="9641"/>
                  <a:pt x="896" y="9641"/>
                </a:cubicBezTo>
                <a:lnTo>
                  <a:pt x="1" y="9641"/>
                </a:lnTo>
                <a:lnTo>
                  <a:pt x="1" y="10550"/>
                </a:lnTo>
                <a:lnTo>
                  <a:pt x="896" y="10550"/>
                </a:lnTo>
                <a:cubicBezTo>
                  <a:pt x="1149" y="10550"/>
                  <a:pt x="1343" y="10744"/>
                  <a:pt x="1343" y="10997"/>
                </a:cubicBezTo>
                <a:cubicBezTo>
                  <a:pt x="1343" y="11236"/>
                  <a:pt x="1149" y="11444"/>
                  <a:pt x="896" y="11444"/>
                </a:cubicBezTo>
                <a:lnTo>
                  <a:pt x="1" y="11444"/>
                </a:lnTo>
                <a:lnTo>
                  <a:pt x="1" y="12637"/>
                </a:lnTo>
                <a:lnTo>
                  <a:pt x="896" y="12637"/>
                </a:lnTo>
                <a:cubicBezTo>
                  <a:pt x="1149" y="12637"/>
                  <a:pt x="1343" y="12846"/>
                  <a:pt x="1343" y="13085"/>
                </a:cubicBezTo>
                <a:cubicBezTo>
                  <a:pt x="1343" y="13339"/>
                  <a:pt x="1149" y="13532"/>
                  <a:pt x="896" y="13532"/>
                </a:cubicBezTo>
                <a:lnTo>
                  <a:pt x="1" y="13532"/>
                </a:lnTo>
                <a:lnTo>
                  <a:pt x="1" y="14890"/>
                </a:lnTo>
                <a:cubicBezTo>
                  <a:pt x="1" y="15128"/>
                  <a:pt x="194" y="15337"/>
                  <a:pt x="448" y="15337"/>
                </a:cubicBezTo>
                <a:lnTo>
                  <a:pt x="14883" y="15337"/>
                </a:lnTo>
                <a:cubicBezTo>
                  <a:pt x="15062" y="15337"/>
                  <a:pt x="15225" y="15232"/>
                  <a:pt x="15300" y="15053"/>
                </a:cubicBezTo>
                <a:cubicBezTo>
                  <a:pt x="15374" y="14890"/>
                  <a:pt x="15330" y="14695"/>
                  <a:pt x="15211" y="14561"/>
                </a:cubicBezTo>
                <a:lnTo>
                  <a:pt x="761" y="127"/>
                </a:lnTo>
                <a:cubicBezTo>
                  <a:pt x="681" y="47"/>
                  <a:pt x="569" y="1"/>
                  <a:pt x="4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87" name="Google Shape;13887;p32"/>
          <p:cNvSpPr/>
          <p:nvPr/>
        </p:nvSpPr>
        <p:spPr>
          <a:xfrm>
            <a:off x="2091401" y="1874513"/>
            <a:ext cx="16938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88" name="Google Shape;13888;p32"/>
          <p:cNvSpPr/>
          <p:nvPr/>
        </p:nvSpPr>
        <p:spPr>
          <a:xfrm>
            <a:off x="5369677" y="1874513"/>
            <a:ext cx="16938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89" name="Google Shape;13889;p32"/>
          <p:cNvSpPr/>
          <p:nvPr/>
        </p:nvSpPr>
        <p:spPr>
          <a:xfrm>
            <a:off x="2753860" y="2070485"/>
            <a:ext cx="368882" cy="304356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x</a:t>
            </a:r>
          </a:p>
        </p:txBody>
      </p:sp>
      <p:grpSp>
        <p:nvGrpSpPr>
          <p:cNvPr id="13890" name="Google Shape;13890;p32"/>
          <p:cNvGrpSpPr/>
          <p:nvPr/>
        </p:nvGrpSpPr>
        <p:grpSpPr>
          <a:xfrm>
            <a:off x="5941149" y="2034300"/>
            <a:ext cx="550855" cy="376726"/>
            <a:chOff x="5826865" y="2059594"/>
            <a:chExt cx="550855" cy="376726"/>
          </a:xfrm>
        </p:grpSpPr>
        <p:sp>
          <p:nvSpPr>
            <p:cNvPr id="13891" name="Google Shape;13891;p32"/>
            <p:cNvSpPr/>
            <p:nvPr/>
          </p:nvSpPr>
          <p:spPr>
            <a:xfrm>
              <a:off x="5826865" y="2131964"/>
              <a:ext cx="368882" cy="304356"/>
            </a:xfrm>
            <a:prstGeom prst="rect">
              <a:avLst/>
            </a:prstGeom>
          </p:spPr>
          <p:txBody>
            <a:bodyPr>
              <a:prstTxWarp prst="textPlain"/>
            </a:bodyPr>
            <a:lstStyle/>
            <a:p>
              <a:pPr lvl="0" algn="ctr"/>
              <a:r>
                <a:rPr b="0" i="0">
                  <a:ln cap="flat" cmpd="sng" w="19050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  <a:solidFill>
                    <a:schemeClr val="accent1"/>
                  </a:solidFill>
                  <a:latin typeface="Montserrat;900"/>
                </a:rPr>
                <a:t>x</a:t>
              </a:r>
            </a:p>
          </p:txBody>
        </p:sp>
        <p:sp>
          <p:nvSpPr>
            <p:cNvPr id="13892" name="Google Shape;13892;p32"/>
            <p:cNvSpPr/>
            <p:nvPr/>
          </p:nvSpPr>
          <p:spPr>
            <a:xfrm>
              <a:off x="6226369" y="2059594"/>
              <a:ext cx="151350" cy="180026"/>
            </a:xfrm>
            <a:prstGeom prst="rect">
              <a:avLst/>
            </a:prstGeom>
          </p:spPr>
          <p:txBody>
            <a:bodyPr>
              <a:prstTxWarp prst="textPlain"/>
            </a:bodyPr>
            <a:lstStyle/>
            <a:p>
              <a:pPr lvl="0" algn="ctr"/>
              <a:r>
                <a:rPr b="0" i="0">
                  <a:ln cap="flat" cmpd="sng" w="19050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  <a:solidFill>
                    <a:schemeClr val="accent1"/>
                  </a:solidFill>
                  <a:latin typeface="Montserrat;900"/>
                </a:rPr>
                <a:t>2</a:t>
              </a: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96" name="Shape 13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7" name="Google Shape;13897;p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VOCABULARY</a:t>
            </a:r>
            <a:r>
              <a:rPr lang="en"/>
              <a:t> </a:t>
            </a:r>
            <a:endParaRPr/>
          </a:p>
        </p:txBody>
      </p:sp>
      <p:sp>
        <p:nvSpPr>
          <p:cNvPr id="13898" name="Google Shape;13898;p33"/>
          <p:cNvSpPr txBox="1"/>
          <p:nvPr>
            <p:ph idx="1" type="body"/>
          </p:nvPr>
        </p:nvSpPr>
        <p:spPr>
          <a:xfrm>
            <a:off x="718375" y="1017725"/>
            <a:ext cx="7704000" cy="35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937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AutoNum type="arabicPeriod"/>
            </a:pPr>
            <a:r>
              <a:rPr lang="en" sz="2400"/>
              <a:t>Equation</a:t>
            </a:r>
            <a:endParaRPr sz="2400"/>
          </a:p>
          <a:p>
            <a:pPr indent="-3810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AutoNum type="arabicPeriod"/>
            </a:pPr>
            <a:r>
              <a:rPr lang="en" sz="2400"/>
              <a:t>Linear Equation</a:t>
            </a:r>
            <a:endParaRPr sz="2400"/>
          </a:p>
          <a:p>
            <a:pPr indent="-3810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AutoNum type="arabicPeriod"/>
            </a:pPr>
            <a:r>
              <a:rPr lang="en" sz="2400"/>
              <a:t>Quadratic Equation</a:t>
            </a:r>
            <a:endParaRPr sz="2400"/>
          </a:p>
          <a:p>
            <a:pPr indent="-3810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AutoNum type="arabicPeriod"/>
            </a:pPr>
            <a:r>
              <a:rPr lang="en" sz="2400"/>
              <a:t>Term</a:t>
            </a:r>
            <a:endParaRPr sz="2400"/>
          </a:p>
          <a:p>
            <a:pPr indent="-3810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AutoNum type="arabicPeriod"/>
            </a:pPr>
            <a:r>
              <a:rPr lang="en" sz="2400"/>
              <a:t>Variable</a:t>
            </a:r>
            <a:endParaRPr sz="2400"/>
          </a:p>
          <a:p>
            <a:pPr indent="-3810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AutoNum type="arabicPeriod"/>
            </a:pPr>
            <a:r>
              <a:rPr lang="en" sz="2400"/>
              <a:t>Unknown</a:t>
            </a:r>
            <a:endParaRPr sz="2400"/>
          </a:p>
        </p:txBody>
      </p:sp>
      <p:sp>
        <p:nvSpPr>
          <p:cNvPr id="13899" name="Google Shape;13899;p33"/>
          <p:cNvSpPr/>
          <p:nvPr/>
        </p:nvSpPr>
        <p:spPr>
          <a:xfrm>
            <a:off x="6847081" y="445029"/>
            <a:ext cx="387870" cy="451566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3"/>
                </a:solidFill>
                <a:latin typeface="Montserrat;900"/>
              </a:rPr>
              <a:t>√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03" name="Shape 1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4" name="Google Shape;13904;p3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HISTORICAL FUN FACTS</a:t>
            </a:r>
            <a:endParaRPr/>
          </a:p>
        </p:txBody>
      </p:sp>
      <p:sp>
        <p:nvSpPr>
          <p:cNvPr id="13905" name="Google Shape;13905;p34"/>
          <p:cNvSpPr txBox="1"/>
          <p:nvPr>
            <p:ph idx="1" type="subTitle"/>
          </p:nvPr>
        </p:nvSpPr>
        <p:spPr>
          <a:xfrm>
            <a:off x="2527475" y="2003685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202124"/>
                </a:solidFill>
                <a:highlight>
                  <a:srgbClr val="FFFFFF"/>
                </a:highlight>
              </a:rPr>
              <a:t>The "=" symbol, which appears in every equation, was invented in 1557 by </a:t>
            </a:r>
            <a:r>
              <a:rPr b="1" lang="en" sz="1200">
                <a:solidFill>
                  <a:srgbClr val="202124"/>
                </a:solidFill>
                <a:highlight>
                  <a:srgbClr val="FFFFFF"/>
                </a:highlight>
              </a:rPr>
              <a:t>Robert Recorde.</a:t>
            </a:r>
            <a:endParaRPr/>
          </a:p>
        </p:txBody>
      </p:sp>
      <p:sp>
        <p:nvSpPr>
          <p:cNvPr id="13906" name="Google Shape;13906;p34"/>
          <p:cNvSpPr txBox="1"/>
          <p:nvPr>
            <p:ph idx="4" type="subTitle"/>
          </p:nvPr>
        </p:nvSpPr>
        <p:spPr>
          <a:xfrm>
            <a:off x="6333925" y="1975275"/>
            <a:ext cx="22029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Muhammad ibn Musa al-Khwarizm (720-850 AD) wrote “</a:t>
            </a:r>
            <a:r>
              <a:rPr lang="en" sz="1200">
                <a:solidFill>
                  <a:srgbClr val="8E44AD"/>
                </a:solidFill>
              </a:rPr>
              <a:t>Kitab Al muhtasar fi Hisab Al Gabr Wa I Muqabala</a:t>
            </a:r>
            <a:r>
              <a:rPr lang="en" sz="1200"/>
              <a:t>" from which the word ALGEBRA was coined.</a:t>
            </a:r>
            <a:endParaRPr sz="1500"/>
          </a:p>
        </p:txBody>
      </p:sp>
      <p:sp>
        <p:nvSpPr>
          <p:cNvPr id="13907" name="Google Shape;13907;p34"/>
          <p:cNvSpPr txBox="1"/>
          <p:nvPr>
            <p:ph idx="6" type="subTitle"/>
          </p:nvPr>
        </p:nvSpPr>
        <p:spPr>
          <a:xfrm>
            <a:off x="2527475" y="3417626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Ancient Babylonians developed a rhetorical (word form) stage of algebra where equations were written in the form of words.</a:t>
            </a:r>
            <a:endParaRPr sz="1200"/>
          </a:p>
        </p:txBody>
      </p:sp>
      <p:sp>
        <p:nvSpPr>
          <p:cNvPr id="13908" name="Google Shape;13908;p34"/>
          <p:cNvSpPr txBox="1"/>
          <p:nvPr>
            <p:ph idx="8" type="subTitle"/>
          </p:nvPr>
        </p:nvSpPr>
        <p:spPr>
          <a:xfrm>
            <a:off x="6333925" y="3417626"/>
            <a:ext cx="19287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Equations are over 1,700 years old!</a:t>
            </a:r>
            <a:endParaRPr sz="1200"/>
          </a:p>
        </p:txBody>
      </p:sp>
      <p:sp>
        <p:nvSpPr>
          <p:cNvPr id="13909" name="Google Shape;13909;p34"/>
          <p:cNvSpPr/>
          <p:nvPr/>
        </p:nvSpPr>
        <p:spPr>
          <a:xfrm>
            <a:off x="881375" y="1723850"/>
            <a:ext cx="14937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0" name="Google Shape;13910;p34"/>
          <p:cNvSpPr/>
          <p:nvPr/>
        </p:nvSpPr>
        <p:spPr>
          <a:xfrm>
            <a:off x="881375" y="3139000"/>
            <a:ext cx="14937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1" name="Google Shape;13911;p34"/>
          <p:cNvSpPr/>
          <p:nvPr/>
        </p:nvSpPr>
        <p:spPr>
          <a:xfrm>
            <a:off x="4687825" y="1723850"/>
            <a:ext cx="14937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2" name="Google Shape;13912;p34"/>
          <p:cNvSpPr/>
          <p:nvPr/>
        </p:nvSpPr>
        <p:spPr>
          <a:xfrm>
            <a:off x="4687825" y="3139000"/>
            <a:ext cx="1493700" cy="696300"/>
          </a:xfrm>
          <a:prstGeom prst="ellipse">
            <a:avLst/>
          </a:prstGeom>
          <a:solidFill>
            <a:schemeClr val="lt2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3720000" dist="66675">
              <a:srgbClr val="000000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3" name="Google Shape;13913;p34"/>
          <p:cNvSpPr/>
          <p:nvPr/>
        </p:nvSpPr>
        <p:spPr>
          <a:xfrm>
            <a:off x="1234186" y="1956565"/>
            <a:ext cx="788178" cy="230875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a ≠ 0</a:t>
            </a:r>
          </a:p>
        </p:txBody>
      </p:sp>
      <p:sp>
        <p:nvSpPr>
          <p:cNvPr id="13914" name="Google Shape;13914;p34"/>
          <p:cNvSpPr/>
          <p:nvPr/>
        </p:nvSpPr>
        <p:spPr>
          <a:xfrm>
            <a:off x="5158229" y="1889542"/>
            <a:ext cx="552892" cy="364921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α, β</a:t>
            </a:r>
          </a:p>
        </p:txBody>
      </p:sp>
      <p:sp>
        <p:nvSpPr>
          <p:cNvPr id="13915" name="Google Shape;13915;p34"/>
          <p:cNvSpPr/>
          <p:nvPr/>
        </p:nvSpPr>
        <p:spPr>
          <a:xfrm>
            <a:off x="1210058" y="3371715"/>
            <a:ext cx="836434" cy="230875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D &gt; 0</a:t>
            </a:r>
          </a:p>
        </p:txBody>
      </p:sp>
      <p:sp>
        <p:nvSpPr>
          <p:cNvPr id="13916" name="Google Shape;13916;p34"/>
          <p:cNvSpPr/>
          <p:nvPr/>
        </p:nvSpPr>
        <p:spPr>
          <a:xfrm>
            <a:off x="5016458" y="3371715"/>
            <a:ext cx="836434" cy="230875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 cap="flat" cmpd="sng" w="19050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  <a:solidFill>
                  <a:schemeClr val="accent1"/>
                </a:solidFill>
                <a:latin typeface="Montserrat;900"/>
              </a:rPr>
              <a:t>D &lt; 0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20" name="Shape 13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1" name="Google Shape;13921;p35"/>
          <p:cNvSpPr/>
          <p:nvPr/>
        </p:nvSpPr>
        <p:spPr>
          <a:xfrm>
            <a:off x="1355350" y="960151"/>
            <a:ext cx="6433200" cy="3223500"/>
          </a:xfrm>
          <a:prstGeom prst="rect">
            <a:avLst/>
          </a:prstGeom>
          <a:solidFill>
            <a:schemeClr val="accent6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 dir="2580000" dist="85725">
              <a:schemeClr val="dk1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22" name="Google Shape;13922;p35"/>
          <p:cNvSpPr txBox="1"/>
          <p:nvPr>
            <p:ph type="title"/>
          </p:nvPr>
        </p:nvSpPr>
        <p:spPr>
          <a:xfrm>
            <a:off x="1661700" y="1472550"/>
            <a:ext cx="5820600" cy="128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400"/>
              <a:t>Thanks for Listening :) </a:t>
            </a:r>
            <a:endParaRPr sz="6400"/>
          </a:p>
        </p:txBody>
      </p:sp>
      <p:sp>
        <p:nvSpPr>
          <p:cNvPr id="13923" name="Google Shape;13923;p35"/>
          <p:cNvSpPr txBox="1"/>
          <p:nvPr>
            <p:ph idx="1" type="subTitle"/>
          </p:nvPr>
        </p:nvSpPr>
        <p:spPr>
          <a:xfrm>
            <a:off x="1355350" y="3267725"/>
            <a:ext cx="6433200" cy="9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Good luck with math!!</a:t>
            </a:r>
            <a:endParaRPr/>
          </a:p>
        </p:txBody>
      </p:sp>
      <p:sp>
        <p:nvSpPr>
          <p:cNvPr id="13924" name="Google Shape;13924;p35"/>
          <p:cNvSpPr/>
          <p:nvPr/>
        </p:nvSpPr>
        <p:spPr>
          <a:xfrm rot="3390789">
            <a:off x="7113431" y="793589"/>
            <a:ext cx="646479" cy="605362"/>
          </a:xfrm>
          <a:custGeom>
            <a:rect b="b" l="l" r="r" t="t"/>
            <a:pathLst>
              <a:path extrusionOk="0" h="6478" w="6918">
                <a:moveTo>
                  <a:pt x="1387" y="0"/>
                </a:moveTo>
                <a:cubicBezTo>
                  <a:pt x="1346" y="0"/>
                  <a:pt x="1304" y="3"/>
                  <a:pt x="1263" y="7"/>
                </a:cubicBezTo>
                <a:cubicBezTo>
                  <a:pt x="951" y="41"/>
                  <a:pt x="671" y="208"/>
                  <a:pt x="492" y="454"/>
                </a:cubicBezTo>
                <a:lnTo>
                  <a:pt x="325" y="689"/>
                </a:lnTo>
                <a:cubicBezTo>
                  <a:pt x="0" y="1147"/>
                  <a:pt x="90" y="1795"/>
                  <a:pt x="514" y="2152"/>
                </a:cubicBezTo>
                <a:lnTo>
                  <a:pt x="4157" y="5226"/>
                </a:lnTo>
                <a:cubicBezTo>
                  <a:pt x="4318" y="5358"/>
                  <a:pt x="4520" y="5434"/>
                  <a:pt x="4727" y="5434"/>
                </a:cubicBezTo>
                <a:cubicBezTo>
                  <a:pt x="4764" y="5434"/>
                  <a:pt x="4802" y="5432"/>
                  <a:pt x="4839" y="5427"/>
                </a:cubicBezTo>
                <a:cubicBezTo>
                  <a:pt x="5085" y="5404"/>
                  <a:pt x="5308" y="5281"/>
                  <a:pt x="5465" y="5092"/>
                </a:cubicBezTo>
                <a:lnTo>
                  <a:pt x="5543" y="4991"/>
                </a:lnTo>
                <a:cubicBezTo>
                  <a:pt x="5822" y="4645"/>
                  <a:pt x="5766" y="4131"/>
                  <a:pt x="5431" y="3840"/>
                </a:cubicBezTo>
                <a:lnTo>
                  <a:pt x="2839" y="1628"/>
                </a:lnTo>
                <a:cubicBezTo>
                  <a:pt x="2818" y="1612"/>
                  <a:pt x="2792" y="1603"/>
                  <a:pt x="2766" y="1603"/>
                </a:cubicBezTo>
                <a:cubicBezTo>
                  <a:pt x="2736" y="1603"/>
                  <a:pt x="2706" y="1615"/>
                  <a:pt x="2682" y="1638"/>
                </a:cubicBezTo>
                <a:cubicBezTo>
                  <a:pt x="2637" y="1695"/>
                  <a:pt x="2649" y="1762"/>
                  <a:pt x="2694" y="1806"/>
                </a:cubicBezTo>
                <a:lnTo>
                  <a:pt x="5274" y="4019"/>
                </a:lnTo>
                <a:cubicBezTo>
                  <a:pt x="5520" y="4231"/>
                  <a:pt x="5565" y="4588"/>
                  <a:pt x="5353" y="4846"/>
                </a:cubicBezTo>
                <a:lnTo>
                  <a:pt x="5286" y="4946"/>
                </a:lnTo>
                <a:cubicBezTo>
                  <a:pt x="5163" y="5092"/>
                  <a:pt x="4995" y="5181"/>
                  <a:pt x="4817" y="5203"/>
                </a:cubicBezTo>
                <a:cubicBezTo>
                  <a:pt x="4801" y="5204"/>
                  <a:pt x="4786" y="5205"/>
                  <a:pt x="4770" y="5205"/>
                </a:cubicBezTo>
                <a:cubicBezTo>
                  <a:pt x="4597" y="5205"/>
                  <a:pt x="4436" y="5150"/>
                  <a:pt x="4303" y="5047"/>
                </a:cubicBezTo>
                <a:lnTo>
                  <a:pt x="660" y="1974"/>
                </a:lnTo>
                <a:cubicBezTo>
                  <a:pt x="325" y="1695"/>
                  <a:pt x="258" y="1191"/>
                  <a:pt x="514" y="823"/>
                </a:cubicBezTo>
                <a:lnTo>
                  <a:pt x="682" y="588"/>
                </a:lnTo>
                <a:cubicBezTo>
                  <a:pt x="827" y="399"/>
                  <a:pt x="1040" y="265"/>
                  <a:pt x="1286" y="231"/>
                </a:cubicBezTo>
                <a:cubicBezTo>
                  <a:pt x="1316" y="228"/>
                  <a:pt x="1347" y="226"/>
                  <a:pt x="1377" y="226"/>
                </a:cubicBezTo>
                <a:cubicBezTo>
                  <a:pt x="1592" y="226"/>
                  <a:pt x="1800" y="296"/>
                  <a:pt x="1956" y="443"/>
                </a:cubicBezTo>
                <a:lnTo>
                  <a:pt x="6191" y="4086"/>
                </a:lnTo>
                <a:cubicBezTo>
                  <a:pt x="6605" y="4454"/>
                  <a:pt x="6660" y="5092"/>
                  <a:pt x="6302" y="5516"/>
                </a:cubicBezTo>
                <a:lnTo>
                  <a:pt x="6034" y="5840"/>
                </a:lnTo>
                <a:cubicBezTo>
                  <a:pt x="5813" y="6105"/>
                  <a:pt x="5492" y="6242"/>
                  <a:pt x="5170" y="6242"/>
                </a:cubicBezTo>
                <a:cubicBezTo>
                  <a:pt x="4922" y="6242"/>
                  <a:pt x="4674" y="6161"/>
                  <a:pt x="4470" y="5996"/>
                </a:cubicBezTo>
                <a:lnTo>
                  <a:pt x="1576" y="3650"/>
                </a:lnTo>
                <a:cubicBezTo>
                  <a:pt x="1552" y="3630"/>
                  <a:pt x="1525" y="3621"/>
                  <a:pt x="1499" y="3621"/>
                </a:cubicBezTo>
                <a:cubicBezTo>
                  <a:pt x="1466" y="3621"/>
                  <a:pt x="1433" y="3636"/>
                  <a:pt x="1408" y="3661"/>
                </a:cubicBezTo>
                <a:cubicBezTo>
                  <a:pt x="1375" y="3717"/>
                  <a:pt x="1375" y="3784"/>
                  <a:pt x="1431" y="3829"/>
                </a:cubicBezTo>
                <a:lnTo>
                  <a:pt x="4325" y="6175"/>
                </a:lnTo>
                <a:cubicBezTo>
                  <a:pt x="4571" y="6376"/>
                  <a:pt x="4872" y="6477"/>
                  <a:pt x="5174" y="6477"/>
                </a:cubicBezTo>
                <a:cubicBezTo>
                  <a:pt x="5565" y="6477"/>
                  <a:pt x="5945" y="6309"/>
                  <a:pt x="6213" y="5996"/>
                </a:cubicBezTo>
                <a:lnTo>
                  <a:pt x="6481" y="5673"/>
                </a:lnTo>
                <a:cubicBezTo>
                  <a:pt x="6917" y="5147"/>
                  <a:pt x="6850" y="4354"/>
                  <a:pt x="6336" y="3918"/>
                </a:cubicBezTo>
                <a:lnTo>
                  <a:pt x="2113" y="265"/>
                </a:lnTo>
                <a:cubicBezTo>
                  <a:pt x="1910" y="91"/>
                  <a:pt x="1648" y="0"/>
                  <a:pt x="13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925" name="Google Shape;13925;p35"/>
          <p:cNvGrpSpPr/>
          <p:nvPr/>
        </p:nvGrpSpPr>
        <p:grpSpPr>
          <a:xfrm>
            <a:off x="1507775" y="1112550"/>
            <a:ext cx="111400" cy="125400"/>
            <a:chOff x="1707200" y="137775"/>
            <a:chExt cx="111400" cy="125400"/>
          </a:xfrm>
        </p:grpSpPr>
        <p:cxnSp>
          <p:nvCxnSpPr>
            <p:cNvPr id="13926" name="Google Shape;13926;p35"/>
            <p:cNvCxnSpPr/>
            <p:nvPr/>
          </p:nvCxnSpPr>
          <p:spPr>
            <a:xfrm>
              <a:off x="1707200" y="137775"/>
              <a:ext cx="111300" cy="12540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3927" name="Google Shape;13927;p35"/>
            <p:cNvCxnSpPr/>
            <p:nvPr/>
          </p:nvCxnSpPr>
          <p:spPr>
            <a:xfrm flipH="1">
              <a:off x="1707300" y="137775"/>
              <a:ext cx="111300" cy="125400"/>
            </a:xfrm>
            <a:prstGeom prst="straightConnector1">
              <a:avLst/>
            </a:prstGeom>
            <a:noFill/>
            <a:ln cap="flat" cmpd="sng" w="19050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3928" name="Google Shape;13928;p35"/>
          <p:cNvGrpSpPr/>
          <p:nvPr/>
        </p:nvGrpSpPr>
        <p:grpSpPr>
          <a:xfrm>
            <a:off x="7305354" y="1293769"/>
            <a:ext cx="1116893" cy="1805167"/>
            <a:chOff x="7327125" y="1614926"/>
            <a:chExt cx="966840" cy="1562644"/>
          </a:xfrm>
        </p:grpSpPr>
        <p:sp>
          <p:nvSpPr>
            <p:cNvPr id="13929" name="Google Shape;13929;p35"/>
            <p:cNvSpPr/>
            <p:nvPr/>
          </p:nvSpPr>
          <p:spPr>
            <a:xfrm>
              <a:off x="7795998" y="1620543"/>
              <a:ext cx="491747" cy="514027"/>
            </a:xfrm>
            <a:custGeom>
              <a:rect b="b" l="l" r="r" t="t"/>
              <a:pathLst>
                <a:path extrusionOk="0" h="11074" w="10594">
                  <a:moveTo>
                    <a:pt x="5002" y="0"/>
                  </a:moveTo>
                  <a:cubicBezTo>
                    <a:pt x="4337" y="0"/>
                    <a:pt x="3693" y="361"/>
                    <a:pt x="3353" y="995"/>
                  </a:cubicBezTo>
                  <a:lnTo>
                    <a:pt x="493" y="6425"/>
                  </a:lnTo>
                  <a:cubicBezTo>
                    <a:pt x="1" y="7342"/>
                    <a:pt x="347" y="8481"/>
                    <a:pt x="1252" y="8973"/>
                  </a:cubicBezTo>
                  <a:lnTo>
                    <a:pt x="4727" y="10850"/>
                  </a:lnTo>
                  <a:cubicBezTo>
                    <a:pt x="5006" y="11002"/>
                    <a:pt x="5307" y="11074"/>
                    <a:pt x="5603" y="11074"/>
                  </a:cubicBezTo>
                  <a:cubicBezTo>
                    <a:pt x="6268" y="11074"/>
                    <a:pt x="6912" y="10712"/>
                    <a:pt x="7252" y="10079"/>
                  </a:cubicBezTo>
                  <a:lnTo>
                    <a:pt x="10113" y="4648"/>
                  </a:lnTo>
                  <a:cubicBezTo>
                    <a:pt x="10594" y="3732"/>
                    <a:pt x="10258" y="2582"/>
                    <a:pt x="9342" y="2090"/>
                  </a:cubicBezTo>
                  <a:lnTo>
                    <a:pt x="5878" y="224"/>
                  </a:lnTo>
                  <a:cubicBezTo>
                    <a:pt x="5599" y="72"/>
                    <a:pt x="5299" y="0"/>
                    <a:pt x="50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35"/>
            <p:cNvSpPr/>
            <p:nvPr/>
          </p:nvSpPr>
          <p:spPr>
            <a:xfrm>
              <a:off x="7790288" y="1614926"/>
              <a:ext cx="503676" cy="524843"/>
            </a:xfrm>
            <a:custGeom>
              <a:rect b="b" l="l" r="r" t="t"/>
              <a:pathLst>
                <a:path extrusionOk="0" h="11307" w="10851">
                  <a:moveTo>
                    <a:pt x="5124" y="236"/>
                  </a:moveTo>
                  <a:cubicBezTo>
                    <a:pt x="5407" y="236"/>
                    <a:pt x="5687" y="306"/>
                    <a:pt x="5945" y="446"/>
                  </a:cubicBezTo>
                  <a:lnTo>
                    <a:pt x="9409" y="2323"/>
                  </a:lnTo>
                  <a:cubicBezTo>
                    <a:pt x="10270" y="2780"/>
                    <a:pt x="10583" y="3853"/>
                    <a:pt x="10136" y="4714"/>
                  </a:cubicBezTo>
                  <a:lnTo>
                    <a:pt x="7263" y="10144"/>
                  </a:lnTo>
                  <a:cubicBezTo>
                    <a:pt x="7052" y="10557"/>
                    <a:pt x="6672" y="10870"/>
                    <a:pt x="6225" y="11004"/>
                  </a:cubicBezTo>
                  <a:cubicBezTo>
                    <a:pt x="6057" y="11055"/>
                    <a:pt x="5886" y="11080"/>
                    <a:pt x="5717" y="11080"/>
                  </a:cubicBezTo>
                  <a:cubicBezTo>
                    <a:pt x="5435" y="11080"/>
                    <a:pt x="5158" y="11010"/>
                    <a:pt x="4906" y="10870"/>
                  </a:cubicBezTo>
                  <a:lnTo>
                    <a:pt x="1431" y="8993"/>
                  </a:lnTo>
                  <a:cubicBezTo>
                    <a:pt x="582" y="8535"/>
                    <a:pt x="258" y="7463"/>
                    <a:pt x="716" y="6591"/>
                  </a:cubicBezTo>
                  <a:lnTo>
                    <a:pt x="3576" y="1171"/>
                  </a:lnTo>
                  <a:cubicBezTo>
                    <a:pt x="3800" y="747"/>
                    <a:pt x="4169" y="446"/>
                    <a:pt x="4616" y="311"/>
                  </a:cubicBezTo>
                  <a:cubicBezTo>
                    <a:pt x="4783" y="261"/>
                    <a:pt x="4954" y="236"/>
                    <a:pt x="5124" y="236"/>
                  </a:cubicBezTo>
                  <a:close/>
                  <a:moveTo>
                    <a:pt x="5130" y="0"/>
                  </a:moveTo>
                  <a:cubicBezTo>
                    <a:pt x="4937" y="0"/>
                    <a:pt x="4742" y="29"/>
                    <a:pt x="4549" y="88"/>
                  </a:cubicBezTo>
                  <a:cubicBezTo>
                    <a:pt x="4045" y="244"/>
                    <a:pt x="3621" y="590"/>
                    <a:pt x="3375" y="1060"/>
                  </a:cubicBezTo>
                  <a:lnTo>
                    <a:pt x="515" y="6490"/>
                  </a:lnTo>
                  <a:cubicBezTo>
                    <a:pt x="1" y="7463"/>
                    <a:pt x="358" y="8680"/>
                    <a:pt x="1319" y="9194"/>
                  </a:cubicBezTo>
                  <a:lnTo>
                    <a:pt x="4795" y="11071"/>
                  </a:lnTo>
                  <a:cubicBezTo>
                    <a:pt x="5085" y="11228"/>
                    <a:pt x="5398" y="11306"/>
                    <a:pt x="5721" y="11306"/>
                  </a:cubicBezTo>
                  <a:cubicBezTo>
                    <a:pt x="5912" y="11306"/>
                    <a:pt x="6101" y="11284"/>
                    <a:pt x="6292" y="11228"/>
                  </a:cubicBezTo>
                  <a:cubicBezTo>
                    <a:pt x="6806" y="11071"/>
                    <a:pt x="7219" y="10725"/>
                    <a:pt x="7476" y="10245"/>
                  </a:cubicBezTo>
                  <a:lnTo>
                    <a:pt x="10337" y="4826"/>
                  </a:lnTo>
                  <a:cubicBezTo>
                    <a:pt x="10851" y="3853"/>
                    <a:pt x="10482" y="2636"/>
                    <a:pt x="9521" y="2110"/>
                  </a:cubicBezTo>
                  <a:lnTo>
                    <a:pt x="6057" y="233"/>
                  </a:lnTo>
                  <a:cubicBezTo>
                    <a:pt x="5764" y="80"/>
                    <a:pt x="5450" y="0"/>
                    <a:pt x="5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35"/>
            <p:cNvSpPr/>
            <p:nvPr/>
          </p:nvSpPr>
          <p:spPr>
            <a:xfrm>
              <a:off x="7357204" y="1871058"/>
              <a:ext cx="800331" cy="1091832"/>
            </a:xfrm>
            <a:custGeom>
              <a:rect b="b" l="l" r="r" t="t"/>
              <a:pathLst>
                <a:path extrusionOk="0" h="23522" w="17242">
                  <a:moveTo>
                    <a:pt x="10524" y="0"/>
                  </a:moveTo>
                  <a:cubicBezTo>
                    <a:pt x="10499" y="0"/>
                    <a:pt x="10475" y="15"/>
                    <a:pt x="10460" y="45"/>
                  </a:cubicBezTo>
                  <a:lnTo>
                    <a:pt x="23" y="19823"/>
                  </a:lnTo>
                  <a:cubicBezTo>
                    <a:pt x="1" y="19867"/>
                    <a:pt x="12" y="19912"/>
                    <a:pt x="56" y="19923"/>
                  </a:cubicBezTo>
                  <a:lnTo>
                    <a:pt x="6683" y="23510"/>
                  </a:lnTo>
                  <a:cubicBezTo>
                    <a:pt x="6694" y="23517"/>
                    <a:pt x="6706" y="23521"/>
                    <a:pt x="6718" y="23521"/>
                  </a:cubicBezTo>
                  <a:cubicBezTo>
                    <a:pt x="6743" y="23521"/>
                    <a:pt x="6768" y="23506"/>
                    <a:pt x="6783" y="23476"/>
                  </a:cubicBezTo>
                  <a:lnTo>
                    <a:pt x="17219" y="3699"/>
                  </a:lnTo>
                  <a:cubicBezTo>
                    <a:pt x="17242" y="3654"/>
                    <a:pt x="17219" y="3609"/>
                    <a:pt x="17186" y="3598"/>
                  </a:cubicBezTo>
                  <a:lnTo>
                    <a:pt x="10560" y="11"/>
                  </a:lnTo>
                  <a:cubicBezTo>
                    <a:pt x="10549" y="4"/>
                    <a:pt x="10537" y="0"/>
                    <a:pt x="105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35"/>
            <p:cNvSpPr/>
            <p:nvPr/>
          </p:nvSpPr>
          <p:spPr>
            <a:xfrm>
              <a:off x="7350984" y="1865812"/>
              <a:ext cx="812260" cy="1102230"/>
            </a:xfrm>
            <a:custGeom>
              <a:rect b="b" l="l" r="r" t="t"/>
              <a:pathLst>
                <a:path extrusionOk="0" h="23746" w="17499">
                  <a:moveTo>
                    <a:pt x="10683" y="248"/>
                  </a:moveTo>
                  <a:lnTo>
                    <a:pt x="17231" y="3789"/>
                  </a:lnTo>
                  <a:lnTo>
                    <a:pt x="6828" y="23500"/>
                  </a:lnTo>
                  <a:lnTo>
                    <a:pt x="280" y="19958"/>
                  </a:lnTo>
                  <a:lnTo>
                    <a:pt x="10683" y="248"/>
                  </a:lnTo>
                  <a:close/>
                  <a:moveTo>
                    <a:pt x="10664" y="0"/>
                  </a:moveTo>
                  <a:cubicBezTo>
                    <a:pt x="10645" y="0"/>
                    <a:pt x="10626" y="4"/>
                    <a:pt x="10604" y="12"/>
                  </a:cubicBezTo>
                  <a:cubicBezTo>
                    <a:pt x="10560" y="24"/>
                    <a:pt x="10515" y="57"/>
                    <a:pt x="10493" y="102"/>
                  </a:cubicBezTo>
                  <a:lnTo>
                    <a:pt x="56" y="19891"/>
                  </a:lnTo>
                  <a:cubicBezTo>
                    <a:pt x="1" y="19980"/>
                    <a:pt x="46" y="20092"/>
                    <a:pt x="135" y="20137"/>
                  </a:cubicBezTo>
                  <a:lnTo>
                    <a:pt x="6761" y="23723"/>
                  </a:lnTo>
                  <a:cubicBezTo>
                    <a:pt x="6783" y="23746"/>
                    <a:pt x="6817" y="23746"/>
                    <a:pt x="6850" y="23746"/>
                  </a:cubicBezTo>
                  <a:lnTo>
                    <a:pt x="6906" y="23746"/>
                  </a:lnTo>
                  <a:cubicBezTo>
                    <a:pt x="6951" y="23723"/>
                    <a:pt x="6996" y="23690"/>
                    <a:pt x="7018" y="23645"/>
                  </a:cubicBezTo>
                  <a:lnTo>
                    <a:pt x="17454" y="3856"/>
                  </a:lnTo>
                  <a:cubicBezTo>
                    <a:pt x="17499" y="3767"/>
                    <a:pt x="17465" y="3655"/>
                    <a:pt x="17376" y="3610"/>
                  </a:cubicBezTo>
                  <a:lnTo>
                    <a:pt x="10750" y="24"/>
                  </a:lnTo>
                  <a:cubicBezTo>
                    <a:pt x="10722" y="10"/>
                    <a:pt x="10694" y="0"/>
                    <a:pt x="10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35"/>
            <p:cNvSpPr/>
            <p:nvPr/>
          </p:nvSpPr>
          <p:spPr>
            <a:xfrm>
              <a:off x="7561585" y="2057981"/>
              <a:ext cx="437763" cy="643300"/>
            </a:xfrm>
            <a:custGeom>
              <a:rect b="b" l="l" r="r" t="t"/>
              <a:pathLst>
                <a:path extrusionOk="0" h="13859" w="9431">
                  <a:moveTo>
                    <a:pt x="7449" y="0"/>
                  </a:moveTo>
                  <a:cubicBezTo>
                    <a:pt x="6824" y="0"/>
                    <a:pt x="6220" y="339"/>
                    <a:pt x="5911" y="935"/>
                  </a:cubicBezTo>
                  <a:lnTo>
                    <a:pt x="458" y="11270"/>
                  </a:lnTo>
                  <a:cubicBezTo>
                    <a:pt x="0" y="12131"/>
                    <a:pt x="324" y="13192"/>
                    <a:pt x="1173" y="13650"/>
                  </a:cubicBezTo>
                  <a:cubicBezTo>
                    <a:pt x="1435" y="13792"/>
                    <a:pt x="1716" y="13858"/>
                    <a:pt x="1993" y="13858"/>
                  </a:cubicBezTo>
                  <a:cubicBezTo>
                    <a:pt x="2614" y="13858"/>
                    <a:pt x="3214" y="13522"/>
                    <a:pt x="3531" y="12935"/>
                  </a:cubicBezTo>
                  <a:lnTo>
                    <a:pt x="8972" y="2599"/>
                  </a:lnTo>
                  <a:cubicBezTo>
                    <a:pt x="9431" y="1739"/>
                    <a:pt x="9107" y="666"/>
                    <a:pt x="8269" y="208"/>
                  </a:cubicBezTo>
                  <a:cubicBezTo>
                    <a:pt x="8008" y="67"/>
                    <a:pt x="7726" y="0"/>
                    <a:pt x="7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35"/>
            <p:cNvSpPr/>
            <p:nvPr/>
          </p:nvSpPr>
          <p:spPr>
            <a:xfrm>
              <a:off x="7555365" y="2052875"/>
              <a:ext cx="450250" cy="653744"/>
            </a:xfrm>
            <a:custGeom>
              <a:rect b="b" l="l" r="r" t="t"/>
              <a:pathLst>
                <a:path extrusionOk="0" h="14084" w="9700">
                  <a:moveTo>
                    <a:pt x="7569" y="228"/>
                  </a:moveTo>
                  <a:cubicBezTo>
                    <a:pt x="7838" y="228"/>
                    <a:pt x="8106" y="295"/>
                    <a:pt x="8347" y="430"/>
                  </a:cubicBezTo>
                  <a:cubicBezTo>
                    <a:pt x="9129" y="854"/>
                    <a:pt x="9431" y="1849"/>
                    <a:pt x="9006" y="2654"/>
                  </a:cubicBezTo>
                  <a:lnTo>
                    <a:pt x="3554" y="12989"/>
                  </a:lnTo>
                  <a:cubicBezTo>
                    <a:pt x="3352" y="13380"/>
                    <a:pt x="3006" y="13659"/>
                    <a:pt x="2593" y="13783"/>
                  </a:cubicBezTo>
                  <a:cubicBezTo>
                    <a:pt x="2436" y="13834"/>
                    <a:pt x="2276" y="13859"/>
                    <a:pt x="2117" y="13859"/>
                  </a:cubicBezTo>
                  <a:cubicBezTo>
                    <a:pt x="1856" y="13859"/>
                    <a:pt x="1599" y="13791"/>
                    <a:pt x="1363" y="13659"/>
                  </a:cubicBezTo>
                  <a:cubicBezTo>
                    <a:pt x="570" y="13235"/>
                    <a:pt x="268" y="12241"/>
                    <a:pt x="693" y="11436"/>
                  </a:cubicBezTo>
                  <a:lnTo>
                    <a:pt x="6146" y="1100"/>
                  </a:lnTo>
                  <a:cubicBezTo>
                    <a:pt x="6347" y="709"/>
                    <a:pt x="6693" y="430"/>
                    <a:pt x="7107" y="296"/>
                  </a:cubicBezTo>
                  <a:cubicBezTo>
                    <a:pt x="7258" y="251"/>
                    <a:pt x="7414" y="228"/>
                    <a:pt x="7569" y="228"/>
                  </a:cubicBezTo>
                  <a:close/>
                  <a:moveTo>
                    <a:pt x="7592" y="0"/>
                  </a:moveTo>
                  <a:cubicBezTo>
                    <a:pt x="7409" y="0"/>
                    <a:pt x="7223" y="28"/>
                    <a:pt x="7040" y="84"/>
                  </a:cubicBezTo>
                  <a:cubicBezTo>
                    <a:pt x="6570" y="228"/>
                    <a:pt x="6179" y="553"/>
                    <a:pt x="5945" y="988"/>
                  </a:cubicBezTo>
                  <a:lnTo>
                    <a:pt x="492" y="11324"/>
                  </a:lnTo>
                  <a:cubicBezTo>
                    <a:pt x="0" y="12241"/>
                    <a:pt x="346" y="13380"/>
                    <a:pt x="1252" y="13872"/>
                  </a:cubicBezTo>
                  <a:cubicBezTo>
                    <a:pt x="1520" y="14017"/>
                    <a:pt x="1821" y="14084"/>
                    <a:pt x="2123" y="14084"/>
                  </a:cubicBezTo>
                  <a:cubicBezTo>
                    <a:pt x="2302" y="14084"/>
                    <a:pt x="2481" y="14062"/>
                    <a:pt x="2660" y="14006"/>
                  </a:cubicBezTo>
                  <a:cubicBezTo>
                    <a:pt x="3140" y="13860"/>
                    <a:pt x="3531" y="13537"/>
                    <a:pt x="3765" y="13090"/>
                  </a:cubicBezTo>
                  <a:lnTo>
                    <a:pt x="9218" y="2765"/>
                  </a:lnTo>
                  <a:cubicBezTo>
                    <a:pt x="9699" y="1849"/>
                    <a:pt x="9352" y="709"/>
                    <a:pt x="8448" y="218"/>
                  </a:cubicBezTo>
                  <a:cubicBezTo>
                    <a:pt x="8178" y="73"/>
                    <a:pt x="7888" y="0"/>
                    <a:pt x="7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35"/>
            <p:cNvSpPr/>
            <p:nvPr/>
          </p:nvSpPr>
          <p:spPr>
            <a:xfrm>
              <a:off x="7844784" y="1778733"/>
              <a:ext cx="361499" cy="260402"/>
            </a:xfrm>
            <a:custGeom>
              <a:rect b="b" l="l" r="r" t="t"/>
              <a:pathLst>
                <a:path extrusionOk="0" h="5610" w="7788">
                  <a:moveTo>
                    <a:pt x="1051" y="1"/>
                  </a:moveTo>
                  <a:cubicBezTo>
                    <a:pt x="1039" y="1"/>
                    <a:pt x="1028" y="1"/>
                    <a:pt x="1028" y="11"/>
                  </a:cubicBezTo>
                  <a:lnTo>
                    <a:pt x="0" y="1945"/>
                  </a:lnTo>
                  <a:cubicBezTo>
                    <a:pt x="0" y="1955"/>
                    <a:pt x="0" y="1967"/>
                    <a:pt x="11" y="1978"/>
                  </a:cubicBezTo>
                  <a:lnTo>
                    <a:pt x="6727" y="5610"/>
                  </a:lnTo>
                  <a:cubicBezTo>
                    <a:pt x="6738" y="5610"/>
                    <a:pt x="6749" y="5610"/>
                    <a:pt x="6760" y="5598"/>
                  </a:cubicBezTo>
                  <a:lnTo>
                    <a:pt x="7777" y="3666"/>
                  </a:lnTo>
                  <a:cubicBezTo>
                    <a:pt x="7788" y="3654"/>
                    <a:pt x="7777" y="3643"/>
                    <a:pt x="7766" y="3632"/>
                  </a:cubicBezTo>
                  <a:lnTo>
                    <a:pt x="10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35"/>
            <p:cNvSpPr/>
            <p:nvPr/>
          </p:nvSpPr>
          <p:spPr>
            <a:xfrm>
              <a:off x="7838564" y="1773302"/>
              <a:ext cx="373939" cy="271032"/>
            </a:xfrm>
            <a:custGeom>
              <a:rect b="b" l="l" r="r" t="t"/>
              <a:pathLst>
                <a:path extrusionOk="0" h="5839" w="8056">
                  <a:moveTo>
                    <a:pt x="1218" y="262"/>
                  </a:moveTo>
                  <a:lnTo>
                    <a:pt x="7765" y="3805"/>
                  </a:lnTo>
                  <a:lnTo>
                    <a:pt x="6838" y="5581"/>
                  </a:lnTo>
                  <a:lnTo>
                    <a:pt x="279" y="2039"/>
                  </a:lnTo>
                  <a:lnTo>
                    <a:pt x="1218" y="262"/>
                  </a:lnTo>
                  <a:close/>
                  <a:moveTo>
                    <a:pt x="1169" y="1"/>
                  </a:moveTo>
                  <a:cubicBezTo>
                    <a:pt x="1159" y="1"/>
                    <a:pt x="1150" y="2"/>
                    <a:pt x="1140" y="6"/>
                  </a:cubicBezTo>
                  <a:cubicBezTo>
                    <a:pt x="1106" y="17"/>
                    <a:pt x="1073" y="39"/>
                    <a:pt x="1050" y="73"/>
                  </a:cubicBezTo>
                  <a:lnTo>
                    <a:pt x="33" y="2005"/>
                  </a:lnTo>
                  <a:cubicBezTo>
                    <a:pt x="0" y="2072"/>
                    <a:pt x="22" y="2162"/>
                    <a:pt x="90" y="2196"/>
                  </a:cubicBezTo>
                  <a:lnTo>
                    <a:pt x="6805" y="5827"/>
                  </a:lnTo>
                  <a:cubicBezTo>
                    <a:pt x="6827" y="5838"/>
                    <a:pt x="6849" y="5838"/>
                    <a:pt x="6872" y="5838"/>
                  </a:cubicBezTo>
                  <a:lnTo>
                    <a:pt x="6916" y="5838"/>
                  </a:lnTo>
                  <a:cubicBezTo>
                    <a:pt x="6950" y="5827"/>
                    <a:pt x="6983" y="5805"/>
                    <a:pt x="6995" y="5771"/>
                  </a:cubicBezTo>
                  <a:lnTo>
                    <a:pt x="8011" y="3838"/>
                  </a:lnTo>
                  <a:cubicBezTo>
                    <a:pt x="8056" y="3771"/>
                    <a:pt x="8023" y="3682"/>
                    <a:pt x="7956" y="3648"/>
                  </a:cubicBezTo>
                  <a:lnTo>
                    <a:pt x="1240" y="17"/>
                  </a:lnTo>
                  <a:cubicBezTo>
                    <a:pt x="1217" y="9"/>
                    <a:pt x="1193" y="1"/>
                    <a:pt x="1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35"/>
            <p:cNvSpPr/>
            <p:nvPr/>
          </p:nvSpPr>
          <p:spPr>
            <a:xfrm>
              <a:off x="7394571" y="2630865"/>
              <a:ext cx="361546" cy="260402"/>
            </a:xfrm>
            <a:custGeom>
              <a:rect b="b" l="l" r="r" t="t"/>
              <a:pathLst>
                <a:path extrusionOk="0" h="5610" w="7789">
                  <a:moveTo>
                    <a:pt x="1061" y="1"/>
                  </a:moveTo>
                  <a:cubicBezTo>
                    <a:pt x="1051" y="1"/>
                    <a:pt x="1039" y="1"/>
                    <a:pt x="1028" y="12"/>
                  </a:cubicBezTo>
                  <a:lnTo>
                    <a:pt x="11" y="1945"/>
                  </a:lnTo>
                  <a:cubicBezTo>
                    <a:pt x="0" y="1956"/>
                    <a:pt x="11" y="1967"/>
                    <a:pt x="23" y="1979"/>
                  </a:cubicBezTo>
                  <a:lnTo>
                    <a:pt x="6738" y="5610"/>
                  </a:lnTo>
                  <a:cubicBezTo>
                    <a:pt x="6749" y="5610"/>
                    <a:pt x="6760" y="5610"/>
                    <a:pt x="6772" y="5599"/>
                  </a:cubicBezTo>
                  <a:lnTo>
                    <a:pt x="7788" y="3666"/>
                  </a:lnTo>
                  <a:cubicBezTo>
                    <a:pt x="7788" y="3655"/>
                    <a:pt x="7788" y="3643"/>
                    <a:pt x="7777" y="3632"/>
                  </a:cubicBezTo>
                  <a:lnTo>
                    <a:pt x="10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35"/>
            <p:cNvSpPr/>
            <p:nvPr/>
          </p:nvSpPr>
          <p:spPr>
            <a:xfrm>
              <a:off x="7388862" y="2625481"/>
              <a:ext cx="373475" cy="270985"/>
            </a:xfrm>
            <a:custGeom>
              <a:rect b="b" l="l" r="r" t="t"/>
              <a:pathLst>
                <a:path extrusionOk="0" h="5838" w="8046">
                  <a:moveTo>
                    <a:pt x="1218" y="262"/>
                  </a:moveTo>
                  <a:lnTo>
                    <a:pt x="7766" y="3804"/>
                  </a:lnTo>
                  <a:lnTo>
                    <a:pt x="6828" y="5581"/>
                  </a:lnTo>
                  <a:lnTo>
                    <a:pt x="280" y="2038"/>
                  </a:lnTo>
                  <a:lnTo>
                    <a:pt x="1218" y="262"/>
                  </a:lnTo>
                  <a:close/>
                  <a:moveTo>
                    <a:pt x="1169" y="0"/>
                  </a:moveTo>
                  <a:cubicBezTo>
                    <a:pt x="1159" y="0"/>
                    <a:pt x="1150" y="2"/>
                    <a:pt x="1140" y="5"/>
                  </a:cubicBezTo>
                  <a:cubicBezTo>
                    <a:pt x="1095" y="16"/>
                    <a:pt x="1073" y="39"/>
                    <a:pt x="1050" y="72"/>
                  </a:cubicBezTo>
                  <a:lnTo>
                    <a:pt x="34" y="2005"/>
                  </a:lnTo>
                  <a:cubicBezTo>
                    <a:pt x="0" y="2072"/>
                    <a:pt x="22" y="2162"/>
                    <a:pt x="89" y="2195"/>
                  </a:cubicBezTo>
                  <a:lnTo>
                    <a:pt x="6805" y="5827"/>
                  </a:lnTo>
                  <a:cubicBezTo>
                    <a:pt x="6828" y="5838"/>
                    <a:pt x="6850" y="5838"/>
                    <a:pt x="6872" y="5838"/>
                  </a:cubicBezTo>
                  <a:cubicBezTo>
                    <a:pt x="6917" y="5838"/>
                    <a:pt x="6972" y="5815"/>
                    <a:pt x="6995" y="5770"/>
                  </a:cubicBezTo>
                  <a:lnTo>
                    <a:pt x="8012" y="3838"/>
                  </a:lnTo>
                  <a:cubicBezTo>
                    <a:pt x="8045" y="3771"/>
                    <a:pt x="8023" y="3681"/>
                    <a:pt x="7956" y="3647"/>
                  </a:cubicBezTo>
                  <a:lnTo>
                    <a:pt x="1241" y="16"/>
                  </a:lnTo>
                  <a:cubicBezTo>
                    <a:pt x="1217" y="8"/>
                    <a:pt x="1193" y="0"/>
                    <a:pt x="1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35"/>
            <p:cNvSpPr/>
            <p:nvPr/>
          </p:nvSpPr>
          <p:spPr>
            <a:xfrm>
              <a:off x="7332277" y="2795322"/>
              <a:ext cx="337223" cy="372872"/>
            </a:xfrm>
            <a:custGeom>
              <a:rect b="b" l="l" r="r" t="t"/>
              <a:pathLst>
                <a:path extrusionOk="0" h="8033" w="7265">
                  <a:moveTo>
                    <a:pt x="538" y="0"/>
                  </a:moveTo>
                  <a:lnTo>
                    <a:pt x="57" y="6737"/>
                  </a:lnTo>
                  <a:cubicBezTo>
                    <a:pt x="1" y="7486"/>
                    <a:pt x="612" y="8032"/>
                    <a:pt x="1267" y="8032"/>
                  </a:cubicBezTo>
                  <a:cubicBezTo>
                    <a:pt x="1521" y="8032"/>
                    <a:pt x="1782" y="7950"/>
                    <a:pt x="2013" y="7765"/>
                  </a:cubicBezTo>
                  <a:lnTo>
                    <a:pt x="7265" y="3643"/>
                  </a:lnTo>
                  <a:lnTo>
                    <a:pt x="7265" y="3631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3880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35"/>
            <p:cNvSpPr/>
            <p:nvPr/>
          </p:nvSpPr>
          <p:spPr>
            <a:xfrm>
              <a:off x="7327125" y="2790448"/>
              <a:ext cx="346507" cy="387122"/>
            </a:xfrm>
            <a:custGeom>
              <a:rect b="b" l="l" r="r" t="t"/>
              <a:pathLst>
                <a:path extrusionOk="0" h="8340" w="7465">
                  <a:moveTo>
                    <a:pt x="749" y="284"/>
                  </a:moveTo>
                  <a:lnTo>
                    <a:pt x="7163" y="3758"/>
                  </a:lnTo>
                  <a:lnTo>
                    <a:pt x="1911" y="7893"/>
                  </a:lnTo>
                  <a:cubicBezTo>
                    <a:pt x="1731" y="8041"/>
                    <a:pt x="1514" y="8115"/>
                    <a:pt x="1293" y="8115"/>
                  </a:cubicBezTo>
                  <a:cubicBezTo>
                    <a:pt x="1129" y="8115"/>
                    <a:pt x="962" y="8074"/>
                    <a:pt x="805" y="7994"/>
                  </a:cubicBezTo>
                  <a:cubicBezTo>
                    <a:pt x="448" y="7803"/>
                    <a:pt x="235" y="7423"/>
                    <a:pt x="269" y="7021"/>
                  </a:cubicBezTo>
                  <a:lnTo>
                    <a:pt x="749" y="284"/>
                  </a:lnTo>
                  <a:close/>
                  <a:moveTo>
                    <a:pt x="678" y="0"/>
                  </a:moveTo>
                  <a:cubicBezTo>
                    <a:pt x="653" y="0"/>
                    <a:pt x="629" y="8"/>
                    <a:pt x="604" y="26"/>
                  </a:cubicBezTo>
                  <a:cubicBezTo>
                    <a:pt x="560" y="49"/>
                    <a:pt x="526" y="93"/>
                    <a:pt x="526" y="138"/>
                  </a:cubicBezTo>
                  <a:lnTo>
                    <a:pt x="34" y="6999"/>
                  </a:lnTo>
                  <a:cubicBezTo>
                    <a:pt x="1" y="7502"/>
                    <a:pt x="257" y="7960"/>
                    <a:pt x="704" y="8195"/>
                  </a:cubicBezTo>
                  <a:cubicBezTo>
                    <a:pt x="883" y="8295"/>
                    <a:pt x="1084" y="8340"/>
                    <a:pt x="1285" y="8340"/>
                  </a:cubicBezTo>
                  <a:cubicBezTo>
                    <a:pt x="1565" y="8340"/>
                    <a:pt x="1833" y="8250"/>
                    <a:pt x="2057" y="8072"/>
                  </a:cubicBezTo>
                  <a:lnTo>
                    <a:pt x="7409" y="3859"/>
                  </a:lnTo>
                  <a:cubicBezTo>
                    <a:pt x="7453" y="3826"/>
                    <a:pt x="7465" y="3781"/>
                    <a:pt x="7465" y="3736"/>
                  </a:cubicBezTo>
                  <a:cubicBezTo>
                    <a:pt x="7465" y="3681"/>
                    <a:pt x="7431" y="3636"/>
                    <a:pt x="7386" y="3614"/>
                  </a:cubicBezTo>
                  <a:lnTo>
                    <a:pt x="738" y="16"/>
                  </a:lnTo>
                  <a:cubicBezTo>
                    <a:pt x="718" y="6"/>
                    <a:pt x="698" y="0"/>
                    <a:pt x="67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35"/>
            <p:cNvSpPr/>
            <p:nvPr/>
          </p:nvSpPr>
          <p:spPr>
            <a:xfrm>
              <a:off x="7332138" y="2795322"/>
              <a:ext cx="337362" cy="374496"/>
            </a:xfrm>
            <a:custGeom>
              <a:rect b="b" l="l" r="r" t="t"/>
              <a:pathLst>
                <a:path extrusionOk="0" h="8068" w="7268">
                  <a:moveTo>
                    <a:pt x="541" y="0"/>
                  </a:moveTo>
                  <a:lnTo>
                    <a:pt x="49" y="6794"/>
                  </a:lnTo>
                  <a:cubicBezTo>
                    <a:pt x="1" y="7535"/>
                    <a:pt x="604" y="8067"/>
                    <a:pt x="1245" y="8067"/>
                  </a:cubicBezTo>
                  <a:cubicBezTo>
                    <a:pt x="1493" y="8067"/>
                    <a:pt x="1747" y="7988"/>
                    <a:pt x="1971" y="7810"/>
                  </a:cubicBezTo>
                  <a:lnTo>
                    <a:pt x="7268" y="3643"/>
                  </a:lnTo>
                  <a:lnTo>
                    <a:pt x="7268" y="3631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35"/>
            <p:cNvSpPr/>
            <p:nvPr/>
          </p:nvSpPr>
          <p:spPr>
            <a:xfrm>
              <a:off x="7327125" y="2790448"/>
              <a:ext cx="346507" cy="387122"/>
            </a:xfrm>
            <a:custGeom>
              <a:rect b="b" l="l" r="r" t="t"/>
              <a:pathLst>
                <a:path extrusionOk="0" h="8340" w="7465">
                  <a:moveTo>
                    <a:pt x="749" y="284"/>
                  </a:moveTo>
                  <a:lnTo>
                    <a:pt x="7163" y="3758"/>
                  </a:lnTo>
                  <a:lnTo>
                    <a:pt x="1911" y="7893"/>
                  </a:lnTo>
                  <a:cubicBezTo>
                    <a:pt x="1731" y="8041"/>
                    <a:pt x="1514" y="8115"/>
                    <a:pt x="1293" y="8115"/>
                  </a:cubicBezTo>
                  <a:cubicBezTo>
                    <a:pt x="1129" y="8115"/>
                    <a:pt x="962" y="8074"/>
                    <a:pt x="805" y="7994"/>
                  </a:cubicBezTo>
                  <a:cubicBezTo>
                    <a:pt x="448" y="7803"/>
                    <a:pt x="235" y="7423"/>
                    <a:pt x="269" y="7021"/>
                  </a:cubicBezTo>
                  <a:lnTo>
                    <a:pt x="749" y="284"/>
                  </a:lnTo>
                  <a:close/>
                  <a:moveTo>
                    <a:pt x="678" y="0"/>
                  </a:moveTo>
                  <a:cubicBezTo>
                    <a:pt x="653" y="0"/>
                    <a:pt x="629" y="8"/>
                    <a:pt x="604" y="26"/>
                  </a:cubicBezTo>
                  <a:cubicBezTo>
                    <a:pt x="560" y="49"/>
                    <a:pt x="526" y="93"/>
                    <a:pt x="526" y="138"/>
                  </a:cubicBezTo>
                  <a:lnTo>
                    <a:pt x="34" y="6999"/>
                  </a:lnTo>
                  <a:cubicBezTo>
                    <a:pt x="1" y="7502"/>
                    <a:pt x="257" y="7960"/>
                    <a:pt x="704" y="8195"/>
                  </a:cubicBezTo>
                  <a:cubicBezTo>
                    <a:pt x="883" y="8295"/>
                    <a:pt x="1084" y="8340"/>
                    <a:pt x="1285" y="8340"/>
                  </a:cubicBezTo>
                  <a:cubicBezTo>
                    <a:pt x="1565" y="8340"/>
                    <a:pt x="1833" y="8250"/>
                    <a:pt x="2057" y="8072"/>
                  </a:cubicBezTo>
                  <a:lnTo>
                    <a:pt x="7409" y="3859"/>
                  </a:lnTo>
                  <a:cubicBezTo>
                    <a:pt x="7453" y="3826"/>
                    <a:pt x="7465" y="3781"/>
                    <a:pt x="7465" y="3736"/>
                  </a:cubicBezTo>
                  <a:cubicBezTo>
                    <a:pt x="7465" y="3681"/>
                    <a:pt x="7431" y="3636"/>
                    <a:pt x="7386" y="3614"/>
                  </a:cubicBezTo>
                  <a:lnTo>
                    <a:pt x="738" y="16"/>
                  </a:lnTo>
                  <a:cubicBezTo>
                    <a:pt x="718" y="6"/>
                    <a:pt x="698" y="0"/>
                    <a:pt x="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35"/>
            <p:cNvSpPr/>
            <p:nvPr/>
          </p:nvSpPr>
          <p:spPr>
            <a:xfrm>
              <a:off x="7345832" y="2992875"/>
              <a:ext cx="167521" cy="90328"/>
            </a:xfrm>
            <a:custGeom>
              <a:rect b="b" l="l" r="r" t="t"/>
              <a:pathLst>
                <a:path extrusionOk="0" h="1946" w="3609">
                  <a:moveTo>
                    <a:pt x="0" y="1"/>
                  </a:moveTo>
                  <a:lnTo>
                    <a:pt x="3609" y="1945"/>
                  </a:lnTo>
                  <a:close/>
                </a:path>
              </a:pathLst>
            </a:custGeom>
            <a:solidFill>
              <a:srgbClr val="3880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35"/>
            <p:cNvSpPr/>
            <p:nvPr/>
          </p:nvSpPr>
          <p:spPr>
            <a:xfrm>
              <a:off x="7339612" y="2987305"/>
              <a:ext cx="179961" cy="101608"/>
            </a:xfrm>
            <a:custGeom>
              <a:rect b="b" l="l" r="r" t="t"/>
              <a:pathLst>
                <a:path extrusionOk="0" h="2189" w="3877">
                  <a:moveTo>
                    <a:pt x="143" y="1"/>
                  </a:moveTo>
                  <a:cubicBezTo>
                    <a:pt x="97" y="1"/>
                    <a:pt x="50" y="24"/>
                    <a:pt x="33" y="65"/>
                  </a:cubicBezTo>
                  <a:cubicBezTo>
                    <a:pt x="0" y="121"/>
                    <a:pt x="22" y="188"/>
                    <a:pt x="78" y="222"/>
                  </a:cubicBezTo>
                  <a:lnTo>
                    <a:pt x="3687" y="2177"/>
                  </a:lnTo>
                  <a:cubicBezTo>
                    <a:pt x="3710" y="2177"/>
                    <a:pt x="3732" y="2188"/>
                    <a:pt x="3743" y="2188"/>
                  </a:cubicBezTo>
                  <a:cubicBezTo>
                    <a:pt x="3787" y="2188"/>
                    <a:pt x="3821" y="2166"/>
                    <a:pt x="3844" y="2121"/>
                  </a:cubicBezTo>
                  <a:cubicBezTo>
                    <a:pt x="3877" y="2065"/>
                    <a:pt x="3855" y="1998"/>
                    <a:pt x="3799" y="1965"/>
                  </a:cubicBezTo>
                  <a:lnTo>
                    <a:pt x="190" y="9"/>
                  </a:lnTo>
                  <a:cubicBezTo>
                    <a:pt x="175" y="3"/>
                    <a:pt x="159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Math Subject for Middle School - 7th Grade: Proportionality by Slidesgo">
  <a:themeElements>
    <a:clrScheme name="Simple Light">
      <a:dk1>
        <a:srgbClr val="000000"/>
      </a:dk1>
      <a:lt1>
        <a:srgbClr val="F8F8E8"/>
      </a:lt1>
      <a:dk2>
        <a:srgbClr val="FF3399"/>
      </a:dk2>
      <a:lt2>
        <a:srgbClr val="900CB4"/>
      </a:lt2>
      <a:accent1>
        <a:srgbClr val="99FF66"/>
      </a:accent1>
      <a:accent2>
        <a:srgbClr val="66F7FF"/>
      </a:accent2>
      <a:accent3>
        <a:srgbClr val="FFFF66"/>
      </a:accent3>
      <a:accent4>
        <a:srgbClr val="FF5C00"/>
      </a:accent4>
      <a:accent5>
        <a:srgbClr val="D9D9D9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