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67b876e245cc677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67b876e245cc677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67b876e245cc677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67b876e245cc677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67b876e245cc677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67b876e245cc677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67b876e245cc677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67b876e245cc677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67b876e245cc677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67b876e245cc677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67b876e245cc677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67b876e245cc677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67b876e245cc677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67b876e245cc677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67b876e245cc677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67b876e245cc677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67b876e245cc67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67b876e245cc67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67b876e245cc677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67b876e245cc677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67b876e245cc677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67b876e245cc677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67b876e245cc677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67b876e245cc677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67b876e245cc677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67b876e245cc677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67b876e245cc677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67b876e245cc677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67b876e245cc677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67b876e245cc677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1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g"/><Relationship Id="rId4" Type="http://schemas.openxmlformats.org/officeDocument/2006/relationships/image" Target="../media/image28.jpg"/><Relationship Id="rId5" Type="http://schemas.openxmlformats.org/officeDocument/2006/relationships/image" Target="../media/image25.jpg"/><Relationship Id="rId6" Type="http://schemas.openxmlformats.org/officeDocument/2006/relationships/image" Target="../media/image26.jpg"/><Relationship Id="rId7" Type="http://schemas.openxmlformats.org/officeDocument/2006/relationships/image" Target="../media/image2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21.jpg"/><Relationship Id="rId5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Relationship Id="rId4" Type="http://schemas.openxmlformats.org/officeDocument/2006/relationships/image" Target="../media/image16.jpg"/><Relationship Id="rId5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gif"/><Relationship Id="rId4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18.jpg"/><Relationship Id="rId5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Day in High School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5980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United States of America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7425"/>
            <a:ext cx="4418250" cy="2180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0175" y="-37426"/>
            <a:ext cx="4693825" cy="218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for Sports</a:t>
            </a:r>
            <a:endParaRPr/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6896100" y="1152475"/>
            <a:ext cx="193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Can you name these sports?</a:t>
            </a:r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7721"/>
            <a:ext cx="3448050" cy="2070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8050" y="1017725"/>
            <a:ext cx="3448042" cy="207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6561" y="2905200"/>
            <a:ext cx="1184825" cy="2437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48274" y="3088375"/>
            <a:ext cx="2848275" cy="2070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3108991"/>
            <a:ext cx="2848275" cy="2029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to go Home</a:t>
            </a:r>
            <a:endParaRPr/>
          </a:p>
        </p:txBody>
      </p:sp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5233525" y="1152475"/>
            <a:ext cx="3598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Parents pick you up from school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What is the other way to get home from school?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76262"/>
            <a:ext cx="4921824" cy="276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Eat Dinner at 6:30pm (18:30)</a:t>
            </a:r>
            <a:endParaRPr/>
          </a:p>
        </p:txBody>
      </p:sp>
      <p:sp>
        <p:nvSpPr>
          <p:cNvPr id="148" name="Google Shape;148;p24"/>
          <p:cNvSpPr txBox="1"/>
          <p:nvPr>
            <p:ph idx="1" type="body"/>
          </p:nvPr>
        </p:nvSpPr>
        <p:spPr>
          <a:xfrm>
            <a:off x="5981700" y="1152475"/>
            <a:ext cx="285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Eat dinner with your family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How is this different than Spain?</a:t>
            </a:r>
            <a:endParaRPr/>
          </a:p>
        </p:txBody>
      </p:sp>
      <p:pic>
        <p:nvPicPr>
          <p:cNvPr id="149" name="Google Shape;14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65250"/>
            <a:ext cx="5981700" cy="299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for Homework</a:t>
            </a:r>
            <a:endParaRPr/>
          </a:p>
        </p:txBody>
      </p:sp>
      <p:sp>
        <p:nvSpPr>
          <p:cNvPr id="155" name="Google Shape;155;p25"/>
          <p:cNvSpPr txBox="1"/>
          <p:nvPr>
            <p:ph idx="1" type="body"/>
          </p:nvPr>
        </p:nvSpPr>
        <p:spPr>
          <a:xfrm>
            <a:off x="5128550" y="2571750"/>
            <a:ext cx="3703800" cy="19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Where in your house can you do homework?</a:t>
            </a:r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1346101"/>
            <a:ext cx="5128552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Watch TV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6"/>
          <p:cNvSpPr txBox="1"/>
          <p:nvPr>
            <p:ph idx="1" type="body"/>
          </p:nvPr>
        </p:nvSpPr>
        <p:spPr>
          <a:xfrm>
            <a:off x="4641300" y="1152475"/>
            <a:ext cx="4191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have time before bed you can watch TV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Popular tv shows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Friends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Modern family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Gossip girl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What is your favorite tv show?</a:t>
            </a:r>
            <a:endParaRPr/>
          </a:p>
        </p:txBody>
      </p:sp>
      <p:pic>
        <p:nvPicPr>
          <p:cNvPr id="163" name="Google Shape;16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63675"/>
            <a:ext cx="4191001" cy="279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Quiz!</a:t>
            </a:r>
            <a:endParaRPr/>
          </a:p>
        </p:txBody>
      </p:sp>
      <p:sp>
        <p:nvSpPr>
          <p:cNvPr id="169" name="Google Shape;169;p27"/>
          <p:cNvSpPr txBox="1"/>
          <p:nvPr>
            <p:ph idx="1" type="body"/>
          </p:nvPr>
        </p:nvSpPr>
        <p:spPr>
          <a:xfrm>
            <a:off x="311700" y="1017725"/>
            <a:ext cx="8520600" cy="41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</a:t>
            </a:r>
            <a:r>
              <a:rPr lang="en"/>
              <a:t>time does school start?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7:30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7:45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8:00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8:15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How can you get to school?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School bus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Car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Bike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Walk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All of the above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How many classes are in the school day?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4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5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6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7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idx="1" type="body"/>
          </p:nvPr>
        </p:nvSpPr>
        <p:spPr>
          <a:xfrm>
            <a:off x="311700" y="285750"/>
            <a:ext cx="8520600" cy="48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Do you eat lunch at </a:t>
            </a:r>
            <a:r>
              <a:rPr lang="en"/>
              <a:t>school?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do most students do after school?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Go home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Play a sport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Eat a snack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None of these options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A, B, 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Which of the following does not happen in high school in the US?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Lunch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Spanish class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Recess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Physical education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is one of the popular tv shows I said?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Friends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The office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Vampire Diaries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Write a couple sentences about how high school in the USA is different from high school in Spain. Then write a couple sentences of how they are similar.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 of High Schoolers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school is 4 years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Grades 9-12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Ages 13-17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Is this different in Spain?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0189" y="1152475"/>
            <a:ext cx="5122109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to Wake Up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 alarm for 6:45am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Eat breakfast at 7:15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Leave for school at 7:30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5373" y="0"/>
            <a:ext cx="2444000" cy="2000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7677" y="393973"/>
            <a:ext cx="3032924" cy="213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55376" y="2882722"/>
            <a:ext cx="3032924" cy="2260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274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High School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-1"/>
            <a:ext cx="4572001" cy="2241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847071"/>
            <a:ext cx="4572001" cy="214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6220" y="2571750"/>
            <a:ext cx="5877781" cy="265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Starts at 7:45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6027225" y="1459675"/>
            <a:ext cx="2805000" cy="310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 time does school start in Spain?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2875" y="193263"/>
            <a:ext cx="1835325" cy="10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1459681"/>
            <a:ext cx="6027237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Morning Classes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3440850"/>
            <a:ext cx="8520600" cy="112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 classes are in the pictures?</a:t>
            </a: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2475"/>
            <a:ext cx="3308195" cy="206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7915" y="1152470"/>
            <a:ext cx="3690926" cy="2066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5850" y="2709150"/>
            <a:ext cx="2509850" cy="25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Lunch Time</a:t>
            </a:r>
            <a:endParaRPr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can bring your lunch to school or buy it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Do you bring lunch to school or is it different?</a:t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5676" y="2695579"/>
            <a:ext cx="4038325" cy="2693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5675" y="0"/>
            <a:ext cx="4038314" cy="269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Afternoon Classes</a:t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3722675"/>
            <a:ext cx="8520600" cy="8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 classes are in these pictures?</a:t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83000"/>
            <a:ext cx="3594525" cy="239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6351" y="942788"/>
            <a:ext cx="2602950" cy="239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7050" y="3000900"/>
            <a:ext cx="30861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Ends</a:t>
            </a:r>
            <a:endParaRPr/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311700" y="3686125"/>
            <a:ext cx="8520600" cy="14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either go home or stay after school for sports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Does your school have sports teams?</a:t>
            </a:r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3810000" cy="25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1254" y="1152475"/>
            <a:ext cx="3382554" cy="25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