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Bebas Neue"/>
      <p:regular r:id="rId23"/>
    </p:embeddedFont>
    <p:embeddedFont>
      <p:font typeface="Bahiana"/>
      <p:regular r:id="rId24"/>
    </p:embeddedFont>
    <p:embeddedFont>
      <p:font typeface="Fira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Bahiana-regular.fntdata"/><Relationship Id="rId23" Type="http://schemas.openxmlformats.org/officeDocument/2006/relationships/font" Target="fonts/BebasNeu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FiraSans-bold.fntdata"/><Relationship Id="rId25" Type="http://schemas.openxmlformats.org/officeDocument/2006/relationships/font" Target="fonts/FiraSans-regular.fntdata"/><Relationship Id="rId28" Type="http://schemas.openxmlformats.org/officeDocument/2006/relationships/font" Target="fonts/FiraSans-boldItalic.fntdata"/><Relationship Id="rId27" Type="http://schemas.openxmlformats.org/officeDocument/2006/relationships/font" Target="fonts/Fira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0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g10521cb6d2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2" name="Google Shape;3102;g10521cb6d2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1" name="Shape 3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" name="Google Shape;3162;g10db39600a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3" name="Google Shape;3163;g10db39600a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8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" name="Google Shape;3169;g10db39600a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0" name="Google Shape;3170;g10db39600a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4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" name="Google Shape;3175;g10db39600a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6" name="Google Shape;3176;g10db39600a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0" name="Shape 3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1" name="Google Shape;3181;g104612fea7b_0_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2" name="Google Shape;3182;g104612fea7b_0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6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g10db39600a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8" name="Google Shape;3188;g10db39600a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4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g10db39600a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6" name="Google Shape;3196;g10db39600a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0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g10db39600a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2" name="Google Shape;3202;g10db39600a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6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" name="Google Shape;3207;g10db39600a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8" name="Google Shape;3208;g10db39600a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2" name="Shape 3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3" name="Google Shape;3213;g10db39600a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4" name="Google Shape;3214;g10db39600a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9" name="Shape 3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Google Shape;3110;g102ece78a2a_1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1" name="Google Shape;3111;g102ece78a2a_1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5" name="Shape 3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Google Shape;3116;g10db39600a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7" name="Google Shape;3117;g10db39600a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1" name="Shape 3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Google Shape;3122;g10db39600a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3" name="Google Shape;3123;g10db39600a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8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g10db39600a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0" name="Google Shape;3130;g10db39600a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4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Google Shape;3135;g10db39600a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6" name="Google Shape;3136;g10db39600a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3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g10db39600a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5" name="Google Shape;3145;g10db39600a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9" name="Shape 3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Google Shape;3150;g10db39600a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1" name="Google Shape;3151;g10db39600a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5" name="Shape 3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6" name="Google Shape;3156;g10db39600a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7" name="Google Shape;3157;g10db39600a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206000" y="993702"/>
            <a:ext cx="6732000" cy="205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392500" y="4073000"/>
            <a:ext cx="43590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12" name="Google Shape;12;p2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49" name="Google Shape;49;p2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2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118" name="Google Shape;118;p2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2"/>
          <p:cNvSpPr txBox="1"/>
          <p:nvPr>
            <p:ph idx="2" type="ctrTitle"/>
          </p:nvPr>
        </p:nvSpPr>
        <p:spPr>
          <a:xfrm>
            <a:off x="2799175" y="3085525"/>
            <a:ext cx="3546000" cy="6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1"/>
          <p:cNvSpPr txBox="1"/>
          <p:nvPr>
            <p:ph hasCustomPrompt="1" type="title"/>
          </p:nvPr>
        </p:nvSpPr>
        <p:spPr>
          <a:xfrm>
            <a:off x="2753475" y="1369100"/>
            <a:ext cx="36369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0" name="Google Shape;900;p11"/>
          <p:cNvSpPr txBox="1"/>
          <p:nvPr>
            <p:ph idx="1" type="subTitle"/>
          </p:nvPr>
        </p:nvSpPr>
        <p:spPr>
          <a:xfrm>
            <a:off x="1857000" y="3387650"/>
            <a:ext cx="54300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901" name="Google Shape;901;p11"/>
          <p:cNvGrpSpPr/>
          <p:nvPr/>
        </p:nvGrpSpPr>
        <p:grpSpPr>
          <a:xfrm>
            <a:off x="152400" y="108025"/>
            <a:ext cx="435050" cy="4927444"/>
            <a:chOff x="152400" y="114450"/>
            <a:chExt cx="435050" cy="4927444"/>
          </a:xfrm>
        </p:grpSpPr>
        <p:sp>
          <p:nvSpPr>
            <p:cNvPr id="902" name="Google Shape;902;p11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1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2" name="Google Shape;912;p11"/>
          <p:cNvGrpSpPr/>
          <p:nvPr/>
        </p:nvGrpSpPr>
        <p:grpSpPr>
          <a:xfrm>
            <a:off x="628691" y="4608497"/>
            <a:ext cx="7886625" cy="435050"/>
            <a:chOff x="628691" y="4608497"/>
            <a:chExt cx="7886625" cy="435050"/>
          </a:xfrm>
        </p:grpSpPr>
        <p:sp>
          <p:nvSpPr>
            <p:cNvPr id="913" name="Google Shape;913;p11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1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1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1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1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11"/>
          <p:cNvGrpSpPr/>
          <p:nvPr/>
        </p:nvGrpSpPr>
        <p:grpSpPr>
          <a:xfrm>
            <a:off x="8556550" y="108025"/>
            <a:ext cx="435050" cy="4927444"/>
            <a:chOff x="152400" y="114450"/>
            <a:chExt cx="435050" cy="4927444"/>
          </a:xfrm>
        </p:grpSpPr>
        <p:sp>
          <p:nvSpPr>
            <p:cNvPr id="930" name="Google Shape;930;p11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1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1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3"/>
          <p:cNvSpPr txBox="1"/>
          <p:nvPr>
            <p:ph type="title"/>
          </p:nvPr>
        </p:nvSpPr>
        <p:spPr>
          <a:xfrm>
            <a:off x="742403" y="1503650"/>
            <a:ext cx="27432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43" name="Google Shape;943;p13"/>
          <p:cNvSpPr txBox="1"/>
          <p:nvPr>
            <p:ph hasCustomPrompt="1" idx="2" type="title"/>
          </p:nvPr>
        </p:nvSpPr>
        <p:spPr>
          <a:xfrm>
            <a:off x="3627625" y="1639375"/>
            <a:ext cx="814800" cy="6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4" name="Google Shape;944;p13"/>
          <p:cNvSpPr txBox="1"/>
          <p:nvPr>
            <p:ph idx="1" type="subTitle"/>
          </p:nvPr>
        </p:nvSpPr>
        <p:spPr>
          <a:xfrm>
            <a:off x="1124603" y="1955150"/>
            <a:ext cx="2361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5" name="Google Shape;945;p13"/>
          <p:cNvSpPr txBox="1"/>
          <p:nvPr>
            <p:ph idx="3" type="title"/>
          </p:nvPr>
        </p:nvSpPr>
        <p:spPr>
          <a:xfrm>
            <a:off x="742403" y="2979013"/>
            <a:ext cx="27432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46" name="Google Shape;946;p13"/>
          <p:cNvSpPr txBox="1"/>
          <p:nvPr>
            <p:ph hasCustomPrompt="1" idx="4" type="title"/>
          </p:nvPr>
        </p:nvSpPr>
        <p:spPr>
          <a:xfrm>
            <a:off x="3627625" y="3094225"/>
            <a:ext cx="814800" cy="6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7" name="Google Shape;947;p13"/>
          <p:cNvSpPr txBox="1"/>
          <p:nvPr>
            <p:ph idx="5" type="subTitle"/>
          </p:nvPr>
        </p:nvSpPr>
        <p:spPr>
          <a:xfrm>
            <a:off x="1124603" y="3423013"/>
            <a:ext cx="2361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8" name="Google Shape;948;p13"/>
          <p:cNvSpPr txBox="1"/>
          <p:nvPr>
            <p:ph idx="6" type="title"/>
          </p:nvPr>
        </p:nvSpPr>
        <p:spPr>
          <a:xfrm>
            <a:off x="5655097" y="2979013"/>
            <a:ext cx="27465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49" name="Google Shape;949;p13"/>
          <p:cNvSpPr txBox="1"/>
          <p:nvPr>
            <p:ph hasCustomPrompt="1" idx="7" type="title"/>
          </p:nvPr>
        </p:nvSpPr>
        <p:spPr>
          <a:xfrm>
            <a:off x="4701563" y="3094225"/>
            <a:ext cx="814800" cy="6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0" name="Google Shape;950;p13"/>
          <p:cNvSpPr txBox="1"/>
          <p:nvPr>
            <p:ph idx="8" type="subTitle"/>
          </p:nvPr>
        </p:nvSpPr>
        <p:spPr>
          <a:xfrm>
            <a:off x="5655097" y="3423013"/>
            <a:ext cx="2361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3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952" name="Google Shape;952;p13"/>
          <p:cNvGrpSpPr/>
          <p:nvPr/>
        </p:nvGrpSpPr>
        <p:grpSpPr>
          <a:xfrm>
            <a:off x="152400" y="108025"/>
            <a:ext cx="435050" cy="4927444"/>
            <a:chOff x="152400" y="114450"/>
            <a:chExt cx="435050" cy="4927444"/>
          </a:xfrm>
        </p:grpSpPr>
        <p:sp>
          <p:nvSpPr>
            <p:cNvPr id="953" name="Google Shape;953;p13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3" name="Google Shape;963;p13"/>
          <p:cNvGrpSpPr/>
          <p:nvPr/>
        </p:nvGrpSpPr>
        <p:grpSpPr>
          <a:xfrm>
            <a:off x="8556550" y="108025"/>
            <a:ext cx="435050" cy="4927444"/>
            <a:chOff x="152400" y="114450"/>
            <a:chExt cx="435050" cy="4927444"/>
          </a:xfrm>
        </p:grpSpPr>
        <p:sp>
          <p:nvSpPr>
            <p:cNvPr id="964" name="Google Shape;964;p13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3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4" name="Google Shape;974;p13"/>
          <p:cNvSpPr txBox="1"/>
          <p:nvPr>
            <p:ph idx="13" type="title"/>
          </p:nvPr>
        </p:nvSpPr>
        <p:spPr>
          <a:xfrm>
            <a:off x="5655097" y="1503725"/>
            <a:ext cx="2743200" cy="43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75" name="Google Shape;975;p13"/>
          <p:cNvSpPr txBox="1"/>
          <p:nvPr>
            <p:ph hasCustomPrompt="1" idx="14" type="title"/>
          </p:nvPr>
        </p:nvSpPr>
        <p:spPr>
          <a:xfrm>
            <a:off x="4701563" y="1639375"/>
            <a:ext cx="814800" cy="6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6" name="Google Shape;976;p13"/>
          <p:cNvSpPr txBox="1"/>
          <p:nvPr>
            <p:ph idx="15" type="subTitle"/>
          </p:nvPr>
        </p:nvSpPr>
        <p:spPr>
          <a:xfrm>
            <a:off x="5655097" y="1955225"/>
            <a:ext cx="2361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77" name="Google Shape;977;p13"/>
          <p:cNvGrpSpPr/>
          <p:nvPr/>
        </p:nvGrpSpPr>
        <p:grpSpPr>
          <a:xfrm>
            <a:off x="628691" y="4608497"/>
            <a:ext cx="7886625" cy="435050"/>
            <a:chOff x="628691" y="4608497"/>
            <a:chExt cx="7886625" cy="435050"/>
          </a:xfrm>
        </p:grpSpPr>
        <p:sp>
          <p:nvSpPr>
            <p:cNvPr id="978" name="Google Shape;978;p13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3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3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3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3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3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4"/>
          <p:cNvSpPr txBox="1"/>
          <p:nvPr>
            <p:ph type="title"/>
          </p:nvPr>
        </p:nvSpPr>
        <p:spPr>
          <a:xfrm>
            <a:off x="3075200" y="3175950"/>
            <a:ext cx="29937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96" name="Google Shape;996;p14"/>
          <p:cNvSpPr txBox="1"/>
          <p:nvPr>
            <p:ph idx="1" type="subTitle"/>
          </p:nvPr>
        </p:nvSpPr>
        <p:spPr>
          <a:xfrm>
            <a:off x="1458125" y="1435650"/>
            <a:ext cx="6227700" cy="17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997" name="Google Shape;997;p14"/>
          <p:cNvGrpSpPr/>
          <p:nvPr/>
        </p:nvGrpSpPr>
        <p:grpSpPr>
          <a:xfrm>
            <a:off x="152400" y="108025"/>
            <a:ext cx="435050" cy="4927444"/>
            <a:chOff x="152400" y="114450"/>
            <a:chExt cx="435050" cy="4927444"/>
          </a:xfrm>
        </p:grpSpPr>
        <p:sp>
          <p:nvSpPr>
            <p:cNvPr id="998" name="Google Shape;998;p14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8" name="Google Shape;1008;p14"/>
          <p:cNvGrpSpPr/>
          <p:nvPr/>
        </p:nvGrpSpPr>
        <p:grpSpPr>
          <a:xfrm>
            <a:off x="8556550" y="108025"/>
            <a:ext cx="435050" cy="4927444"/>
            <a:chOff x="152400" y="114450"/>
            <a:chExt cx="435050" cy="4927444"/>
          </a:xfrm>
        </p:grpSpPr>
        <p:sp>
          <p:nvSpPr>
            <p:cNvPr id="1009" name="Google Shape;1009;p14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628691" y="108022"/>
            <a:ext cx="7886625" cy="435050"/>
            <a:chOff x="628691" y="4608497"/>
            <a:chExt cx="7886625" cy="435050"/>
          </a:xfrm>
        </p:grpSpPr>
        <p:sp>
          <p:nvSpPr>
            <p:cNvPr id="1020" name="Google Shape;1020;p14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4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4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4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4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4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6" name="Google Shape;1036;p14"/>
          <p:cNvGrpSpPr/>
          <p:nvPr/>
        </p:nvGrpSpPr>
        <p:grpSpPr>
          <a:xfrm>
            <a:off x="628691" y="4608497"/>
            <a:ext cx="7886625" cy="435050"/>
            <a:chOff x="628691" y="4608497"/>
            <a:chExt cx="7886625" cy="435050"/>
          </a:xfrm>
        </p:grpSpPr>
        <p:sp>
          <p:nvSpPr>
            <p:cNvPr id="1037" name="Google Shape;1037;p14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4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4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4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4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4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4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4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4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4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4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4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4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4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4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4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5"/>
          <p:cNvSpPr txBox="1"/>
          <p:nvPr>
            <p:ph idx="1" type="subTitle"/>
          </p:nvPr>
        </p:nvSpPr>
        <p:spPr>
          <a:xfrm>
            <a:off x="2249800" y="3066488"/>
            <a:ext cx="464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5" name="Google Shape;1055;p15"/>
          <p:cNvSpPr txBox="1"/>
          <p:nvPr>
            <p:ph type="title"/>
          </p:nvPr>
        </p:nvSpPr>
        <p:spPr>
          <a:xfrm>
            <a:off x="3086750" y="1528675"/>
            <a:ext cx="2970600" cy="13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1056" name="Google Shape;1056;p15"/>
          <p:cNvGrpSpPr/>
          <p:nvPr/>
        </p:nvGrpSpPr>
        <p:grpSpPr>
          <a:xfrm>
            <a:off x="160168" y="472354"/>
            <a:ext cx="258402" cy="4225137"/>
            <a:chOff x="160168" y="472354"/>
            <a:chExt cx="258402" cy="4225137"/>
          </a:xfrm>
        </p:grpSpPr>
        <p:sp>
          <p:nvSpPr>
            <p:cNvPr id="1057" name="Google Shape;1057;p15"/>
            <p:cNvSpPr/>
            <p:nvPr/>
          </p:nvSpPr>
          <p:spPr>
            <a:xfrm rot="5400000">
              <a:off x="-67189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5"/>
            <p:cNvSpPr/>
            <p:nvPr/>
          </p:nvSpPr>
          <p:spPr>
            <a:xfrm rot="5400000">
              <a:off x="-67189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5"/>
            <p:cNvSpPr/>
            <p:nvPr/>
          </p:nvSpPr>
          <p:spPr>
            <a:xfrm rot="5400000">
              <a:off x="-67189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5"/>
            <p:cNvSpPr/>
            <p:nvPr/>
          </p:nvSpPr>
          <p:spPr>
            <a:xfrm rot="5400000">
              <a:off x="-67189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5"/>
            <p:cNvSpPr/>
            <p:nvPr/>
          </p:nvSpPr>
          <p:spPr>
            <a:xfrm rot="5400000">
              <a:off x="-67189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5"/>
            <p:cNvSpPr/>
            <p:nvPr/>
          </p:nvSpPr>
          <p:spPr>
            <a:xfrm rot="5400000">
              <a:off x="-67189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3" name="Google Shape;1063;p15"/>
          <p:cNvGrpSpPr/>
          <p:nvPr/>
        </p:nvGrpSpPr>
        <p:grpSpPr>
          <a:xfrm>
            <a:off x="165988" y="4732490"/>
            <a:ext cx="8825609" cy="258402"/>
            <a:chOff x="165988" y="4759165"/>
            <a:chExt cx="8825609" cy="258402"/>
          </a:xfrm>
        </p:grpSpPr>
        <p:sp>
          <p:nvSpPr>
            <p:cNvPr id="1064" name="Google Shape;1064;p15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6" name="Google Shape;1076;p15"/>
          <p:cNvGrpSpPr/>
          <p:nvPr/>
        </p:nvGrpSpPr>
        <p:grpSpPr>
          <a:xfrm>
            <a:off x="8725418" y="472354"/>
            <a:ext cx="258402" cy="4225137"/>
            <a:chOff x="8725418" y="472354"/>
            <a:chExt cx="258402" cy="4225137"/>
          </a:xfrm>
        </p:grpSpPr>
        <p:sp>
          <p:nvSpPr>
            <p:cNvPr id="1077" name="Google Shape;1077;p15"/>
            <p:cNvSpPr/>
            <p:nvPr/>
          </p:nvSpPr>
          <p:spPr>
            <a:xfrm flipH="1" rot="-5400000">
              <a:off x="8498061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 flipH="1" rot="-5400000">
              <a:off x="8498061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 flipH="1" rot="-5400000">
              <a:off x="8498061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 flipH="1" rot="-5400000">
              <a:off x="8498061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 flipH="1" rot="-5400000">
              <a:off x="8498061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5"/>
            <p:cNvSpPr/>
            <p:nvPr/>
          </p:nvSpPr>
          <p:spPr>
            <a:xfrm flipH="1" rot="-5400000">
              <a:off x="8498061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15"/>
          <p:cNvGrpSpPr/>
          <p:nvPr/>
        </p:nvGrpSpPr>
        <p:grpSpPr>
          <a:xfrm>
            <a:off x="165988" y="178940"/>
            <a:ext cx="8825609" cy="258402"/>
            <a:chOff x="165988" y="4759165"/>
            <a:chExt cx="8825609" cy="258402"/>
          </a:xfrm>
        </p:grpSpPr>
        <p:sp>
          <p:nvSpPr>
            <p:cNvPr id="1084" name="Google Shape;1084;p15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6"/>
          <p:cNvSpPr txBox="1"/>
          <p:nvPr>
            <p:ph idx="1" type="subTitle"/>
          </p:nvPr>
        </p:nvSpPr>
        <p:spPr>
          <a:xfrm>
            <a:off x="1976569" y="2325294"/>
            <a:ext cx="2840400" cy="10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8" name="Google Shape;1098;p16"/>
          <p:cNvSpPr txBox="1"/>
          <p:nvPr>
            <p:ph type="title"/>
          </p:nvPr>
        </p:nvSpPr>
        <p:spPr>
          <a:xfrm>
            <a:off x="1981413" y="1752600"/>
            <a:ext cx="284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099" name="Google Shape;1099;p16"/>
          <p:cNvGrpSpPr/>
          <p:nvPr/>
        </p:nvGrpSpPr>
        <p:grpSpPr>
          <a:xfrm>
            <a:off x="152400" y="108025"/>
            <a:ext cx="435050" cy="4927444"/>
            <a:chOff x="152400" y="114450"/>
            <a:chExt cx="435050" cy="4927444"/>
          </a:xfrm>
        </p:grpSpPr>
        <p:sp>
          <p:nvSpPr>
            <p:cNvPr id="1100" name="Google Shape;1100;p16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6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6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6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6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6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6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16"/>
          <p:cNvGrpSpPr/>
          <p:nvPr/>
        </p:nvGrpSpPr>
        <p:grpSpPr>
          <a:xfrm>
            <a:off x="628691" y="108022"/>
            <a:ext cx="7886625" cy="435050"/>
            <a:chOff x="628691" y="4608497"/>
            <a:chExt cx="7886625" cy="435050"/>
          </a:xfrm>
        </p:grpSpPr>
        <p:sp>
          <p:nvSpPr>
            <p:cNvPr id="1111" name="Google Shape;1111;p16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6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6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6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6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6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6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6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6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6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6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6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6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6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6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6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7" name="Google Shape;1127;p16"/>
          <p:cNvGrpSpPr/>
          <p:nvPr/>
        </p:nvGrpSpPr>
        <p:grpSpPr>
          <a:xfrm>
            <a:off x="8556550" y="108025"/>
            <a:ext cx="435050" cy="4927444"/>
            <a:chOff x="152400" y="114450"/>
            <a:chExt cx="435050" cy="4927444"/>
          </a:xfrm>
        </p:grpSpPr>
        <p:sp>
          <p:nvSpPr>
            <p:cNvPr id="1128" name="Google Shape;1128;p16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8" name="Google Shape;1138;p16"/>
          <p:cNvGrpSpPr/>
          <p:nvPr/>
        </p:nvGrpSpPr>
        <p:grpSpPr>
          <a:xfrm>
            <a:off x="628691" y="4608497"/>
            <a:ext cx="7886625" cy="435050"/>
            <a:chOff x="628691" y="4608497"/>
            <a:chExt cx="7886625" cy="435050"/>
          </a:xfrm>
        </p:grpSpPr>
        <p:sp>
          <p:nvSpPr>
            <p:cNvPr id="1139" name="Google Shape;1139;p16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6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6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6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6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6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6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6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6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6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6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6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6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_1"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7"/>
          <p:cNvSpPr txBox="1"/>
          <p:nvPr>
            <p:ph idx="1" type="subTitle"/>
          </p:nvPr>
        </p:nvSpPr>
        <p:spPr>
          <a:xfrm>
            <a:off x="5016425" y="2311050"/>
            <a:ext cx="2840400" cy="10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7" name="Google Shape;1157;p17"/>
          <p:cNvSpPr txBox="1"/>
          <p:nvPr>
            <p:ph type="title"/>
          </p:nvPr>
        </p:nvSpPr>
        <p:spPr>
          <a:xfrm>
            <a:off x="5021325" y="1738350"/>
            <a:ext cx="284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158" name="Google Shape;1158;p17"/>
          <p:cNvGrpSpPr/>
          <p:nvPr/>
        </p:nvGrpSpPr>
        <p:grpSpPr>
          <a:xfrm>
            <a:off x="165988" y="4732490"/>
            <a:ext cx="8825609" cy="258402"/>
            <a:chOff x="165988" y="4759165"/>
            <a:chExt cx="8825609" cy="258402"/>
          </a:xfrm>
        </p:grpSpPr>
        <p:sp>
          <p:nvSpPr>
            <p:cNvPr id="1159" name="Google Shape;1159;p17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7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7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7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7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7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7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7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7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7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7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7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1" name="Google Shape;1171;p17"/>
          <p:cNvGrpSpPr/>
          <p:nvPr/>
        </p:nvGrpSpPr>
        <p:grpSpPr>
          <a:xfrm>
            <a:off x="8725418" y="472354"/>
            <a:ext cx="258402" cy="4225137"/>
            <a:chOff x="8725418" y="472354"/>
            <a:chExt cx="258402" cy="4225137"/>
          </a:xfrm>
        </p:grpSpPr>
        <p:sp>
          <p:nvSpPr>
            <p:cNvPr id="1172" name="Google Shape;1172;p17"/>
            <p:cNvSpPr/>
            <p:nvPr/>
          </p:nvSpPr>
          <p:spPr>
            <a:xfrm flipH="1" rot="-5400000">
              <a:off x="8498061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7"/>
            <p:cNvSpPr/>
            <p:nvPr/>
          </p:nvSpPr>
          <p:spPr>
            <a:xfrm flipH="1" rot="-5400000">
              <a:off x="8498061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7"/>
            <p:cNvSpPr/>
            <p:nvPr/>
          </p:nvSpPr>
          <p:spPr>
            <a:xfrm flipH="1" rot="-5400000">
              <a:off x="8498061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7"/>
            <p:cNvSpPr/>
            <p:nvPr/>
          </p:nvSpPr>
          <p:spPr>
            <a:xfrm flipH="1" rot="-5400000">
              <a:off x="8498061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7"/>
            <p:cNvSpPr/>
            <p:nvPr/>
          </p:nvSpPr>
          <p:spPr>
            <a:xfrm flipH="1" rot="-5400000">
              <a:off x="8498061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7"/>
            <p:cNvSpPr/>
            <p:nvPr/>
          </p:nvSpPr>
          <p:spPr>
            <a:xfrm flipH="1" rot="-5400000">
              <a:off x="8498061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8" name="Google Shape;1178;p17"/>
          <p:cNvGrpSpPr/>
          <p:nvPr/>
        </p:nvGrpSpPr>
        <p:grpSpPr>
          <a:xfrm>
            <a:off x="160168" y="472354"/>
            <a:ext cx="258402" cy="4225137"/>
            <a:chOff x="160168" y="472354"/>
            <a:chExt cx="258402" cy="4225137"/>
          </a:xfrm>
        </p:grpSpPr>
        <p:sp>
          <p:nvSpPr>
            <p:cNvPr id="1179" name="Google Shape;1179;p17"/>
            <p:cNvSpPr/>
            <p:nvPr/>
          </p:nvSpPr>
          <p:spPr>
            <a:xfrm rot="5400000">
              <a:off x="-67189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7"/>
            <p:cNvSpPr/>
            <p:nvPr/>
          </p:nvSpPr>
          <p:spPr>
            <a:xfrm rot="5400000">
              <a:off x="-67189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7"/>
            <p:cNvSpPr/>
            <p:nvPr/>
          </p:nvSpPr>
          <p:spPr>
            <a:xfrm rot="5400000">
              <a:off x="-67189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7"/>
            <p:cNvSpPr/>
            <p:nvPr/>
          </p:nvSpPr>
          <p:spPr>
            <a:xfrm rot="5400000">
              <a:off x="-67189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7"/>
            <p:cNvSpPr/>
            <p:nvPr/>
          </p:nvSpPr>
          <p:spPr>
            <a:xfrm rot="5400000">
              <a:off x="-67189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7"/>
            <p:cNvSpPr/>
            <p:nvPr/>
          </p:nvSpPr>
          <p:spPr>
            <a:xfrm rot="5400000">
              <a:off x="-67189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5" name="Google Shape;1185;p17"/>
          <p:cNvGrpSpPr/>
          <p:nvPr/>
        </p:nvGrpSpPr>
        <p:grpSpPr>
          <a:xfrm>
            <a:off x="165988" y="178940"/>
            <a:ext cx="8825609" cy="258402"/>
            <a:chOff x="165988" y="4759165"/>
            <a:chExt cx="8825609" cy="258402"/>
          </a:xfrm>
        </p:grpSpPr>
        <p:sp>
          <p:nvSpPr>
            <p:cNvPr id="1186" name="Google Shape;1186;p17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7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7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7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7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7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7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7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7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7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7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7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_1_1">
    <p:bg>
      <p:bgPr>
        <a:gradFill>
          <a:gsLst>
            <a:gs pos="0">
              <a:srgbClr val="F7AF4E">
                <a:alpha val="65490"/>
              </a:srgbClr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8"/>
          <p:cNvSpPr txBox="1"/>
          <p:nvPr>
            <p:ph idx="1" type="subTitle"/>
          </p:nvPr>
        </p:nvSpPr>
        <p:spPr>
          <a:xfrm>
            <a:off x="1206950" y="2311025"/>
            <a:ext cx="2840400" cy="10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18"/>
          <p:cNvSpPr txBox="1"/>
          <p:nvPr>
            <p:ph type="title"/>
          </p:nvPr>
        </p:nvSpPr>
        <p:spPr>
          <a:xfrm>
            <a:off x="1211850" y="1738325"/>
            <a:ext cx="284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201" name="Google Shape;1201;p18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1202" name="Google Shape;1202;p18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8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8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8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8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8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8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8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8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8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8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8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8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8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8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8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8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8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8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8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8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8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8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8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8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8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8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8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8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8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8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8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8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8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8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8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8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8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8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8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8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8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8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8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8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8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8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8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8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8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8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8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8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8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8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8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8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8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8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8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8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8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8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8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8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8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8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8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0" name="Google Shape;1270;p18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1271" name="Google Shape;1271;p18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8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8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8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8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8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8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8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8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8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8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8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8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8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8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8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8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8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8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8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8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8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8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8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8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8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8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8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8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8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8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8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8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8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8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8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7" name="Google Shape;1307;p18"/>
          <p:cNvGrpSpPr/>
          <p:nvPr/>
        </p:nvGrpSpPr>
        <p:grpSpPr>
          <a:xfrm flipH="1" rot="10800000">
            <a:off x="263821" y="154209"/>
            <a:ext cx="8616363" cy="332338"/>
            <a:chOff x="100671" y="4529484"/>
            <a:chExt cx="8616363" cy="332338"/>
          </a:xfrm>
        </p:grpSpPr>
        <p:sp>
          <p:nvSpPr>
            <p:cNvPr id="1308" name="Google Shape;1308;p18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8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8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8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8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8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8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8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8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8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8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8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8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8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8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8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8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8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8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8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8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8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8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8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8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8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8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8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8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8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8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8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8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8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8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8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8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8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8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8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8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8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8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18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8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8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8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8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8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8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8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8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8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8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8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8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8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8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8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8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8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8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8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8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8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8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8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8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6" name="Google Shape;1376;p18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1377" name="Google Shape;1377;p18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8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8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8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8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8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8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8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8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8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8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8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8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8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8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8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8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8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8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8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8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8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8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8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8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8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8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8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8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8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8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8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8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8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8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3_1_1_1"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9"/>
          <p:cNvSpPr txBox="1"/>
          <p:nvPr>
            <p:ph idx="1" type="subTitle"/>
          </p:nvPr>
        </p:nvSpPr>
        <p:spPr>
          <a:xfrm>
            <a:off x="1625100" y="3884125"/>
            <a:ext cx="5893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19"/>
          <p:cNvSpPr txBox="1"/>
          <p:nvPr>
            <p:ph type="title"/>
          </p:nvPr>
        </p:nvSpPr>
        <p:spPr>
          <a:xfrm>
            <a:off x="1407450" y="3311413"/>
            <a:ext cx="6329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1416" name="Google Shape;1416;p19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1417" name="Google Shape;1417;p19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9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9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9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9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9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9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9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9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9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9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9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9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9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9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9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9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9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9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9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9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9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9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9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9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9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9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9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9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9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9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9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9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9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9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9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3" name="Google Shape;1453;p19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1454" name="Google Shape;1454;p19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9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9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9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9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9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9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9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9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9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9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9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9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9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9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9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9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9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9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9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9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9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9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9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9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9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9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9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9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9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9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9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9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9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9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9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9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9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9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9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9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9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9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9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9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9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9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9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9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9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9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9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9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9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9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9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9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9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9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9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9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9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9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9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9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9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9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2" name="Google Shape;1522;p19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1523" name="Google Shape;1523;p19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9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9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9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9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9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9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9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9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9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9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9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9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9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9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9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9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9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9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9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9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9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9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9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9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3_1_1_1_1"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20"/>
          <p:cNvSpPr txBox="1"/>
          <p:nvPr>
            <p:ph type="title"/>
          </p:nvPr>
        </p:nvSpPr>
        <p:spPr>
          <a:xfrm>
            <a:off x="2178725" y="445025"/>
            <a:ext cx="4786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561" name="Google Shape;1561;p20"/>
          <p:cNvSpPr txBox="1"/>
          <p:nvPr>
            <p:ph idx="1" type="body"/>
          </p:nvPr>
        </p:nvSpPr>
        <p:spPr>
          <a:xfrm>
            <a:off x="720000" y="1180625"/>
            <a:ext cx="3747300" cy="33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1562" name="Google Shape;1562;p20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1563" name="Google Shape;1563;p20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20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20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20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20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20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20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20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20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20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20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20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20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20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20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20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0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20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20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20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20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20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20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20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20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20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20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0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0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20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20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20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0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9" name="Google Shape;1599;p20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1600" name="Google Shape;1600;p20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0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20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0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0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20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20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0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0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0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20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20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20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20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20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20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20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20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20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20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20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20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20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20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20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20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20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20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20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20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20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20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0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0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0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20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20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20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20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20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20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20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20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20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20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20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20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20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20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20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0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0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0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0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20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0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0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0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20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20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20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20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20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20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20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20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20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20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8" name="Google Shape;1668;p20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1669" name="Google Shape;1669;p20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20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20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20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20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20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20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20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0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20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20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20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20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20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20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20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20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20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20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20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20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20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20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20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20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20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20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20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20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20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20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20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20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5" name="Google Shape;1705;p20"/>
          <p:cNvSpPr txBox="1"/>
          <p:nvPr>
            <p:ph idx="2" type="body"/>
          </p:nvPr>
        </p:nvSpPr>
        <p:spPr>
          <a:xfrm>
            <a:off x="4683900" y="1180625"/>
            <a:ext cx="3747300" cy="33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5EDBA3">
                <a:alpha val="57647"/>
              </a:srgbClr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/>
          <p:nvPr>
            <p:ph type="title"/>
          </p:nvPr>
        </p:nvSpPr>
        <p:spPr>
          <a:xfrm>
            <a:off x="1920525" y="2886175"/>
            <a:ext cx="53031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7" name="Google Shape;157;p3"/>
          <p:cNvSpPr txBox="1"/>
          <p:nvPr>
            <p:ph hasCustomPrompt="1" idx="2" type="title"/>
          </p:nvPr>
        </p:nvSpPr>
        <p:spPr>
          <a:xfrm>
            <a:off x="3762763" y="1489375"/>
            <a:ext cx="1618500" cy="70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8" name="Google Shape;158;p3"/>
          <p:cNvSpPr txBox="1"/>
          <p:nvPr>
            <p:ph idx="1" type="subTitle"/>
          </p:nvPr>
        </p:nvSpPr>
        <p:spPr>
          <a:xfrm>
            <a:off x="2391925" y="3651533"/>
            <a:ext cx="43602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9" name="Google Shape;159;p3"/>
          <p:cNvGrpSpPr/>
          <p:nvPr/>
        </p:nvGrpSpPr>
        <p:grpSpPr>
          <a:xfrm>
            <a:off x="170341" y="199387"/>
            <a:ext cx="344263" cy="4439630"/>
            <a:chOff x="170341" y="168862"/>
            <a:chExt cx="344263" cy="4439630"/>
          </a:xfrm>
        </p:grpSpPr>
        <p:sp>
          <p:nvSpPr>
            <p:cNvPr id="160" name="Google Shape;160;p3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3"/>
          <p:cNvGrpSpPr/>
          <p:nvPr/>
        </p:nvGrpSpPr>
        <p:grpSpPr>
          <a:xfrm>
            <a:off x="560824" y="174958"/>
            <a:ext cx="7995926" cy="344263"/>
            <a:chOff x="560824" y="4674164"/>
            <a:chExt cx="7995926" cy="344263"/>
          </a:xfrm>
        </p:grpSpPr>
        <p:sp>
          <p:nvSpPr>
            <p:cNvPr id="181" name="Google Shape;181;p3"/>
            <p:cNvSpPr/>
            <p:nvPr/>
          </p:nvSpPr>
          <p:spPr>
            <a:xfrm>
              <a:off x="4619430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5" y="4326"/>
                    <a:pt x="3375" y="4371"/>
                    <a:pt x="3171" y="4371"/>
                  </a:cubicBezTo>
                  <a:cubicBezTo>
                    <a:pt x="2330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4529870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0603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80" y="4326"/>
                    <a:pt x="3378" y="4371"/>
                    <a:pt x="3174" y="4371"/>
                  </a:cubicBezTo>
                  <a:cubicBezTo>
                    <a:pt x="2329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97110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5501497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5" y="1233"/>
                  </a:moveTo>
                  <a:cubicBezTo>
                    <a:pt x="3547" y="1233"/>
                    <a:pt x="3806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6" y="4371"/>
                    <a:pt x="1438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30" y="1233"/>
                    <a:pt x="3295" y="1233"/>
                  </a:cubicBezTo>
                  <a:close/>
                  <a:moveTo>
                    <a:pt x="3327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9" y="5608"/>
                  </a:cubicBezTo>
                  <a:cubicBezTo>
                    <a:pt x="3482" y="5608"/>
                    <a:pt x="3840" y="5528"/>
                    <a:pt x="4168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411987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417819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4088686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736961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647753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6824898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4" y="2023"/>
                    <a:pt x="4707" y="3723"/>
                    <a:pt x="3759" y="4227"/>
                  </a:cubicBezTo>
                  <a:cubicBezTo>
                    <a:pt x="3576" y="4326"/>
                    <a:pt x="3375" y="4371"/>
                    <a:pt x="3172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67353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7176623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7" y="6651"/>
                    <a:pt x="1127" y="6287"/>
                  </a:cubicBezTo>
                  <a:lnTo>
                    <a:pt x="1127" y="547"/>
                  </a:lnTo>
                  <a:cubicBezTo>
                    <a:pt x="1127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6383664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6" y="1455"/>
                  </a:cubicBezTo>
                  <a:cubicBezTo>
                    <a:pt x="4980" y="2023"/>
                    <a:pt x="4707" y="3723"/>
                    <a:pt x="3759" y="4227"/>
                  </a:cubicBezTo>
                  <a:cubicBezTo>
                    <a:pt x="3575" y="4326"/>
                    <a:pt x="3374" y="4371"/>
                    <a:pt x="3170" y="4371"/>
                  </a:cubicBezTo>
                  <a:cubicBezTo>
                    <a:pt x="2327" y="4371"/>
                    <a:pt x="1434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4" y="1"/>
                  </a:moveTo>
                  <a:cubicBezTo>
                    <a:pt x="1594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6" y="117"/>
                    <a:pt x="3775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6294103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3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594242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5853171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29607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206519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854844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765586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4139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324402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197272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883520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153184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442588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090913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1001706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5003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560824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8499672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814799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80584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7706763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761755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726588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" name="Google Shape;218;p3"/>
          <p:cNvGrpSpPr/>
          <p:nvPr/>
        </p:nvGrpSpPr>
        <p:grpSpPr>
          <a:xfrm>
            <a:off x="209099" y="4674164"/>
            <a:ext cx="8699325" cy="344263"/>
            <a:chOff x="209099" y="4674164"/>
            <a:chExt cx="8699325" cy="344263"/>
          </a:xfrm>
        </p:grpSpPr>
        <p:sp>
          <p:nvSpPr>
            <p:cNvPr id="219" name="Google Shape;219;p3"/>
            <p:cNvSpPr/>
            <p:nvPr/>
          </p:nvSpPr>
          <p:spPr>
            <a:xfrm>
              <a:off x="4619430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5" y="4326"/>
                    <a:pt x="3375" y="4371"/>
                    <a:pt x="3171" y="4371"/>
                  </a:cubicBezTo>
                  <a:cubicBezTo>
                    <a:pt x="2330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4529870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0603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80" y="4326"/>
                    <a:pt x="3378" y="4371"/>
                    <a:pt x="3174" y="4371"/>
                  </a:cubicBezTo>
                  <a:cubicBezTo>
                    <a:pt x="2329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497110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501497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5" y="1233"/>
                  </a:moveTo>
                  <a:cubicBezTo>
                    <a:pt x="3547" y="1233"/>
                    <a:pt x="3806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6" y="4371"/>
                    <a:pt x="1438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30" y="1233"/>
                    <a:pt x="3295" y="1233"/>
                  </a:cubicBezTo>
                  <a:close/>
                  <a:moveTo>
                    <a:pt x="3327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9" y="5608"/>
                  </a:cubicBezTo>
                  <a:cubicBezTo>
                    <a:pt x="3482" y="5608"/>
                    <a:pt x="3840" y="5528"/>
                    <a:pt x="4168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5411987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417819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4088686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3736961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647753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6824898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4" y="2023"/>
                    <a:pt x="4707" y="3723"/>
                    <a:pt x="3759" y="4227"/>
                  </a:cubicBezTo>
                  <a:cubicBezTo>
                    <a:pt x="3576" y="4326"/>
                    <a:pt x="3375" y="4371"/>
                    <a:pt x="3172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7353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7176623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7" y="6651"/>
                    <a:pt x="1127" y="6287"/>
                  </a:cubicBezTo>
                  <a:lnTo>
                    <a:pt x="1127" y="547"/>
                  </a:lnTo>
                  <a:cubicBezTo>
                    <a:pt x="1127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6383664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6" y="1455"/>
                  </a:cubicBezTo>
                  <a:cubicBezTo>
                    <a:pt x="4980" y="2023"/>
                    <a:pt x="4707" y="3723"/>
                    <a:pt x="3759" y="4227"/>
                  </a:cubicBezTo>
                  <a:cubicBezTo>
                    <a:pt x="3575" y="4326"/>
                    <a:pt x="3374" y="4371"/>
                    <a:pt x="3170" y="4371"/>
                  </a:cubicBezTo>
                  <a:cubicBezTo>
                    <a:pt x="2327" y="4371"/>
                    <a:pt x="1434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4" y="1"/>
                  </a:moveTo>
                  <a:cubicBezTo>
                    <a:pt x="1594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6" y="117"/>
                    <a:pt x="3775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294103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3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594242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5853171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29607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206519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2854844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2765586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4139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2324402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197272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1883520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53184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1442588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1090913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1001706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003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560824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209099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8499672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814799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80584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7706763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61755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26588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858923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3"/>
          <p:cNvGrpSpPr/>
          <p:nvPr/>
        </p:nvGrpSpPr>
        <p:grpSpPr>
          <a:xfrm>
            <a:off x="8564166" y="199387"/>
            <a:ext cx="344263" cy="4439630"/>
            <a:chOff x="170341" y="168862"/>
            <a:chExt cx="344263" cy="4439630"/>
          </a:xfrm>
        </p:grpSpPr>
        <p:sp>
          <p:nvSpPr>
            <p:cNvPr id="259" name="Google Shape;259;p3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3_1_1_1_1_1"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21"/>
          <p:cNvSpPr txBox="1"/>
          <p:nvPr>
            <p:ph idx="1" type="body"/>
          </p:nvPr>
        </p:nvSpPr>
        <p:spPr>
          <a:xfrm>
            <a:off x="715100" y="1202650"/>
            <a:ext cx="7259400" cy="13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08" name="Google Shape;1708;p21"/>
          <p:cNvSpPr txBox="1"/>
          <p:nvPr>
            <p:ph type="title"/>
          </p:nvPr>
        </p:nvSpPr>
        <p:spPr>
          <a:xfrm>
            <a:off x="2006325" y="445025"/>
            <a:ext cx="513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"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22"/>
          <p:cNvSpPr txBox="1"/>
          <p:nvPr>
            <p:ph type="title"/>
          </p:nvPr>
        </p:nvSpPr>
        <p:spPr>
          <a:xfrm>
            <a:off x="3272400" y="1834500"/>
            <a:ext cx="4346700" cy="10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11" name="Google Shape;1711;p22"/>
          <p:cNvSpPr txBox="1"/>
          <p:nvPr>
            <p:ph hasCustomPrompt="1" idx="2" type="title"/>
          </p:nvPr>
        </p:nvSpPr>
        <p:spPr>
          <a:xfrm>
            <a:off x="1682087" y="2217725"/>
            <a:ext cx="1310700" cy="70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12" name="Google Shape;1712;p22"/>
          <p:cNvSpPr txBox="1"/>
          <p:nvPr>
            <p:ph idx="1" type="subTitle"/>
          </p:nvPr>
        </p:nvSpPr>
        <p:spPr>
          <a:xfrm>
            <a:off x="3272400" y="2879700"/>
            <a:ext cx="4346700" cy="4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13" name="Google Shape;1713;p22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1714" name="Google Shape;1714;p22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22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22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22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22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22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22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22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22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2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22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22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22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22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22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22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22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22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22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22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22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22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22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22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22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22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22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22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22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22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22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22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22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22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22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22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0" name="Google Shape;1750;p22"/>
          <p:cNvGrpSpPr/>
          <p:nvPr/>
        </p:nvGrpSpPr>
        <p:grpSpPr>
          <a:xfrm flipH="1" rot="10800000">
            <a:off x="263821" y="154209"/>
            <a:ext cx="8616363" cy="332338"/>
            <a:chOff x="100671" y="4529484"/>
            <a:chExt cx="8616363" cy="332338"/>
          </a:xfrm>
        </p:grpSpPr>
        <p:sp>
          <p:nvSpPr>
            <p:cNvPr id="1751" name="Google Shape;1751;p22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22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22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22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22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2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2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2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2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2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2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2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2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2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2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2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2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2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2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2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2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2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2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2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2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2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2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2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2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2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2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2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2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2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2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2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2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2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22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2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2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2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2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2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2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2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2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2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2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2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2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2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2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2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2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2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2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2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2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2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2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2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2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2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2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2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2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9" name="Google Shape;1819;p22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1820" name="Google Shape;1820;p22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22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2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2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2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2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2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2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22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2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2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2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22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22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22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22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22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2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2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2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2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2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22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22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22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22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22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22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22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22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22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22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22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22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22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22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22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22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22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22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22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22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22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2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22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22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22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2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2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22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22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22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22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22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22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22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2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22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22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22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2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22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22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22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22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22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22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22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8" name="Google Shape;1888;p22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1889" name="Google Shape;1889;p22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2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2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22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2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22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22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2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2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22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2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22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22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2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2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22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2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2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22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2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2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2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2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22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22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2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22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22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2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22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22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22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22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22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22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22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"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25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1927" name="Google Shape;1927;p23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1928" name="Google Shape;1928;p23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23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23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23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23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23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23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23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23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23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23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23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23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23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23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23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23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23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23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23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23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23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23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23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23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23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23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23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23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23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23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23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23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23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23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23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4" name="Google Shape;1964;p23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1965" name="Google Shape;1965;p23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23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23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23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23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23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3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23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23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3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23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23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3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3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3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3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3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3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3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23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23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3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23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23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23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3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23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23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23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23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23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23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23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23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23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23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23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23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23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23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23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23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23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23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23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3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23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23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3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23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3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3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3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3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23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23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3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3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3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3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3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3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23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23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23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23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23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23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3" name="Google Shape;2033;p23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2034" name="Google Shape;2034;p23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23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23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23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23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23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23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23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23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23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23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23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23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23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23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3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23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3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3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3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23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3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23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23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3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23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23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3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23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3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3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23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23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3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3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3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_1"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70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2072" name="Google Shape;2072;p24"/>
          <p:cNvGrpSpPr/>
          <p:nvPr/>
        </p:nvGrpSpPr>
        <p:grpSpPr>
          <a:xfrm>
            <a:off x="160178" y="472536"/>
            <a:ext cx="258402" cy="4224714"/>
            <a:chOff x="160168" y="472354"/>
            <a:chExt cx="258402" cy="4225137"/>
          </a:xfrm>
        </p:grpSpPr>
        <p:sp>
          <p:nvSpPr>
            <p:cNvPr id="2073" name="Google Shape;2073;p24"/>
            <p:cNvSpPr/>
            <p:nvPr/>
          </p:nvSpPr>
          <p:spPr>
            <a:xfrm rot="5400000">
              <a:off x="-67189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24"/>
            <p:cNvSpPr/>
            <p:nvPr/>
          </p:nvSpPr>
          <p:spPr>
            <a:xfrm rot="5400000">
              <a:off x="-67189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24"/>
            <p:cNvSpPr/>
            <p:nvPr/>
          </p:nvSpPr>
          <p:spPr>
            <a:xfrm rot="5400000">
              <a:off x="-67189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4"/>
            <p:cNvSpPr/>
            <p:nvPr/>
          </p:nvSpPr>
          <p:spPr>
            <a:xfrm rot="5400000">
              <a:off x="-67189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24"/>
            <p:cNvSpPr/>
            <p:nvPr/>
          </p:nvSpPr>
          <p:spPr>
            <a:xfrm rot="5400000">
              <a:off x="-67189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4"/>
            <p:cNvSpPr/>
            <p:nvPr/>
          </p:nvSpPr>
          <p:spPr>
            <a:xfrm rot="5400000">
              <a:off x="-67189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9" name="Google Shape;2079;p24"/>
          <p:cNvGrpSpPr/>
          <p:nvPr/>
        </p:nvGrpSpPr>
        <p:grpSpPr>
          <a:xfrm>
            <a:off x="165988" y="4732490"/>
            <a:ext cx="8825609" cy="258402"/>
            <a:chOff x="165988" y="4759165"/>
            <a:chExt cx="8825609" cy="258402"/>
          </a:xfrm>
        </p:grpSpPr>
        <p:sp>
          <p:nvSpPr>
            <p:cNvPr id="2080" name="Google Shape;2080;p24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24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4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4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4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4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4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4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4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4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4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4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2" name="Google Shape;2092;p24"/>
          <p:cNvGrpSpPr/>
          <p:nvPr/>
        </p:nvGrpSpPr>
        <p:grpSpPr>
          <a:xfrm>
            <a:off x="8725418" y="472354"/>
            <a:ext cx="258402" cy="4225137"/>
            <a:chOff x="8725418" y="472354"/>
            <a:chExt cx="258402" cy="4225137"/>
          </a:xfrm>
        </p:grpSpPr>
        <p:sp>
          <p:nvSpPr>
            <p:cNvPr id="2093" name="Google Shape;2093;p24"/>
            <p:cNvSpPr/>
            <p:nvPr/>
          </p:nvSpPr>
          <p:spPr>
            <a:xfrm flipH="1" rot="-5400000">
              <a:off x="8498061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4"/>
            <p:cNvSpPr/>
            <p:nvPr/>
          </p:nvSpPr>
          <p:spPr>
            <a:xfrm flipH="1" rot="-5400000">
              <a:off x="8498061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4"/>
            <p:cNvSpPr/>
            <p:nvPr/>
          </p:nvSpPr>
          <p:spPr>
            <a:xfrm flipH="1" rot="-5400000">
              <a:off x="8498061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4"/>
            <p:cNvSpPr/>
            <p:nvPr/>
          </p:nvSpPr>
          <p:spPr>
            <a:xfrm flipH="1" rot="-5400000">
              <a:off x="8498061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4"/>
            <p:cNvSpPr/>
            <p:nvPr/>
          </p:nvSpPr>
          <p:spPr>
            <a:xfrm flipH="1" rot="-5400000">
              <a:off x="8498061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4"/>
            <p:cNvSpPr/>
            <p:nvPr/>
          </p:nvSpPr>
          <p:spPr>
            <a:xfrm flipH="1" rot="-5400000">
              <a:off x="8498061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_1_1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2101" name="Google Shape;2101;p25"/>
          <p:cNvGrpSpPr/>
          <p:nvPr/>
        </p:nvGrpSpPr>
        <p:grpSpPr>
          <a:xfrm>
            <a:off x="628691" y="4608497"/>
            <a:ext cx="7886625" cy="435050"/>
            <a:chOff x="628691" y="4608497"/>
            <a:chExt cx="7886625" cy="435050"/>
          </a:xfrm>
        </p:grpSpPr>
        <p:sp>
          <p:nvSpPr>
            <p:cNvPr id="2102" name="Google Shape;2102;p25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5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5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5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5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5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5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5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5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5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5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5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5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5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5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5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8" name="Google Shape;2118;p25"/>
          <p:cNvGrpSpPr/>
          <p:nvPr/>
        </p:nvGrpSpPr>
        <p:grpSpPr>
          <a:xfrm>
            <a:off x="152400" y="108025"/>
            <a:ext cx="435050" cy="4927444"/>
            <a:chOff x="152400" y="114450"/>
            <a:chExt cx="435050" cy="4927444"/>
          </a:xfrm>
        </p:grpSpPr>
        <p:sp>
          <p:nvSpPr>
            <p:cNvPr id="2119" name="Google Shape;2119;p25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5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5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5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5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5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5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5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5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25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9" name="Google Shape;2129;p25"/>
          <p:cNvGrpSpPr/>
          <p:nvPr/>
        </p:nvGrpSpPr>
        <p:grpSpPr>
          <a:xfrm>
            <a:off x="8556550" y="108025"/>
            <a:ext cx="435050" cy="4927444"/>
            <a:chOff x="152400" y="114450"/>
            <a:chExt cx="435050" cy="4927444"/>
          </a:xfrm>
        </p:grpSpPr>
        <p:sp>
          <p:nvSpPr>
            <p:cNvPr id="2130" name="Google Shape;2130;p25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5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5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5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5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5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5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5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5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5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2_1_1_1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40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2142" name="Google Shape;2142;p26"/>
          <p:cNvGrpSpPr/>
          <p:nvPr/>
        </p:nvGrpSpPr>
        <p:grpSpPr>
          <a:xfrm>
            <a:off x="152400" y="4607984"/>
            <a:ext cx="8839200" cy="435563"/>
            <a:chOff x="152400" y="4607984"/>
            <a:chExt cx="8839200" cy="435563"/>
          </a:xfrm>
        </p:grpSpPr>
        <p:grpSp>
          <p:nvGrpSpPr>
            <p:cNvPr id="2143" name="Google Shape;2143;p26"/>
            <p:cNvGrpSpPr/>
            <p:nvPr/>
          </p:nvGrpSpPr>
          <p:grpSpPr>
            <a:xfrm>
              <a:off x="628691" y="4608497"/>
              <a:ext cx="7886625" cy="435050"/>
              <a:chOff x="628691" y="4608497"/>
              <a:chExt cx="7886625" cy="435050"/>
            </a:xfrm>
          </p:grpSpPr>
          <p:sp>
            <p:nvSpPr>
              <p:cNvPr id="2144" name="Google Shape;2144;p26"/>
              <p:cNvSpPr/>
              <p:nvPr/>
            </p:nvSpPr>
            <p:spPr>
              <a:xfrm rot="5400000">
                <a:off x="5100402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75" y="2456"/>
                      <a:pt x="9358" y="2463"/>
                      <a:pt x="9440" y="2478"/>
                    </a:cubicBezTo>
                    <a:cubicBezTo>
                      <a:pt x="8976" y="2957"/>
                      <a:pt x="8459" y="3407"/>
                      <a:pt x="8153" y="3781"/>
                    </a:cubicBezTo>
                    <a:cubicBezTo>
                      <a:pt x="7748" y="4267"/>
                      <a:pt x="7314" y="4732"/>
                      <a:pt x="6858" y="5166"/>
                    </a:cubicBezTo>
                    <a:cubicBezTo>
                      <a:pt x="5974" y="4282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8"/>
                      <a:pt x="8834" y="7209"/>
                      <a:pt x="8115" y="6453"/>
                    </a:cubicBezTo>
                    <a:cubicBezTo>
                      <a:pt x="8849" y="5772"/>
                      <a:pt x="9740" y="4994"/>
                      <a:pt x="10526" y="4148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3"/>
                      <a:pt x="2606" y="9215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5"/>
                      <a:pt x="7726" y="8931"/>
                      <a:pt x="8265" y="9440"/>
                    </a:cubicBezTo>
                    <a:cubicBezTo>
                      <a:pt x="8677" y="9814"/>
                      <a:pt x="9066" y="10218"/>
                      <a:pt x="9433" y="10638"/>
                    </a:cubicBezTo>
                    <a:cubicBezTo>
                      <a:pt x="9298" y="10645"/>
                      <a:pt x="9159" y="10647"/>
                      <a:pt x="9021" y="10647"/>
                    </a:cubicBezTo>
                    <a:cubicBezTo>
                      <a:pt x="8882" y="10647"/>
                      <a:pt x="8744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17"/>
                      <a:pt x="5922" y="8744"/>
                      <a:pt x="6775" y="7808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5"/>
                    </a:lnTo>
                    <a:cubicBezTo>
                      <a:pt x="233" y="12165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5" name="Google Shape;2145;p26"/>
              <p:cNvSpPr/>
              <p:nvPr/>
            </p:nvSpPr>
            <p:spPr>
              <a:xfrm rot="5400000">
                <a:off x="4603141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68" y="2456"/>
                      <a:pt x="9350" y="2463"/>
                      <a:pt x="9433" y="2478"/>
                    </a:cubicBezTo>
                    <a:cubicBezTo>
                      <a:pt x="8969" y="2950"/>
                      <a:pt x="8452" y="3406"/>
                      <a:pt x="8145" y="3781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2"/>
                      <a:pt x="9740" y="4993"/>
                      <a:pt x="10526" y="4147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0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40"/>
                    </a:cubicBezTo>
                    <a:cubicBezTo>
                      <a:pt x="8674" y="9812"/>
                      <a:pt x="9062" y="10214"/>
                      <a:pt x="9427" y="10630"/>
                    </a:cubicBezTo>
                    <a:lnTo>
                      <a:pt x="9427" y="10630"/>
                    </a:lnTo>
                    <a:cubicBezTo>
                      <a:pt x="9267" y="10643"/>
                      <a:pt x="9102" y="10646"/>
                      <a:pt x="8938" y="10646"/>
                    </a:cubicBezTo>
                    <a:cubicBezTo>
                      <a:pt x="8827" y="10646"/>
                      <a:pt x="8717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24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6" name="Google Shape;2146;p26"/>
              <p:cNvSpPr/>
              <p:nvPr/>
            </p:nvSpPr>
            <p:spPr>
              <a:xfrm rot="5400000">
                <a:off x="4105864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56"/>
                    </a:moveTo>
                    <a:cubicBezTo>
                      <a:pt x="9275" y="2456"/>
                      <a:pt x="9358" y="2464"/>
                      <a:pt x="9440" y="2479"/>
                    </a:cubicBezTo>
                    <a:cubicBezTo>
                      <a:pt x="8976" y="2958"/>
                      <a:pt x="8459" y="3407"/>
                      <a:pt x="8153" y="3781"/>
                    </a:cubicBezTo>
                    <a:cubicBezTo>
                      <a:pt x="7748" y="4268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03" y="4590"/>
                      <a:pt x="10503" y="4792"/>
                    </a:cubicBezTo>
                    <a:lnTo>
                      <a:pt x="10503" y="8961"/>
                    </a:lnTo>
                    <a:cubicBezTo>
                      <a:pt x="9740" y="8048"/>
                      <a:pt x="8834" y="7210"/>
                      <a:pt x="8108" y="6454"/>
                    </a:cubicBezTo>
                    <a:cubicBezTo>
                      <a:pt x="8841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5"/>
                      <a:pt x="3459" y="8430"/>
                      <a:pt x="2606" y="9523"/>
                    </a:cubicBezTo>
                    <a:cubicBezTo>
                      <a:pt x="2606" y="9373"/>
                      <a:pt x="2606" y="9216"/>
                      <a:pt x="2606" y="9036"/>
                    </a:cubicBezTo>
                    <a:lnTo>
                      <a:pt x="2606" y="4066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16"/>
                    </a:moveTo>
                    <a:cubicBezTo>
                      <a:pt x="7269" y="8362"/>
                      <a:pt x="7718" y="8939"/>
                      <a:pt x="8257" y="9448"/>
                    </a:cubicBezTo>
                    <a:cubicBezTo>
                      <a:pt x="8672" y="9818"/>
                      <a:pt x="9057" y="10210"/>
                      <a:pt x="9421" y="10632"/>
                    </a:cubicBezTo>
                    <a:lnTo>
                      <a:pt x="9421" y="10632"/>
                    </a:lnTo>
                    <a:cubicBezTo>
                      <a:pt x="9155" y="10653"/>
                      <a:pt x="8875" y="10646"/>
                      <a:pt x="8602" y="10653"/>
                    </a:cubicBezTo>
                    <a:lnTo>
                      <a:pt x="4245" y="10653"/>
                    </a:lnTo>
                    <a:cubicBezTo>
                      <a:pt x="5106" y="9725"/>
                      <a:pt x="5914" y="8752"/>
                      <a:pt x="6775" y="7816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5"/>
                      <a:pt x="233" y="2576"/>
                    </a:cubicBezTo>
                    <a:lnTo>
                      <a:pt x="233" y="10526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3"/>
                      <a:pt x="12869" y="11229"/>
                    </a:cubicBezTo>
                    <a:lnTo>
                      <a:pt x="12869" y="3744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7" name="Google Shape;2147;p26"/>
              <p:cNvSpPr/>
              <p:nvPr/>
            </p:nvSpPr>
            <p:spPr>
              <a:xfrm rot="5400000">
                <a:off x="3608571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48"/>
                    </a:moveTo>
                    <a:cubicBezTo>
                      <a:pt x="9275" y="2456"/>
                      <a:pt x="9358" y="2463"/>
                      <a:pt x="9440" y="2478"/>
                    </a:cubicBezTo>
                    <a:cubicBezTo>
                      <a:pt x="8976" y="2950"/>
                      <a:pt x="8459" y="3407"/>
                      <a:pt x="8153" y="3781"/>
                    </a:cubicBezTo>
                    <a:cubicBezTo>
                      <a:pt x="7748" y="4267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11" y="4582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8"/>
                      <a:pt x="8834" y="7217"/>
                      <a:pt x="8115" y="6453"/>
                    </a:cubicBezTo>
                    <a:cubicBezTo>
                      <a:pt x="8849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3"/>
                      <a:pt x="2606" y="9215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08"/>
                    </a:moveTo>
                    <a:cubicBezTo>
                      <a:pt x="7269" y="8355"/>
                      <a:pt x="7726" y="8939"/>
                      <a:pt x="8265" y="9440"/>
                    </a:cubicBezTo>
                    <a:cubicBezTo>
                      <a:pt x="8677" y="9814"/>
                      <a:pt x="9066" y="10219"/>
                      <a:pt x="9433" y="10638"/>
                    </a:cubicBezTo>
                    <a:cubicBezTo>
                      <a:pt x="9298" y="10645"/>
                      <a:pt x="9159" y="10647"/>
                      <a:pt x="9021" y="10647"/>
                    </a:cubicBezTo>
                    <a:cubicBezTo>
                      <a:pt x="8882" y="10647"/>
                      <a:pt x="8744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17"/>
                      <a:pt x="5922" y="8744"/>
                      <a:pt x="6775" y="7808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5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8" name="Google Shape;2148;p26"/>
              <p:cNvSpPr/>
              <p:nvPr/>
            </p:nvSpPr>
            <p:spPr>
              <a:xfrm rot="5400000">
                <a:off x="3111310" y="4612312"/>
                <a:ext cx="434985" cy="427484"/>
              </a:xfrm>
              <a:custGeom>
                <a:rect b="b" l="l" r="r" t="t"/>
                <a:pathLst>
                  <a:path extrusionOk="0" h="13109" w="13339">
                    <a:moveTo>
                      <a:pt x="9191" y="2464"/>
                    </a:moveTo>
                    <a:cubicBezTo>
                      <a:pt x="9266" y="2471"/>
                      <a:pt x="9348" y="2479"/>
                      <a:pt x="9431" y="2494"/>
                    </a:cubicBezTo>
                    <a:cubicBezTo>
                      <a:pt x="8967" y="2965"/>
                      <a:pt x="8450" y="3422"/>
                      <a:pt x="8143" y="3796"/>
                    </a:cubicBezTo>
                    <a:cubicBezTo>
                      <a:pt x="7746" y="4275"/>
                      <a:pt x="7312" y="4739"/>
                      <a:pt x="6856" y="5173"/>
                    </a:cubicBezTo>
                    <a:cubicBezTo>
                      <a:pt x="5972" y="4298"/>
                      <a:pt x="5081" y="3407"/>
                      <a:pt x="4280" y="2464"/>
                    </a:cubicBezTo>
                    <a:close/>
                    <a:moveTo>
                      <a:pt x="10524" y="4155"/>
                    </a:moveTo>
                    <a:lnTo>
                      <a:pt x="10524" y="4155"/>
                    </a:lnTo>
                    <a:cubicBezTo>
                      <a:pt x="10516" y="4372"/>
                      <a:pt x="10509" y="4597"/>
                      <a:pt x="10509" y="4799"/>
                    </a:cubicBezTo>
                    <a:lnTo>
                      <a:pt x="10509" y="8961"/>
                    </a:lnTo>
                    <a:lnTo>
                      <a:pt x="10501" y="8961"/>
                    </a:lnTo>
                    <a:cubicBezTo>
                      <a:pt x="9738" y="8055"/>
                      <a:pt x="8832" y="7217"/>
                      <a:pt x="8113" y="6461"/>
                    </a:cubicBezTo>
                    <a:cubicBezTo>
                      <a:pt x="8847" y="5780"/>
                      <a:pt x="9738" y="5001"/>
                      <a:pt x="10524" y="4155"/>
                    </a:cubicBezTo>
                    <a:close/>
                    <a:moveTo>
                      <a:pt x="2619" y="3452"/>
                    </a:moveTo>
                    <a:cubicBezTo>
                      <a:pt x="3435" y="4522"/>
                      <a:pt x="4333" y="5518"/>
                      <a:pt x="5314" y="6446"/>
                    </a:cubicBezTo>
                    <a:cubicBezTo>
                      <a:pt x="4236" y="7232"/>
                      <a:pt x="3457" y="8437"/>
                      <a:pt x="2604" y="9530"/>
                    </a:cubicBezTo>
                    <a:cubicBezTo>
                      <a:pt x="2604" y="9380"/>
                      <a:pt x="2604" y="9223"/>
                      <a:pt x="2604" y="9044"/>
                    </a:cubicBezTo>
                    <a:lnTo>
                      <a:pt x="2604" y="4073"/>
                    </a:lnTo>
                    <a:cubicBezTo>
                      <a:pt x="2604" y="3834"/>
                      <a:pt x="2611" y="3631"/>
                      <a:pt x="2619" y="3452"/>
                    </a:cubicBezTo>
                    <a:close/>
                    <a:moveTo>
                      <a:pt x="6773" y="7816"/>
                    </a:moveTo>
                    <a:cubicBezTo>
                      <a:pt x="7267" y="8362"/>
                      <a:pt x="7724" y="8939"/>
                      <a:pt x="8263" y="9448"/>
                    </a:cubicBezTo>
                    <a:cubicBezTo>
                      <a:pt x="8675" y="9822"/>
                      <a:pt x="9064" y="10226"/>
                      <a:pt x="9431" y="10645"/>
                    </a:cubicBezTo>
                    <a:cubicBezTo>
                      <a:pt x="9296" y="10653"/>
                      <a:pt x="9157" y="10655"/>
                      <a:pt x="9019" y="10655"/>
                    </a:cubicBezTo>
                    <a:cubicBezTo>
                      <a:pt x="8880" y="10655"/>
                      <a:pt x="8742" y="10653"/>
                      <a:pt x="8607" y="10653"/>
                    </a:cubicBezTo>
                    <a:lnTo>
                      <a:pt x="4251" y="10653"/>
                    </a:lnTo>
                    <a:cubicBezTo>
                      <a:pt x="5104" y="9725"/>
                      <a:pt x="5920" y="8752"/>
                      <a:pt x="6773" y="7816"/>
                    </a:cubicBezTo>
                    <a:close/>
                    <a:moveTo>
                      <a:pt x="1990" y="1"/>
                    </a:moveTo>
                    <a:cubicBezTo>
                      <a:pt x="351" y="1"/>
                      <a:pt x="231" y="705"/>
                      <a:pt x="231" y="2576"/>
                    </a:cubicBezTo>
                    <a:lnTo>
                      <a:pt x="231" y="10533"/>
                    </a:lnTo>
                    <a:cubicBezTo>
                      <a:pt x="231" y="12166"/>
                      <a:pt x="1" y="13101"/>
                      <a:pt x="1619" y="13101"/>
                    </a:cubicBezTo>
                    <a:cubicBezTo>
                      <a:pt x="1625" y="13101"/>
                      <a:pt x="1632" y="13101"/>
                      <a:pt x="1638" y="13101"/>
                    </a:cubicBezTo>
                    <a:lnTo>
                      <a:pt x="9827" y="13101"/>
                    </a:lnTo>
                    <a:cubicBezTo>
                      <a:pt x="10086" y="13101"/>
                      <a:pt x="10353" y="13109"/>
                      <a:pt x="10617" y="13109"/>
                    </a:cubicBezTo>
                    <a:cubicBezTo>
                      <a:pt x="11778" y="13109"/>
                      <a:pt x="12867" y="12950"/>
                      <a:pt x="12867" y="11229"/>
                    </a:cubicBezTo>
                    <a:lnTo>
                      <a:pt x="12867" y="3744"/>
                    </a:lnTo>
                    <a:cubicBezTo>
                      <a:pt x="12867" y="2112"/>
                      <a:pt x="13338" y="1"/>
                      <a:pt x="107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9" name="Google Shape;2149;p26"/>
              <p:cNvSpPr/>
              <p:nvPr/>
            </p:nvSpPr>
            <p:spPr>
              <a:xfrm rot="5400000">
                <a:off x="2614000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55"/>
                    </a:moveTo>
                    <a:cubicBezTo>
                      <a:pt x="9275" y="2455"/>
                      <a:pt x="9358" y="2463"/>
                      <a:pt x="9440" y="2478"/>
                    </a:cubicBezTo>
                    <a:cubicBezTo>
                      <a:pt x="8976" y="2957"/>
                      <a:pt x="8459" y="3406"/>
                      <a:pt x="8153" y="3780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89"/>
                      <a:pt x="5083" y="3399"/>
                      <a:pt x="4282" y="2455"/>
                    </a:cubicBez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1"/>
                      <a:pt x="9740" y="4993"/>
                      <a:pt x="10526" y="4147"/>
                    </a:cubicBezTo>
                    <a:close/>
                    <a:moveTo>
                      <a:pt x="2621" y="3443"/>
                    </a:moveTo>
                    <a:cubicBezTo>
                      <a:pt x="3437" y="4506"/>
                      <a:pt x="4335" y="5509"/>
                      <a:pt x="5316" y="6438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43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39"/>
                    </a:cubicBezTo>
                    <a:cubicBezTo>
                      <a:pt x="8677" y="9814"/>
                      <a:pt x="9066" y="10218"/>
                      <a:pt x="9433" y="10637"/>
                    </a:cubicBezTo>
                    <a:cubicBezTo>
                      <a:pt x="9275" y="10646"/>
                      <a:pt x="9112" y="10650"/>
                      <a:pt x="8950" y="10650"/>
                    </a:cubicBezTo>
                    <a:cubicBezTo>
                      <a:pt x="8835" y="10650"/>
                      <a:pt x="8721" y="10648"/>
                      <a:pt x="8609" y="10645"/>
                    </a:cubicBezTo>
                    <a:lnTo>
                      <a:pt x="4253" y="10645"/>
                    </a:lnTo>
                    <a:cubicBezTo>
                      <a:pt x="5106" y="9716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7"/>
                      <a:pt x="10601" y="13107"/>
                    </a:cubicBezTo>
                    <a:cubicBezTo>
                      <a:pt x="11768" y="13107"/>
                      <a:pt x="12869" y="12952"/>
                      <a:pt x="12869" y="11228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0" name="Google Shape;2150;p26"/>
              <p:cNvSpPr/>
              <p:nvPr/>
            </p:nvSpPr>
            <p:spPr>
              <a:xfrm rot="5400000">
                <a:off x="2116723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49"/>
                    </a:moveTo>
                    <a:cubicBezTo>
                      <a:pt x="9268" y="2456"/>
                      <a:pt x="9350" y="2464"/>
                      <a:pt x="9433" y="2478"/>
                    </a:cubicBezTo>
                    <a:cubicBezTo>
                      <a:pt x="8969" y="2958"/>
                      <a:pt x="8452" y="3407"/>
                      <a:pt x="8145" y="3781"/>
                    </a:cubicBezTo>
                    <a:cubicBezTo>
                      <a:pt x="7741" y="4268"/>
                      <a:pt x="7314" y="4732"/>
                      <a:pt x="6850" y="5166"/>
                    </a:cubicBezTo>
                    <a:cubicBezTo>
                      <a:pt x="5974" y="4290"/>
                      <a:pt x="5076" y="3399"/>
                      <a:pt x="4275" y="2456"/>
                    </a:cubicBezTo>
                    <a:lnTo>
                      <a:pt x="9193" y="2449"/>
                    </a:lnTo>
                    <a:close/>
                    <a:moveTo>
                      <a:pt x="10518" y="4148"/>
                    </a:moveTo>
                    <a:cubicBezTo>
                      <a:pt x="10518" y="4365"/>
                      <a:pt x="10503" y="4589"/>
                      <a:pt x="10503" y="4792"/>
                    </a:cubicBezTo>
                    <a:lnTo>
                      <a:pt x="10503" y="8954"/>
                    </a:lnTo>
                    <a:cubicBezTo>
                      <a:pt x="9740" y="8048"/>
                      <a:pt x="8834" y="7209"/>
                      <a:pt x="8108" y="6453"/>
                    </a:cubicBezTo>
                    <a:cubicBezTo>
                      <a:pt x="8841" y="5772"/>
                      <a:pt x="9740" y="4994"/>
                      <a:pt x="10518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30"/>
                      <a:pt x="2606" y="9522"/>
                    </a:cubicBezTo>
                    <a:cubicBezTo>
                      <a:pt x="2606" y="9373"/>
                      <a:pt x="2606" y="9216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16"/>
                    </a:moveTo>
                    <a:cubicBezTo>
                      <a:pt x="7269" y="8355"/>
                      <a:pt x="7718" y="8939"/>
                      <a:pt x="8257" y="9440"/>
                    </a:cubicBezTo>
                    <a:cubicBezTo>
                      <a:pt x="8677" y="9814"/>
                      <a:pt x="9066" y="10219"/>
                      <a:pt x="9433" y="10638"/>
                    </a:cubicBezTo>
                    <a:cubicBezTo>
                      <a:pt x="9298" y="10645"/>
                      <a:pt x="9159" y="10647"/>
                      <a:pt x="9020" y="10647"/>
                    </a:cubicBezTo>
                    <a:cubicBezTo>
                      <a:pt x="8881" y="10647"/>
                      <a:pt x="8740" y="10645"/>
                      <a:pt x="8602" y="10645"/>
                    </a:cubicBezTo>
                    <a:lnTo>
                      <a:pt x="4245" y="10645"/>
                    </a:lnTo>
                    <a:cubicBezTo>
                      <a:pt x="5098" y="9717"/>
                      <a:pt x="5914" y="8751"/>
                      <a:pt x="6775" y="7816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6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4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1" name="Google Shape;2151;p26"/>
              <p:cNvSpPr/>
              <p:nvPr/>
            </p:nvSpPr>
            <p:spPr>
              <a:xfrm rot="5400000">
                <a:off x="1619446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75" y="2456"/>
                      <a:pt x="9358" y="2463"/>
                      <a:pt x="9440" y="2478"/>
                    </a:cubicBezTo>
                    <a:cubicBezTo>
                      <a:pt x="8976" y="2957"/>
                      <a:pt x="8459" y="3407"/>
                      <a:pt x="8153" y="3781"/>
                    </a:cubicBezTo>
                    <a:cubicBezTo>
                      <a:pt x="7748" y="4267"/>
                      <a:pt x="7314" y="4732"/>
                      <a:pt x="6858" y="5166"/>
                    </a:cubicBezTo>
                    <a:cubicBezTo>
                      <a:pt x="5974" y="4282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8"/>
                      <a:pt x="8834" y="7209"/>
                      <a:pt x="8115" y="6453"/>
                    </a:cubicBezTo>
                    <a:cubicBezTo>
                      <a:pt x="8849" y="5772"/>
                      <a:pt x="9740" y="4994"/>
                      <a:pt x="10526" y="4148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3"/>
                      <a:pt x="2606" y="9215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5"/>
                      <a:pt x="7726" y="8931"/>
                      <a:pt x="8265" y="9440"/>
                    </a:cubicBezTo>
                    <a:cubicBezTo>
                      <a:pt x="8677" y="9814"/>
                      <a:pt x="9066" y="10218"/>
                      <a:pt x="9433" y="10638"/>
                    </a:cubicBezTo>
                    <a:cubicBezTo>
                      <a:pt x="9298" y="10645"/>
                      <a:pt x="9159" y="10647"/>
                      <a:pt x="9021" y="10647"/>
                    </a:cubicBezTo>
                    <a:cubicBezTo>
                      <a:pt x="8882" y="10647"/>
                      <a:pt x="8744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17"/>
                      <a:pt x="5922" y="8744"/>
                      <a:pt x="6775" y="7808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5"/>
                    </a:lnTo>
                    <a:cubicBezTo>
                      <a:pt x="233" y="12165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2" name="Google Shape;2152;p26"/>
              <p:cNvSpPr/>
              <p:nvPr/>
            </p:nvSpPr>
            <p:spPr>
              <a:xfrm rot="5400000">
                <a:off x="1122185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68" y="2456"/>
                      <a:pt x="9350" y="2463"/>
                      <a:pt x="9433" y="2478"/>
                    </a:cubicBezTo>
                    <a:cubicBezTo>
                      <a:pt x="8969" y="2950"/>
                      <a:pt x="8452" y="3406"/>
                      <a:pt x="8145" y="3781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2"/>
                      <a:pt x="9740" y="4993"/>
                      <a:pt x="10526" y="4147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0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40"/>
                    </a:cubicBezTo>
                    <a:cubicBezTo>
                      <a:pt x="8674" y="9812"/>
                      <a:pt x="9062" y="10214"/>
                      <a:pt x="9427" y="10630"/>
                    </a:cubicBezTo>
                    <a:lnTo>
                      <a:pt x="9427" y="10630"/>
                    </a:lnTo>
                    <a:cubicBezTo>
                      <a:pt x="9267" y="10643"/>
                      <a:pt x="9102" y="10646"/>
                      <a:pt x="8938" y="10646"/>
                    </a:cubicBezTo>
                    <a:cubicBezTo>
                      <a:pt x="8827" y="10646"/>
                      <a:pt x="8717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24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3" name="Google Shape;2153;p26"/>
              <p:cNvSpPr/>
              <p:nvPr/>
            </p:nvSpPr>
            <p:spPr>
              <a:xfrm rot="5400000">
                <a:off x="624908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56"/>
                    </a:moveTo>
                    <a:cubicBezTo>
                      <a:pt x="9275" y="2456"/>
                      <a:pt x="9358" y="2464"/>
                      <a:pt x="9440" y="2479"/>
                    </a:cubicBezTo>
                    <a:cubicBezTo>
                      <a:pt x="8976" y="2958"/>
                      <a:pt x="8459" y="3407"/>
                      <a:pt x="8153" y="3781"/>
                    </a:cubicBezTo>
                    <a:cubicBezTo>
                      <a:pt x="7748" y="4268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03" y="4590"/>
                      <a:pt x="10503" y="4792"/>
                    </a:cubicBezTo>
                    <a:lnTo>
                      <a:pt x="10503" y="8961"/>
                    </a:lnTo>
                    <a:cubicBezTo>
                      <a:pt x="9740" y="8048"/>
                      <a:pt x="8834" y="7210"/>
                      <a:pt x="8108" y="6454"/>
                    </a:cubicBezTo>
                    <a:cubicBezTo>
                      <a:pt x="8841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5"/>
                      <a:pt x="3459" y="8430"/>
                      <a:pt x="2606" y="9523"/>
                    </a:cubicBezTo>
                    <a:cubicBezTo>
                      <a:pt x="2606" y="9373"/>
                      <a:pt x="2606" y="9216"/>
                      <a:pt x="2606" y="9036"/>
                    </a:cubicBezTo>
                    <a:lnTo>
                      <a:pt x="2606" y="4066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16"/>
                    </a:moveTo>
                    <a:cubicBezTo>
                      <a:pt x="7269" y="8362"/>
                      <a:pt x="7718" y="8939"/>
                      <a:pt x="8257" y="9448"/>
                    </a:cubicBezTo>
                    <a:cubicBezTo>
                      <a:pt x="8672" y="9818"/>
                      <a:pt x="9057" y="10210"/>
                      <a:pt x="9421" y="10632"/>
                    </a:cubicBezTo>
                    <a:lnTo>
                      <a:pt x="9421" y="10632"/>
                    </a:lnTo>
                    <a:cubicBezTo>
                      <a:pt x="9155" y="10653"/>
                      <a:pt x="8875" y="10646"/>
                      <a:pt x="8602" y="10653"/>
                    </a:cubicBezTo>
                    <a:lnTo>
                      <a:pt x="4245" y="10653"/>
                    </a:lnTo>
                    <a:cubicBezTo>
                      <a:pt x="5106" y="9725"/>
                      <a:pt x="5914" y="8752"/>
                      <a:pt x="6775" y="7816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5"/>
                      <a:pt x="233" y="2576"/>
                    </a:cubicBezTo>
                    <a:lnTo>
                      <a:pt x="233" y="10526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3"/>
                      <a:pt x="12869" y="11229"/>
                    </a:cubicBezTo>
                    <a:lnTo>
                      <a:pt x="12869" y="3744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4" name="Google Shape;2154;p26"/>
              <p:cNvSpPr/>
              <p:nvPr/>
            </p:nvSpPr>
            <p:spPr>
              <a:xfrm rot="5400000">
                <a:off x="7586804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68" y="2456"/>
                      <a:pt x="9350" y="2463"/>
                      <a:pt x="9433" y="2478"/>
                    </a:cubicBezTo>
                    <a:cubicBezTo>
                      <a:pt x="8969" y="2950"/>
                      <a:pt x="8452" y="3406"/>
                      <a:pt x="8145" y="3781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2"/>
                      <a:pt x="9740" y="4993"/>
                      <a:pt x="10526" y="4147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0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40"/>
                    </a:cubicBezTo>
                    <a:cubicBezTo>
                      <a:pt x="8674" y="9812"/>
                      <a:pt x="9062" y="10214"/>
                      <a:pt x="9427" y="10630"/>
                    </a:cubicBezTo>
                    <a:lnTo>
                      <a:pt x="9427" y="10630"/>
                    </a:lnTo>
                    <a:cubicBezTo>
                      <a:pt x="9267" y="10643"/>
                      <a:pt x="9102" y="10646"/>
                      <a:pt x="8938" y="10646"/>
                    </a:cubicBezTo>
                    <a:cubicBezTo>
                      <a:pt x="8827" y="10646"/>
                      <a:pt x="8717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24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5" name="Google Shape;2155;p26"/>
              <p:cNvSpPr/>
              <p:nvPr/>
            </p:nvSpPr>
            <p:spPr>
              <a:xfrm rot="5400000">
                <a:off x="7089527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56"/>
                    </a:moveTo>
                    <a:cubicBezTo>
                      <a:pt x="9275" y="2456"/>
                      <a:pt x="9358" y="2464"/>
                      <a:pt x="9440" y="2479"/>
                    </a:cubicBezTo>
                    <a:cubicBezTo>
                      <a:pt x="8976" y="2958"/>
                      <a:pt x="8459" y="3407"/>
                      <a:pt x="8153" y="3781"/>
                    </a:cubicBezTo>
                    <a:cubicBezTo>
                      <a:pt x="7748" y="4268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03" y="4590"/>
                      <a:pt x="10503" y="4792"/>
                    </a:cubicBezTo>
                    <a:lnTo>
                      <a:pt x="10503" y="8961"/>
                    </a:lnTo>
                    <a:cubicBezTo>
                      <a:pt x="9740" y="8048"/>
                      <a:pt x="8834" y="7210"/>
                      <a:pt x="8108" y="6454"/>
                    </a:cubicBezTo>
                    <a:cubicBezTo>
                      <a:pt x="8841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5"/>
                      <a:pt x="3459" y="8430"/>
                      <a:pt x="2606" y="9523"/>
                    </a:cubicBezTo>
                    <a:cubicBezTo>
                      <a:pt x="2606" y="9373"/>
                      <a:pt x="2606" y="9216"/>
                      <a:pt x="2606" y="9036"/>
                    </a:cubicBezTo>
                    <a:lnTo>
                      <a:pt x="2606" y="4066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16"/>
                    </a:moveTo>
                    <a:cubicBezTo>
                      <a:pt x="7269" y="8362"/>
                      <a:pt x="7718" y="8939"/>
                      <a:pt x="8257" y="9448"/>
                    </a:cubicBezTo>
                    <a:cubicBezTo>
                      <a:pt x="8672" y="9818"/>
                      <a:pt x="9057" y="10210"/>
                      <a:pt x="9421" y="10632"/>
                    </a:cubicBezTo>
                    <a:lnTo>
                      <a:pt x="9421" y="10632"/>
                    </a:lnTo>
                    <a:cubicBezTo>
                      <a:pt x="9155" y="10653"/>
                      <a:pt x="8875" y="10646"/>
                      <a:pt x="8602" y="10653"/>
                    </a:cubicBezTo>
                    <a:lnTo>
                      <a:pt x="4245" y="10653"/>
                    </a:lnTo>
                    <a:cubicBezTo>
                      <a:pt x="5106" y="9725"/>
                      <a:pt x="5914" y="8752"/>
                      <a:pt x="6775" y="7816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5"/>
                      <a:pt x="233" y="2576"/>
                    </a:cubicBezTo>
                    <a:lnTo>
                      <a:pt x="233" y="10526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3"/>
                      <a:pt x="12869" y="11229"/>
                    </a:cubicBezTo>
                    <a:lnTo>
                      <a:pt x="12869" y="3744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6" name="Google Shape;2156;p26"/>
              <p:cNvSpPr/>
              <p:nvPr/>
            </p:nvSpPr>
            <p:spPr>
              <a:xfrm rot="5400000">
                <a:off x="6592234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48"/>
                    </a:moveTo>
                    <a:cubicBezTo>
                      <a:pt x="9275" y="2456"/>
                      <a:pt x="9358" y="2463"/>
                      <a:pt x="9440" y="2478"/>
                    </a:cubicBezTo>
                    <a:cubicBezTo>
                      <a:pt x="8976" y="2950"/>
                      <a:pt x="8459" y="3407"/>
                      <a:pt x="8153" y="3781"/>
                    </a:cubicBezTo>
                    <a:cubicBezTo>
                      <a:pt x="7748" y="4267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11" y="4582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8"/>
                      <a:pt x="8834" y="7217"/>
                      <a:pt x="8115" y="6453"/>
                    </a:cubicBezTo>
                    <a:cubicBezTo>
                      <a:pt x="8849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3"/>
                      <a:pt x="2606" y="9215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08"/>
                    </a:moveTo>
                    <a:cubicBezTo>
                      <a:pt x="7269" y="8355"/>
                      <a:pt x="7726" y="8939"/>
                      <a:pt x="8265" y="9440"/>
                    </a:cubicBezTo>
                    <a:cubicBezTo>
                      <a:pt x="8677" y="9814"/>
                      <a:pt x="9066" y="10219"/>
                      <a:pt x="9433" y="10638"/>
                    </a:cubicBezTo>
                    <a:cubicBezTo>
                      <a:pt x="9298" y="10645"/>
                      <a:pt x="9159" y="10647"/>
                      <a:pt x="9021" y="10647"/>
                    </a:cubicBezTo>
                    <a:cubicBezTo>
                      <a:pt x="8882" y="10647"/>
                      <a:pt x="8744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17"/>
                      <a:pt x="5922" y="8744"/>
                      <a:pt x="6775" y="7808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5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7" name="Google Shape;2157;p26"/>
              <p:cNvSpPr/>
              <p:nvPr/>
            </p:nvSpPr>
            <p:spPr>
              <a:xfrm rot="5400000">
                <a:off x="6094973" y="4612312"/>
                <a:ext cx="434985" cy="427484"/>
              </a:xfrm>
              <a:custGeom>
                <a:rect b="b" l="l" r="r" t="t"/>
                <a:pathLst>
                  <a:path extrusionOk="0" h="13109" w="13339">
                    <a:moveTo>
                      <a:pt x="9191" y="2464"/>
                    </a:moveTo>
                    <a:cubicBezTo>
                      <a:pt x="9266" y="2471"/>
                      <a:pt x="9348" y="2479"/>
                      <a:pt x="9431" y="2494"/>
                    </a:cubicBezTo>
                    <a:cubicBezTo>
                      <a:pt x="8967" y="2965"/>
                      <a:pt x="8450" y="3422"/>
                      <a:pt x="8143" y="3796"/>
                    </a:cubicBezTo>
                    <a:cubicBezTo>
                      <a:pt x="7746" y="4275"/>
                      <a:pt x="7312" y="4739"/>
                      <a:pt x="6856" y="5173"/>
                    </a:cubicBezTo>
                    <a:cubicBezTo>
                      <a:pt x="5972" y="4298"/>
                      <a:pt x="5081" y="3407"/>
                      <a:pt x="4280" y="2464"/>
                    </a:cubicBezTo>
                    <a:close/>
                    <a:moveTo>
                      <a:pt x="10524" y="4155"/>
                    </a:moveTo>
                    <a:lnTo>
                      <a:pt x="10524" y="4155"/>
                    </a:lnTo>
                    <a:cubicBezTo>
                      <a:pt x="10516" y="4372"/>
                      <a:pt x="10509" y="4597"/>
                      <a:pt x="10509" y="4799"/>
                    </a:cubicBezTo>
                    <a:lnTo>
                      <a:pt x="10509" y="8961"/>
                    </a:lnTo>
                    <a:lnTo>
                      <a:pt x="10501" y="8961"/>
                    </a:lnTo>
                    <a:cubicBezTo>
                      <a:pt x="9738" y="8055"/>
                      <a:pt x="8832" y="7217"/>
                      <a:pt x="8113" y="6461"/>
                    </a:cubicBezTo>
                    <a:cubicBezTo>
                      <a:pt x="8847" y="5780"/>
                      <a:pt x="9738" y="5001"/>
                      <a:pt x="10524" y="4155"/>
                    </a:cubicBezTo>
                    <a:close/>
                    <a:moveTo>
                      <a:pt x="2619" y="3452"/>
                    </a:moveTo>
                    <a:cubicBezTo>
                      <a:pt x="3435" y="4522"/>
                      <a:pt x="4333" y="5518"/>
                      <a:pt x="5314" y="6446"/>
                    </a:cubicBezTo>
                    <a:cubicBezTo>
                      <a:pt x="4236" y="7232"/>
                      <a:pt x="3457" y="8437"/>
                      <a:pt x="2604" y="9530"/>
                    </a:cubicBezTo>
                    <a:cubicBezTo>
                      <a:pt x="2604" y="9380"/>
                      <a:pt x="2604" y="9223"/>
                      <a:pt x="2604" y="9044"/>
                    </a:cubicBezTo>
                    <a:lnTo>
                      <a:pt x="2604" y="4073"/>
                    </a:lnTo>
                    <a:cubicBezTo>
                      <a:pt x="2604" y="3834"/>
                      <a:pt x="2611" y="3631"/>
                      <a:pt x="2619" y="3452"/>
                    </a:cubicBezTo>
                    <a:close/>
                    <a:moveTo>
                      <a:pt x="6773" y="7816"/>
                    </a:moveTo>
                    <a:cubicBezTo>
                      <a:pt x="7267" y="8362"/>
                      <a:pt x="7724" y="8939"/>
                      <a:pt x="8263" y="9448"/>
                    </a:cubicBezTo>
                    <a:cubicBezTo>
                      <a:pt x="8675" y="9822"/>
                      <a:pt x="9064" y="10226"/>
                      <a:pt x="9431" y="10645"/>
                    </a:cubicBezTo>
                    <a:cubicBezTo>
                      <a:pt x="9296" y="10653"/>
                      <a:pt x="9157" y="10655"/>
                      <a:pt x="9019" y="10655"/>
                    </a:cubicBezTo>
                    <a:cubicBezTo>
                      <a:pt x="8880" y="10655"/>
                      <a:pt x="8742" y="10653"/>
                      <a:pt x="8607" y="10653"/>
                    </a:cubicBezTo>
                    <a:lnTo>
                      <a:pt x="4251" y="10653"/>
                    </a:lnTo>
                    <a:cubicBezTo>
                      <a:pt x="5104" y="9725"/>
                      <a:pt x="5920" y="8752"/>
                      <a:pt x="6773" y="7816"/>
                    </a:cubicBezTo>
                    <a:close/>
                    <a:moveTo>
                      <a:pt x="1990" y="1"/>
                    </a:moveTo>
                    <a:cubicBezTo>
                      <a:pt x="351" y="1"/>
                      <a:pt x="231" y="705"/>
                      <a:pt x="231" y="2576"/>
                    </a:cubicBezTo>
                    <a:lnTo>
                      <a:pt x="231" y="10533"/>
                    </a:lnTo>
                    <a:cubicBezTo>
                      <a:pt x="231" y="12166"/>
                      <a:pt x="1" y="13101"/>
                      <a:pt x="1619" y="13101"/>
                    </a:cubicBezTo>
                    <a:cubicBezTo>
                      <a:pt x="1625" y="13101"/>
                      <a:pt x="1632" y="13101"/>
                      <a:pt x="1638" y="13101"/>
                    </a:cubicBezTo>
                    <a:lnTo>
                      <a:pt x="9827" y="13101"/>
                    </a:lnTo>
                    <a:cubicBezTo>
                      <a:pt x="10086" y="13101"/>
                      <a:pt x="10353" y="13109"/>
                      <a:pt x="10617" y="13109"/>
                    </a:cubicBezTo>
                    <a:cubicBezTo>
                      <a:pt x="11778" y="13109"/>
                      <a:pt x="12867" y="12950"/>
                      <a:pt x="12867" y="11229"/>
                    </a:cubicBezTo>
                    <a:lnTo>
                      <a:pt x="12867" y="3744"/>
                    </a:lnTo>
                    <a:cubicBezTo>
                      <a:pt x="12867" y="2112"/>
                      <a:pt x="13338" y="1"/>
                      <a:pt x="107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8" name="Google Shape;2158;p26"/>
              <p:cNvSpPr/>
              <p:nvPr/>
            </p:nvSpPr>
            <p:spPr>
              <a:xfrm rot="5400000">
                <a:off x="5597663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55"/>
                    </a:moveTo>
                    <a:cubicBezTo>
                      <a:pt x="9275" y="2455"/>
                      <a:pt x="9358" y="2463"/>
                      <a:pt x="9440" y="2478"/>
                    </a:cubicBezTo>
                    <a:cubicBezTo>
                      <a:pt x="8976" y="2957"/>
                      <a:pt x="8459" y="3406"/>
                      <a:pt x="8153" y="3780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89"/>
                      <a:pt x="5083" y="3399"/>
                      <a:pt x="4282" y="2455"/>
                    </a:cubicBez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1"/>
                      <a:pt x="9740" y="4993"/>
                      <a:pt x="10526" y="4147"/>
                    </a:cubicBezTo>
                    <a:close/>
                    <a:moveTo>
                      <a:pt x="2621" y="3443"/>
                    </a:moveTo>
                    <a:cubicBezTo>
                      <a:pt x="3437" y="4506"/>
                      <a:pt x="4335" y="5509"/>
                      <a:pt x="5316" y="6438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43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39"/>
                    </a:cubicBezTo>
                    <a:cubicBezTo>
                      <a:pt x="8677" y="9814"/>
                      <a:pt x="9066" y="10218"/>
                      <a:pt x="9433" y="10637"/>
                    </a:cubicBezTo>
                    <a:cubicBezTo>
                      <a:pt x="9275" y="10646"/>
                      <a:pt x="9112" y="10650"/>
                      <a:pt x="8950" y="10650"/>
                    </a:cubicBezTo>
                    <a:cubicBezTo>
                      <a:pt x="8835" y="10650"/>
                      <a:pt x="8721" y="10648"/>
                      <a:pt x="8609" y="10645"/>
                    </a:cubicBezTo>
                    <a:lnTo>
                      <a:pt x="4253" y="10645"/>
                    </a:lnTo>
                    <a:cubicBezTo>
                      <a:pt x="5106" y="9716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7"/>
                      <a:pt x="10601" y="13107"/>
                    </a:cubicBezTo>
                    <a:cubicBezTo>
                      <a:pt x="11768" y="13107"/>
                      <a:pt x="12869" y="12952"/>
                      <a:pt x="12869" y="11228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9" name="Google Shape;2159;p26"/>
              <p:cNvSpPr/>
              <p:nvPr/>
            </p:nvSpPr>
            <p:spPr>
              <a:xfrm rot="5400000">
                <a:off x="8084065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68" y="2456"/>
                      <a:pt x="9350" y="2463"/>
                      <a:pt x="9433" y="2478"/>
                    </a:cubicBezTo>
                    <a:cubicBezTo>
                      <a:pt x="8969" y="2950"/>
                      <a:pt x="8452" y="3406"/>
                      <a:pt x="8145" y="3781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2"/>
                      <a:pt x="9740" y="4993"/>
                      <a:pt x="10526" y="4147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0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40"/>
                    </a:cubicBezTo>
                    <a:cubicBezTo>
                      <a:pt x="8674" y="9812"/>
                      <a:pt x="9062" y="10214"/>
                      <a:pt x="9427" y="10630"/>
                    </a:cubicBezTo>
                    <a:lnTo>
                      <a:pt x="9427" y="10630"/>
                    </a:lnTo>
                    <a:cubicBezTo>
                      <a:pt x="9267" y="10643"/>
                      <a:pt x="9102" y="10646"/>
                      <a:pt x="8938" y="10646"/>
                    </a:cubicBezTo>
                    <a:cubicBezTo>
                      <a:pt x="8827" y="10646"/>
                      <a:pt x="8717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24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60" name="Google Shape;2160;p26"/>
            <p:cNvSpPr/>
            <p:nvPr/>
          </p:nvSpPr>
          <p:spPr>
            <a:xfrm>
              <a:off x="152400" y="460798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26"/>
            <p:cNvSpPr/>
            <p:nvPr/>
          </p:nvSpPr>
          <p:spPr>
            <a:xfrm>
              <a:off x="8556550" y="460798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2" name="Google Shape;2162;p26"/>
          <p:cNvGrpSpPr/>
          <p:nvPr/>
        </p:nvGrpSpPr>
        <p:grpSpPr>
          <a:xfrm>
            <a:off x="152400" y="4607984"/>
            <a:ext cx="8839200" cy="435563"/>
            <a:chOff x="152400" y="4607984"/>
            <a:chExt cx="8839200" cy="435563"/>
          </a:xfrm>
        </p:grpSpPr>
        <p:sp>
          <p:nvSpPr>
            <p:cNvPr id="2163" name="Google Shape;2163;p26"/>
            <p:cNvSpPr/>
            <p:nvPr/>
          </p:nvSpPr>
          <p:spPr>
            <a:xfrm>
              <a:off x="152400" y="460798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26"/>
            <p:cNvSpPr/>
            <p:nvPr/>
          </p:nvSpPr>
          <p:spPr>
            <a:xfrm>
              <a:off x="8556550" y="460798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65" name="Google Shape;2165;p26"/>
            <p:cNvGrpSpPr/>
            <p:nvPr/>
          </p:nvGrpSpPr>
          <p:grpSpPr>
            <a:xfrm>
              <a:off x="628691" y="4608497"/>
              <a:ext cx="7886625" cy="435050"/>
              <a:chOff x="628691" y="4608497"/>
              <a:chExt cx="7886625" cy="435050"/>
            </a:xfrm>
          </p:grpSpPr>
          <p:sp>
            <p:nvSpPr>
              <p:cNvPr id="2166" name="Google Shape;2166;p26"/>
              <p:cNvSpPr/>
              <p:nvPr/>
            </p:nvSpPr>
            <p:spPr>
              <a:xfrm rot="5400000">
                <a:off x="5100402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75" y="2456"/>
                      <a:pt x="9358" y="2463"/>
                      <a:pt x="9440" y="2478"/>
                    </a:cubicBezTo>
                    <a:cubicBezTo>
                      <a:pt x="8976" y="2957"/>
                      <a:pt x="8459" y="3407"/>
                      <a:pt x="8153" y="3781"/>
                    </a:cubicBezTo>
                    <a:cubicBezTo>
                      <a:pt x="7748" y="4267"/>
                      <a:pt x="7314" y="4732"/>
                      <a:pt x="6858" y="5166"/>
                    </a:cubicBezTo>
                    <a:cubicBezTo>
                      <a:pt x="5974" y="4282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8"/>
                      <a:pt x="8834" y="7209"/>
                      <a:pt x="8115" y="6453"/>
                    </a:cubicBezTo>
                    <a:cubicBezTo>
                      <a:pt x="8849" y="5772"/>
                      <a:pt x="9740" y="4994"/>
                      <a:pt x="10526" y="4148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3"/>
                      <a:pt x="2606" y="9215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5"/>
                      <a:pt x="7726" y="8931"/>
                      <a:pt x="8265" y="9440"/>
                    </a:cubicBezTo>
                    <a:cubicBezTo>
                      <a:pt x="8677" y="9814"/>
                      <a:pt x="9066" y="10218"/>
                      <a:pt x="9433" y="10638"/>
                    </a:cubicBezTo>
                    <a:cubicBezTo>
                      <a:pt x="9298" y="10645"/>
                      <a:pt x="9159" y="10647"/>
                      <a:pt x="9021" y="10647"/>
                    </a:cubicBezTo>
                    <a:cubicBezTo>
                      <a:pt x="8882" y="10647"/>
                      <a:pt x="8744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17"/>
                      <a:pt x="5922" y="8744"/>
                      <a:pt x="6775" y="7808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5"/>
                    </a:lnTo>
                    <a:cubicBezTo>
                      <a:pt x="233" y="12165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7" name="Google Shape;2167;p26"/>
              <p:cNvSpPr/>
              <p:nvPr/>
            </p:nvSpPr>
            <p:spPr>
              <a:xfrm rot="5400000">
                <a:off x="4603141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68" y="2456"/>
                      <a:pt x="9350" y="2463"/>
                      <a:pt x="9433" y="2478"/>
                    </a:cubicBezTo>
                    <a:cubicBezTo>
                      <a:pt x="8969" y="2950"/>
                      <a:pt x="8452" y="3406"/>
                      <a:pt x="8145" y="3781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2"/>
                      <a:pt x="9740" y="4993"/>
                      <a:pt x="10526" y="4147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0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40"/>
                    </a:cubicBezTo>
                    <a:cubicBezTo>
                      <a:pt x="8674" y="9812"/>
                      <a:pt x="9062" y="10214"/>
                      <a:pt x="9427" y="10630"/>
                    </a:cubicBezTo>
                    <a:lnTo>
                      <a:pt x="9427" y="10630"/>
                    </a:lnTo>
                    <a:cubicBezTo>
                      <a:pt x="9267" y="10643"/>
                      <a:pt x="9102" y="10646"/>
                      <a:pt x="8938" y="10646"/>
                    </a:cubicBezTo>
                    <a:cubicBezTo>
                      <a:pt x="8827" y="10646"/>
                      <a:pt x="8717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24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8" name="Google Shape;2168;p26"/>
              <p:cNvSpPr/>
              <p:nvPr/>
            </p:nvSpPr>
            <p:spPr>
              <a:xfrm rot="5400000">
                <a:off x="4105864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56"/>
                    </a:moveTo>
                    <a:cubicBezTo>
                      <a:pt x="9275" y="2456"/>
                      <a:pt x="9358" y="2464"/>
                      <a:pt x="9440" y="2479"/>
                    </a:cubicBezTo>
                    <a:cubicBezTo>
                      <a:pt x="8976" y="2958"/>
                      <a:pt x="8459" y="3407"/>
                      <a:pt x="8153" y="3781"/>
                    </a:cubicBezTo>
                    <a:cubicBezTo>
                      <a:pt x="7748" y="4268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03" y="4590"/>
                      <a:pt x="10503" y="4792"/>
                    </a:cubicBezTo>
                    <a:lnTo>
                      <a:pt x="10503" y="8961"/>
                    </a:lnTo>
                    <a:cubicBezTo>
                      <a:pt x="9740" y="8048"/>
                      <a:pt x="8834" y="7210"/>
                      <a:pt x="8108" y="6454"/>
                    </a:cubicBezTo>
                    <a:cubicBezTo>
                      <a:pt x="8841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5"/>
                      <a:pt x="3459" y="8430"/>
                      <a:pt x="2606" y="9523"/>
                    </a:cubicBezTo>
                    <a:cubicBezTo>
                      <a:pt x="2606" y="9373"/>
                      <a:pt x="2606" y="9216"/>
                      <a:pt x="2606" y="9036"/>
                    </a:cubicBezTo>
                    <a:lnTo>
                      <a:pt x="2606" y="4066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16"/>
                    </a:moveTo>
                    <a:cubicBezTo>
                      <a:pt x="7269" y="8362"/>
                      <a:pt x="7718" y="8939"/>
                      <a:pt x="8257" y="9448"/>
                    </a:cubicBezTo>
                    <a:cubicBezTo>
                      <a:pt x="8672" y="9818"/>
                      <a:pt x="9057" y="10210"/>
                      <a:pt x="9421" y="10632"/>
                    </a:cubicBezTo>
                    <a:lnTo>
                      <a:pt x="9421" y="10632"/>
                    </a:lnTo>
                    <a:cubicBezTo>
                      <a:pt x="9155" y="10653"/>
                      <a:pt x="8875" y="10646"/>
                      <a:pt x="8602" y="10653"/>
                    </a:cubicBezTo>
                    <a:lnTo>
                      <a:pt x="4245" y="10653"/>
                    </a:lnTo>
                    <a:cubicBezTo>
                      <a:pt x="5106" y="9725"/>
                      <a:pt x="5914" y="8752"/>
                      <a:pt x="6775" y="7816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5"/>
                      <a:pt x="233" y="2576"/>
                    </a:cubicBezTo>
                    <a:lnTo>
                      <a:pt x="233" y="10526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3"/>
                      <a:pt x="12869" y="11229"/>
                    </a:cubicBezTo>
                    <a:lnTo>
                      <a:pt x="12869" y="3744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9" name="Google Shape;2169;p26"/>
              <p:cNvSpPr/>
              <p:nvPr/>
            </p:nvSpPr>
            <p:spPr>
              <a:xfrm rot="5400000">
                <a:off x="3608571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48"/>
                    </a:moveTo>
                    <a:cubicBezTo>
                      <a:pt x="9275" y="2456"/>
                      <a:pt x="9358" y="2463"/>
                      <a:pt x="9440" y="2478"/>
                    </a:cubicBezTo>
                    <a:cubicBezTo>
                      <a:pt x="8976" y="2950"/>
                      <a:pt x="8459" y="3407"/>
                      <a:pt x="8153" y="3781"/>
                    </a:cubicBezTo>
                    <a:cubicBezTo>
                      <a:pt x="7748" y="4267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11" y="4582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8"/>
                      <a:pt x="8834" y="7217"/>
                      <a:pt x="8115" y="6453"/>
                    </a:cubicBezTo>
                    <a:cubicBezTo>
                      <a:pt x="8849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3"/>
                      <a:pt x="2606" y="9215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08"/>
                    </a:moveTo>
                    <a:cubicBezTo>
                      <a:pt x="7269" y="8355"/>
                      <a:pt x="7726" y="8939"/>
                      <a:pt x="8265" y="9440"/>
                    </a:cubicBezTo>
                    <a:cubicBezTo>
                      <a:pt x="8677" y="9814"/>
                      <a:pt x="9066" y="10219"/>
                      <a:pt x="9433" y="10638"/>
                    </a:cubicBezTo>
                    <a:cubicBezTo>
                      <a:pt x="9298" y="10645"/>
                      <a:pt x="9159" y="10647"/>
                      <a:pt x="9021" y="10647"/>
                    </a:cubicBezTo>
                    <a:cubicBezTo>
                      <a:pt x="8882" y="10647"/>
                      <a:pt x="8744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17"/>
                      <a:pt x="5922" y="8744"/>
                      <a:pt x="6775" y="7808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5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0" name="Google Shape;2170;p26"/>
              <p:cNvSpPr/>
              <p:nvPr/>
            </p:nvSpPr>
            <p:spPr>
              <a:xfrm rot="5400000">
                <a:off x="3111310" y="4612312"/>
                <a:ext cx="434985" cy="427484"/>
              </a:xfrm>
              <a:custGeom>
                <a:rect b="b" l="l" r="r" t="t"/>
                <a:pathLst>
                  <a:path extrusionOk="0" h="13109" w="13339">
                    <a:moveTo>
                      <a:pt x="9191" y="2464"/>
                    </a:moveTo>
                    <a:cubicBezTo>
                      <a:pt x="9266" y="2471"/>
                      <a:pt x="9348" y="2479"/>
                      <a:pt x="9431" y="2494"/>
                    </a:cubicBezTo>
                    <a:cubicBezTo>
                      <a:pt x="8967" y="2965"/>
                      <a:pt x="8450" y="3422"/>
                      <a:pt x="8143" y="3796"/>
                    </a:cubicBezTo>
                    <a:cubicBezTo>
                      <a:pt x="7746" y="4275"/>
                      <a:pt x="7312" y="4739"/>
                      <a:pt x="6856" y="5173"/>
                    </a:cubicBezTo>
                    <a:cubicBezTo>
                      <a:pt x="5972" y="4298"/>
                      <a:pt x="5081" y="3407"/>
                      <a:pt x="4280" y="2464"/>
                    </a:cubicBezTo>
                    <a:close/>
                    <a:moveTo>
                      <a:pt x="10524" y="4155"/>
                    </a:moveTo>
                    <a:lnTo>
                      <a:pt x="10524" y="4155"/>
                    </a:lnTo>
                    <a:cubicBezTo>
                      <a:pt x="10516" y="4372"/>
                      <a:pt x="10509" y="4597"/>
                      <a:pt x="10509" y="4799"/>
                    </a:cubicBezTo>
                    <a:lnTo>
                      <a:pt x="10509" y="8961"/>
                    </a:lnTo>
                    <a:lnTo>
                      <a:pt x="10501" y="8961"/>
                    </a:lnTo>
                    <a:cubicBezTo>
                      <a:pt x="9738" y="8055"/>
                      <a:pt x="8832" y="7217"/>
                      <a:pt x="8113" y="6461"/>
                    </a:cubicBezTo>
                    <a:cubicBezTo>
                      <a:pt x="8847" y="5780"/>
                      <a:pt x="9738" y="5001"/>
                      <a:pt x="10524" y="4155"/>
                    </a:cubicBezTo>
                    <a:close/>
                    <a:moveTo>
                      <a:pt x="2619" y="3452"/>
                    </a:moveTo>
                    <a:cubicBezTo>
                      <a:pt x="3435" y="4522"/>
                      <a:pt x="4333" y="5518"/>
                      <a:pt x="5314" y="6446"/>
                    </a:cubicBezTo>
                    <a:cubicBezTo>
                      <a:pt x="4236" y="7232"/>
                      <a:pt x="3457" y="8437"/>
                      <a:pt x="2604" y="9530"/>
                    </a:cubicBezTo>
                    <a:cubicBezTo>
                      <a:pt x="2604" y="9380"/>
                      <a:pt x="2604" y="9223"/>
                      <a:pt x="2604" y="9044"/>
                    </a:cubicBezTo>
                    <a:lnTo>
                      <a:pt x="2604" y="4073"/>
                    </a:lnTo>
                    <a:cubicBezTo>
                      <a:pt x="2604" y="3834"/>
                      <a:pt x="2611" y="3631"/>
                      <a:pt x="2619" y="3452"/>
                    </a:cubicBezTo>
                    <a:close/>
                    <a:moveTo>
                      <a:pt x="6773" y="7816"/>
                    </a:moveTo>
                    <a:cubicBezTo>
                      <a:pt x="7267" y="8362"/>
                      <a:pt x="7724" y="8939"/>
                      <a:pt x="8263" y="9448"/>
                    </a:cubicBezTo>
                    <a:cubicBezTo>
                      <a:pt x="8675" y="9822"/>
                      <a:pt x="9064" y="10226"/>
                      <a:pt x="9431" y="10645"/>
                    </a:cubicBezTo>
                    <a:cubicBezTo>
                      <a:pt x="9296" y="10653"/>
                      <a:pt x="9157" y="10655"/>
                      <a:pt x="9019" y="10655"/>
                    </a:cubicBezTo>
                    <a:cubicBezTo>
                      <a:pt x="8880" y="10655"/>
                      <a:pt x="8742" y="10653"/>
                      <a:pt x="8607" y="10653"/>
                    </a:cubicBezTo>
                    <a:lnTo>
                      <a:pt x="4251" y="10653"/>
                    </a:lnTo>
                    <a:cubicBezTo>
                      <a:pt x="5104" y="9725"/>
                      <a:pt x="5920" y="8752"/>
                      <a:pt x="6773" y="7816"/>
                    </a:cubicBezTo>
                    <a:close/>
                    <a:moveTo>
                      <a:pt x="1990" y="1"/>
                    </a:moveTo>
                    <a:cubicBezTo>
                      <a:pt x="351" y="1"/>
                      <a:pt x="231" y="705"/>
                      <a:pt x="231" y="2576"/>
                    </a:cubicBezTo>
                    <a:lnTo>
                      <a:pt x="231" y="10533"/>
                    </a:lnTo>
                    <a:cubicBezTo>
                      <a:pt x="231" y="12166"/>
                      <a:pt x="1" y="13101"/>
                      <a:pt x="1619" y="13101"/>
                    </a:cubicBezTo>
                    <a:cubicBezTo>
                      <a:pt x="1625" y="13101"/>
                      <a:pt x="1632" y="13101"/>
                      <a:pt x="1638" y="13101"/>
                    </a:cubicBezTo>
                    <a:lnTo>
                      <a:pt x="9827" y="13101"/>
                    </a:lnTo>
                    <a:cubicBezTo>
                      <a:pt x="10086" y="13101"/>
                      <a:pt x="10353" y="13109"/>
                      <a:pt x="10617" y="13109"/>
                    </a:cubicBezTo>
                    <a:cubicBezTo>
                      <a:pt x="11778" y="13109"/>
                      <a:pt x="12867" y="12950"/>
                      <a:pt x="12867" y="11229"/>
                    </a:cubicBezTo>
                    <a:lnTo>
                      <a:pt x="12867" y="3744"/>
                    </a:lnTo>
                    <a:cubicBezTo>
                      <a:pt x="12867" y="2112"/>
                      <a:pt x="13338" y="1"/>
                      <a:pt x="107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1" name="Google Shape;2171;p26"/>
              <p:cNvSpPr/>
              <p:nvPr/>
            </p:nvSpPr>
            <p:spPr>
              <a:xfrm rot="5400000">
                <a:off x="2614000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55"/>
                    </a:moveTo>
                    <a:cubicBezTo>
                      <a:pt x="9275" y="2455"/>
                      <a:pt x="9358" y="2463"/>
                      <a:pt x="9440" y="2478"/>
                    </a:cubicBezTo>
                    <a:cubicBezTo>
                      <a:pt x="8976" y="2957"/>
                      <a:pt x="8459" y="3406"/>
                      <a:pt x="8153" y="3780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89"/>
                      <a:pt x="5083" y="3399"/>
                      <a:pt x="4282" y="2455"/>
                    </a:cubicBez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1"/>
                      <a:pt x="9740" y="4993"/>
                      <a:pt x="10526" y="4147"/>
                    </a:cubicBezTo>
                    <a:close/>
                    <a:moveTo>
                      <a:pt x="2621" y="3443"/>
                    </a:moveTo>
                    <a:cubicBezTo>
                      <a:pt x="3437" y="4506"/>
                      <a:pt x="4335" y="5509"/>
                      <a:pt x="5316" y="6438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43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39"/>
                    </a:cubicBezTo>
                    <a:cubicBezTo>
                      <a:pt x="8677" y="9814"/>
                      <a:pt x="9066" y="10218"/>
                      <a:pt x="9433" y="10637"/>
                    </a:cubicBezTo>
                    <a:cubicBezTo>
                      <a:pt x="9275" y="10646"/>
                      <a:pt x="9112" y="10650"/>
                      <a:pt x="8950" y="10650"/>
                    </a:cubicBezTo>
                    <a:cubicBezTo>
                      <a:pt x="8835" y="10650"/>
                      <a:pt x="8721" y="10648"/>
                      <a:pt x="8609" y="10645"/>
                    </a:cubicBezTo>
                    <a:lnTo>
                      <a:pt x="4253" y="10645"/>
                    </a:lnTo>
                    <a:cubicBezTo>
                      <a:pt x="5106" y="9716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7"/>
                      <a:pt x="10601" y="13107"/>
                    </a:cubicBezTo>
                    <a:cubicBezTo>
                      <a:pt x="11768" y="13107"/>
                      <a:pt x="12869" y="12952"/>
                      <a:pt x="12869" y="11228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2" name="Google Shape;2172;p26"/>
              <p:cNvSpPr/>
              <p:nvPr/>
            </p:nvSpPr>
            <p:spPr>
              <a:xfrm rot="5400000">
                <a:off x="2116723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49"/>
                    </a:moveTo>
                    <a:cubicBezTo>
                      <a:pt x="9268" y="2456"/>
                      <a:pt x="9350" y="2464"/>
                      <a:pt x="9433" y="2478"/>
                    </a:cubicBezTo>
                    <a:cubicBezTo>
                      <a:pt x="8969" y="2958"/>
                      <a:pt x="8452" y="3407"/>
                      <a:pt x="8145" y="3781"/>
                    </a:cubicBezTo>
                    <a:cubicBezTo>
                      <a:pt x="7741" y="4268"/>
                      <a:pt x="7314" y="4732"/>
                      <a:pt x="6850" y="5166"/>
                    </a:cubicBezTo>
                    <a:cubicBezTo>
                      <a:pt x="5974" y="4290"/>
                      <a:pt x="5076" y="3399"/>
                      <a:pt x="4275" y="2456"/>
                    </a:cubicBezTo>
                    <a:lnTo>
                      <a:pt x="9193" y="2449"/>
                    </a:lnTo>
                    <a:close/>
                    <a:moveTo>
                      <a:pt x="10518" y="4148"/>
                    </a:moveTo>
                    <a:cubicBezTo>
                      <a:pt x="10518" y="4365"/>
                      <a:pt x="10503" y="4589"/>
                      <a:pt x="10503" y="4792"/>
                    </a:cubicBezTo>
                    <a:lnTo>
                      <a:pt x="10503" y="8954"/>
                    </a:lnTo>
                    <a:cubicBezTo>
                      <a:pt x="9740" y="8048"/>
                      <a:pt x="8834" y="7209"/>
                      <a:pt x="8108" y="6453"/>
                    </a:cubicBezTo>
                    <a:cubicBezTo>
                      <a:pt x="8841" y="5772"/>
                      <a:pt x="9740" y="4994"/>
                      <a:pt x="10518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30"/>
                      <a:pt x="2606" y="9522"/>
                    </a:cubicBezTo>
                    <a:cubicBezTo>
                      <a:pt x="2606" y="9373"/>
                      <a:pt x="2606" y="9216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16"/>
                    </a:moveTo>
                    <a:cubicBezTo>
                      <a:pt x="7269" y="8355"/>
                      <a:pt x="7718" y="8939"/>
                      <a:pt x="8257" y="9440"/>
                    </a:cubicBezTo>
                    <a:cubicBezTo>
                      <a:pt x="8677" y="9814"/>
                      <a:pt x="9066" y="10219"/>
                      <a:pt x="9433" y="10638"/>
                    </a:cubicBezTo>
                    <a:cubicBezTo>
                      <a:pt x="9298" y="10645"/>
                      <a:pt x="9159" y="10647"/>
                      <a:pt x="9020" y="10647"/>
                    </a:cubicBezTo>
                    <a:cubicBezTo>
                      <a:pt x="8881" y="10647"/>
                      <a:pt x="8740" y="10645"/>
                      <a:pt x="8602" y="10645"/>
                    </a:cubicBezTo>
                    <a:lnTo>
                      <a:pt x="4245" y="10645"/>
                    </a:lnTo>
                    <a:cubicBezTo>
                      <a:pt x="5098" y="9717"/>
                      <a:pt x="5914" y="8751"/>
                      <a:pt x="6775" y="7816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6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4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3" name="Google Shape;2173;p26"/>
              <p:cNvSpPr/>
              <p:nvPr/>
            </p:nvSpPr>
            <p:spPr>
              <a:xfrm rot="5400000">
                <a:off x="1619446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75" y="2456"/>
                      <a:pt x="9358" y="2463"/>
                      <a:pt x="9440" y="2478"/>
                    </a:cubicBezTo>
                    <a:cubicBezTo>
                      <a:pt x="8976" y="2957"/>
                      <a:pt x="8459" y="3407"/>
                      <a:pt x="8153" y="3781"/>
                    </a:cubicBezTo>
                    <a:cubicBezTo>
                      <a:pt x="7748" y="4267"/>
                      <a:pt x="7314" y="4732"/>
                      <a:pt x="6858" y="5166"/>
                    </a:cubicBezTo>
                    <a:cubicBezTo>
                      <a:pt x="5974" y="4282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8"/>
                      <a:pt x="8834" y="7209"/>
                      <a:pt x="8115" y="6453"/>
                    </a:cubicBezTo>
                    <a:cubicBezTo>
                      <a:pt x="8849" y="5772"/>
                      <a:pt x="9740" y="4994"/>
                      <a:pt x="10526" y="4148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3"/>
                      <a:pt x="2606" y="9215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5"/>
                      <a:pt x="7726" y="8931"/>
                      <a:pt x="8265" y="9440"/>
                    </a:cubicBezTo>
                    <a:cubicBezTo>
                      <a:pt x="8677" y="9814"/>
                      <a:pt x="9066" y="10218"/>
                      <a:pt x="9433" y="10638"/>
                    </a:cubicBezTo>
                    <a:cubicBezTo>
                      <a:pt x="9298" y="10645"/>
                      <a:pt x="9159" y="10647"/>
                      <a:pt x="9021" y="10647"/>
                    </a:cubicBezTo>
                    <a:cubicBezTo>
                      <a:pt x="8882" y="10647"/>
                      <a:pt x="8744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17"/>
                      <a:pt x="5922" y="8744"/>
                      <a:pt x="6775" y="7808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5"/>
                    </a:lnTo>
                    <a:cubicBezTo>
                      <a:pt x="233" y="12165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4" name="Google Shape;2174;p26"/>
              <p:cNvSpPr/>
              <p:nvPr/>
            </p:nvSpPr>
            <p:spPr>
              <a:xfrm rot="5400000">
                <a:off x="1122185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68" y="2456"/>
                      <a:pt x="9350" y="2463"/>
                      <a:pt x="9433" y="2478"/>
                    </a:cubicBezTo>
                    <a:cubicBezTo>
                      <a:pt x="8969" y="2950"/>
                      <a:pt x="8452" y="3406"/>
                      <a:pt x="8145" y="3781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2"/>
                      <a:pt x="9740" y="4993"/>
                      <a:pt x="10526" y="4147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0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40"/>
                    </a:cubicBezTo>
                    <a:cubicBezTo>
                      <a:pt x="8674" y="9812"/>
                      <a:pt x="9062" y="10214"/>
                      <a:pt x="9427" y="10630"/>
                    </a:cubicBezTo>
                    <a:lnTo>
                      <a:pt x="9427" y="10630"/>
                    </a:lnTo>
                    <a:cubicBezTo>
                      <a:pt x="9267" y="10643"/>
                      <a:pt x="9102" y="10646"/>
                      <a:pt x="8938" y="10646"/>
                    </a:cubicBezTo>
                    <a:cubicBezTo>
                      <a:pt x="8827" y="10646"/>
                      <a:pt x="8717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24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5" name="Google Shape;2175;p26"/>
              <p:cNvSpPr/>
              <p:nvPr/>
            </p:nvSpPr>
            <p:spPr>
              <a:xfrm rot="5400000">
                <a:off x="624908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56"/>
                    </a:moveTo>
                    <a:cubicBezTo>
                      <a:pt x="9275" y="2456"/>
                      <a:pt x="9358" y="2464"/>
                      <a:pt x="9440" y="2479"/>
                    </a:cubicBezTo>
                    <a:cubicBezTo>
                      <a:pt x="8976" y="2958"/>
                      <a:pt x="8459" y="3407"/>
                      <a:pt x="8153" y="3781"/>
                    </a:cubicBezTo>
                    <a:cubicBezTo>
                      <a:pt x="7748" y="4268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03" y="4590"/>
                      <a:pt x="10503" y="4792"/>
                    </a:cubicBezTo>
                    <a:lnTo>
                      <a:pt x="10503" y="8961"/>
                    </a:lnTo>
                    <a:cubicBezTo>
                      <a:pt x="9740" y="8048"/>
                      <a:pt x="8834" y="7210"/>
                      <a:pt x="8108" y="6454"/>
                    </a:cubicBezTo>
                    <a:cubicBezTo>
                      <a:pt x="8841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5"/>
                      <a:pt x="3459" y="8430"/>
                      <a:pt x="2606" y="9523"/>
                    </a:cubicBezTo>
                    <a:cubicBezTo>
                      <a:pt x="2606" y="9373"/>
                      <a:pt x="2606" y="9216"/>
                      <a:pt x="2606" y="9036"/>
                    </a:cubicBezTo>
                    <a:lnTo>
                      <a:pt x="2606" y="4066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16"/>
                    </a:moveTo>
                    <a:cubicBezTo>
                      <a:pt x="7269" y="8362"/>
                      <a:pt x="7718" y="8939"/>
                      <a:pt x="8257" y="9448"/>
                    </a:cubicBezTo>
                    <a:cubicBezTo>
                      <a:pt x="8672" y="9818"/>
                      <a:pt x="9057" y="10210"/>
                      <a:pt x="9421" y="10632"/>
                    </a:cubicBezTo>
                    <a:lnTo>
                      <a:pt x="9421" y="10632"/>
                    </a:lnTo>
                    <a:cubicBezTo>
                      <a:pt x="9155" y="10653"/>
                      <a:pt x="8875" y="10646"/>
                      <a:pt x="8602" y="10653"/>
                    </a:cubicBezTo>
                    <a:lnTo>
                      <a:pt x="4245" y="10653"/>
                    </a:lnTo>
                    <a:cubicBezTo>
                      <a:pt x="5106" y="9725"/>
                      <a:pt x="5914" y="8752"/>
                      <a:pt x="6775" y="7816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5"/>
                      <a:pt x="233" y="2576"/>
                    </a:cubicBezTo>
                    <a:lnTo>
                      <a:pt x="233" y="10526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3"/>
                      <a:pt x="12869" y="11229"/>
                    </a:cubicBezTo>
                    <a:lnTo>
                      <a:pt x="12869" y="3744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6" name="Google Shape;2176;p26"/>
              <p:cNvSpPr/>
              <p:nvPr/>
            </p:nvSpPr>
            <p:spPr>
              <a:xfrm rot="5400000">
                <a:off x="7586804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68" y="2456"/>
                      <a:pt x="9350" y="2463"/>
                      <a:pt x="9433" y="2478"/>
                    </a:cubicBezTo>
                    <a:cubicBezTo>
                      <a:pt x="8969" y="2950"/>
                      <a:pt x="8452" y="3406"/>
                      <a:pt x="8145" y="3781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2"/>
                      <a:pt x="9740" y="4993"/>
                      <a:pt x="10526" y="4147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0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40"/>
                    </a:cubicBezTo>
                    <a:cubicBezTo>
                      <a:pt x="8674" y="9812"/>
                      <a:pt x="9062" y="10214"/>
                      <a:pt x="9427" y="10630"/>
                    </a:cubicBezTo>
                    <a:lnTo>
                      <a:pt x="9427" y="10630"/>
                    </a:lnTo>
                    <a:cubicBezTo>
                      <a:pt x="9267" y="10643"/>
                      <a:pt x="9102" y="10646"/>
                      <a:pt x="8938" y="10646"/>
                    </a:cubicBezTo>
                    <a:cubicBezTo>
                      <a:pt x="8827" y="10646"/>
                      <a:pt x="8717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24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7" name="Google Shape;2177;p26"/>
              <p:cNvSpPr/>
              <p:nvPr/>
            </p:nvSpPr>
            <p:spPr>
              <a:xfrm rot="5400000">
                <a:off x="7089527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56"/>
                    </a:moveTo>
                    <a:cubicBezTo>
                      <a:pt x="9275" y="2456"/>
                      <a:pt x="9358" y="2464"/>
                      <a:pt x="9440" y="2479"/>
                    </a:cubicBezTo>
                    <a:cubicBezTo>
                      <a:pt x="8976" y="2958"/>
                      <a:pt x="8459" y="3407"/>
                      <a:pt x="8153" y="3781"/>
                    </a:cubicBezTo>
                    <a:cubicBezTo>
                      <a:pt x="7748" y="4268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03" y="4590"/>
                      <a:pt x="10503" y="4792"/>
                    </a:cubicBezTo>
                    <a:lnTo>
                      <a:pt x="10503" y="8961"/>
                    </a:lnTo>
                    <a:cubicBezTo>
                      <a:pt x="9740" y="8048"/>
                      <a:pt x="8834" y="7210"/>
                      <a:pt x="8108" y="6454"/>
                    </a:cubicBezTo>
                    <a:cubicBezTo>
                      <a:pt x="8841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5"/>
                      <a:pt x="3459" y="8430"/>
                      <a:pt x="2606" y="9523"/>
                    </a:cubicBezTo>
                    <a:cubicBezTo>
                      <a:pt x="2606" y="9373"/>
                      <a:pt x="2606" y="9216"/>
                      <a:pt x="2606" y="9036"/>
                    </a:cubicBezTo>
                    <a:lnTo>
                      <a:pt x="2606" y="4066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16"/>
                    </a:moveTo>
                    <a:cubicBezTo>
                      <a:pt x="7269" y="8362"/>
                      <a:pt x="7718" y="8939"/>
                      <a:pt x="8257" y="9448"/>
                    </a:cubicBezTo>
                    <a:cubicBezTo>
                      <a:pt x="8672" y="9818"/>
                      <a:pt x="9057" y="10210"/>
                      <a:pt x="9421" y="10632"/>
                    </a:cubicBezTo>
                    <a:lnTo>
                      <a:pt x="9421" y="10632"/>
                    </a:lnTo>
                    <a:cubicBezTo>
                      <a:pt x="9155" y="10653"/>
                      <a:pt x="8875" y="10646"/>
                      <a:pt x="8602" y="10653"/>
                    </a:cubicBezTo>
                    <a:lnTo>
                      <a:pt x="4245" y="10653"/>
                    </a:lnTo>
                    <a:cubicBezTo>
                      <a:pt x="5106" y="9725"/>
                      <a:pt x="5914" y="8752"/>
                      <a:pt x="6775" y="7816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5"/>
                      <a:pt x="233" y="2576"/>
                    </a:cubicBezTo>
                    <a:lnTo>
                      <a:pt x="233" y="10526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3"/>
                      <a:pt x="12869" y="11229"/>
                    </a:cubicBezTo>
                    <a:lnTo>
                      <a:pt x="12869" y="3744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8" name="Google Shape;2178;p26"/>
              <p:cNvSpPr/>
              <p:nvPr/>
            </p:nvSpPr>
            <p:spPr>
              <a:xfrm rot="5400000">
                <a:off x="6592234" y="4612280"/>
                <a:ext cx="435050" cy="427484"/>
              </a:xfrm>
              <a:custGeom>
                <a:rect b="b" l="l" r="r" t="t"/>
                <a:pathLst>
                  <a:path extrusionOk="0" h="13109" w="13341">
                    <a:moveTo>
                      <a:pt x="9193" y="2448"/>
                    </a:moveTo>
                    <a:cubicBezTo>
                      <a:pt x="9275" y="2456"/>
                      <a:pt x="9358" y="2463"/>
                      <a:pt x="9440" y="2478"/>
                    </a:cubicBezTo>
                    <a:cubicBezTo>
                      <a:pt x="8976" y="2950"/>
                      <a:pt x="8459" y="3407"/>
                      <a:pt x="8153" y="3781"/>
                    </a:cubicBezTo>
                    <a:cubicBezTo>
                      <a:pt x="7748" y="4267"/>
                      <a:pt x="7314" y="4732"/>
                      <a:pt x="6858" y="5166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8"/>
                    </a:moveTo>
                    <a:lnTo>
                      <a:pt x="10526" y="4148"/>
                    </a:lnTo>
                    <a:cubicBezTo>
                      <a:pt x="10518" y="4365"/>
                      <a:pt x="10511" y="4582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8"/>
                      <a:pt x="8834" y="7217"/>
                      <a:pt x="8115" y="6453"/>
                    </a:cubicBezTo>
                    <a:cubicBezTo>
                      <a:pt x="8849" y="5772"/>
                      <a:pt x="9740" y="4994"/>
                      <a:pt x="10526" y="4148"/>
                    </a:cubicBezTo>
                    <a:close/>
                    <a:moveTo>
                      <a:pt x="2621" y="3437"/>
                    </a:moveTo>
                    <a:cubicBezTo>
                      <a:pt x="3437" y="4507"/>
                      <a:pt x="4335" y="5510"/>
                      <a:pt x="5316" y="6431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3"/>
                      <a:pt x="2606" y="9215"/>
                      <a:pt x="2606" y="9036"/>
                    </a:cubicBezTo>
                    <a:lnTo>
                      <a:pt x="2606" y="4065"/>
                    </a:lnTo>
                    <a:cubicBezTo>
                      <a:pt x="2606" y="3826"/>
                      <a:pt x="2613" y="3624"/>
                      <a:pt x="2621" y="3437"/>
                    </a:cubicBezTo>
                    <a:close/>
                    <a:moveTo>
                      <a:pt x="6775" y="7808"/>
                    </a:moveTo>
                    <a:cubicBezTo>
                      <a:pt x="7269" y="8355"/>
                      <a:pt x="7726" y="8939"/>
                      <a:pt x="8265" y="9440"/>
                    </a:cubicBezTo>
                    <a:cubicBezTo>
                      <a:pt x="8677" y="9814"/>
                      <a:pt x="9066" y="10219"/>
                      <a:pt x="9433" y="10638"/>
                    </a:cubicBezTo>
                    <a:cubicBezTo>
                      <a:pt x="9298" y="10645"/>
                      <a:pt x="9159" y="10647"/>
                      <a:pt x="9021" y="10647"/>
                    </a:cubicBezTo>
                    <a:cubicBezTo>
                      <a:pt x="8882" y="10647"/>
                      <a:pt x="8744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17"/>
                      <a:pt x="5922" y="8744"/>
                      <a:pt x="6775" y="7808"/>
                    </a:cubicBezTo>
                    <a:close/>
                    <a:moveTo>
                      <a:pt x="1992" y="1"/>
                    </a:moveTo>
                    <a:cubicBezTo>
                      <a:pt x="353" y="1"/>
                      <a:pt x="233" y="704"/>
                      <a:pt x="233" y="2576"/>
                    </a:cubicBezTo>
                    <a:lnTo>
                      <a:pt x="233" y="10525"/>
                    </a:lnTo>
                    <a:cubicBezTo>
                      <a:pt x="233" y="12165"/>
                      <a:pt x="1" y="13101"/>
                      <a:pt x="1640" y="13101"/>
                    </a:cubicBezTo>
                    <a:lnTo>
                      <a:pt x="9829" y="13101"/>
                    </a:lnTo>
                    <a:cubicBezTo>
                      <a:pt x="10082" y="13101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1"/>
                      <a:pt x="107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9" name="Google Shape;2179;p26"/>
              <p:cNvSpPr/>
              <p:nvPr/>
            </p:nvSpPr>
            <p:spPr>
              <a:xfrm rot="5400000">
                <a:off x="6094973" y="4612312"/>
                <a:ext cx="434985" cy="427484"/>
              </a:xfrm>
              <a:custGeom>
                <a:rect b="b" l="l" r="r" t="t"/>
                <a:pathLst>
                  <a:path extrusionOk="0" h="13109" w="13339">
                    <a:moveTo>
                      <a:pt x="9191" y="2464"/>
                    </a:moveTo>
                    <a:cubicBezTo>
                      <a:pt x="9266" y="2471"/>
                      <a:pt x="9348" y="2479"/>
                      <a:pt x="9431" y="2494"/>
                    </a:cubicBezTo>
                    <a:cubicBezTo>
                      <a:pt x="8967" y="2965"/>
                      <a:pt x="8450" y="3422"/>
                      <a:pt x="8143" y="3796"/>
                    </a:cubicBezTo>
                    <a:cubicBezTo>
                      <a:pt x="7746" y="4275"/>
                      <a:pt x="7312" y="4739"/>
                      <a:pt x="6856" y="5173"/>
                    </a:cubicBezTo>
                    <a:cubicBezTo>
                      <a:pt x="5972" y="4298"/>
                      <a:pt x="5081" y="3407"/>
                      <a:pt x="4280" y="2464"/>
                    </a:cubicBezTo>
                    <a:close/>
                    <a:moveTo>
                      <a:pt x="10524" y="4155"/>
                    </a:moveTo>
                    <a:lnTo>
                      <a:pt x="10524" y="4155"/>
                    </a:lnTo>
                    <a:cubicBezTo>
                      <a:pt x="10516" y="4372"/>
                      <a:pt x="10509" y="4597"/>
                      <a:pt x="10509" y="4799"/>
                    </a:cubicBezTo>
                    <a:lnTo>
                      <a:pt x="10509" y="8961"/>
                    </a:lnTo>
                    <a:lnTo>
                      <a:pt x="10501" y="8961"/>
                    </a:lnTo>
                    <a:cubicBezTo>
                      <a:pt x="9738" y="8055"/>
                      <a:pt x="8832" y="7217"/>
                      <a:pt x="8113" y="6461"/>
                    </a:cubicBezTo>
                    <a:cubicBezTo>
                      <a:pt x="8847" y="5780"/>
                      <a:pt x="9738" y="5001"/>
                      <a:pt x="10524" y="4155"/>
                    </a:cubicBezTo>
                    <a:close/>
                    <a:moveTo>
                      <a:pt x="2619" y="3452"/>
                    </a:moveTo>
                    <a:cubicBezTo>
                      <a:pt x="3435" y="4522"/>
                      <a:pt x="4333" y="5518"/>
                      <a:pt x="5314" y="6446"/>
                    </a:cubicBezTo>
                    <a:cubicBezTo>
                      <a:pt x="4236" y="7232"/>
                      <a:pt x="3457" y="8437"/>
                      <a:pt x="2604" y="9530"/>
                    </a:cubicBezTo>
                    <a:cubicBezTo>
                      <a:pt x="2604" y="9380"/>
                      <a:pt x="2604" y="9223"/>
                      <a:pt x="2604" y="9044"/>
                    </a:cubicBezTo>
                    <a:lnTo>
                      <a:pt x="2604" y="4073"/>
                    </a:lnTo>
                    <a:cubicBezTo>
                      <a:pt x="2604" y="3834"/>
                      <a:pt x="2611" y="3631"/>
                      <a:pt x="2619" y="3452"/>
                    </a:cubicBezTo>
                    <a:close/>
                    <a:moveTo>
                      <a:pt x="6773" y="7816"/>
                    </a:moveTo>
                    <a:cubicBezTo>
                      <a:pt x="7267" y="8362"/>
                      <a:pt x="7724" y="8939"/>
                      <a:pt x="8263" y="9448"/>
                    </a:cubicBezTo>
                    <a:cubicBezTo>
                      <a:pt x="8675" y="9822"/>
                      <a:pt x="9064" y="10226"/>
                      <a:pt x="9431" y="10645"/>
                    </a:cubicBezTo>
                    <a:cubicBezTo>
                      <a:pt x="9296" y="10653"/>
                      <a:pt x="9157" y="10655"/>
                      <a:pt x="9019" y="10655"/>
                    </a:cubicBezTo>
                    <a:cubicBezTo>
                      <a:pt x="8880" y="10655"/>
                      <a:pt x="8742" y="10653"/>
                      <a:pt x="8607" y="10653"/>
                    </a:cubicBezTo>
                    <a:lnTo>
                      <a:pt x="4251" y="10653"/>
                    </a:lnTo>
                    <a:cubicBezTo>
                      <a:pt x="5104" y="9725"/>
                      <a:pt x="5920" y="8752"/>
                      <a:pt x="6773" y="7816"/>
                    </a:cubicBezTo>
                    <a:close/>
                    <a:moveTo>
                      <a:pt x="1990" y="1"/>
                    </a:moveTo>
                    <a:cubicBezTo>
                      <a:pt x="351" y="1"/>
                      <a:pt x="231" y="705"/>
                      <a:pt x="231" y="2576"/>
                    </a:cubicBezTo>
                    <a:lnTo>
                      <a:pt x="231" y="10533"/>
                    </a:lnTo>
                    <a:cubicBezTo>
                      <a:pt x="231" y="12166"/>
                      <a:pt x="1" y="13101"/>
                      <a:pt x="1619" y="13101"/>
                    </a:cubicBezTo>
                    <a:cubicBezTo>
                      <a:pt x="1625" y="13101"/>
                      <a:pt x="1632" y="13101"/>
                      <a:pt x="1638" y="13101"/>
                    </a:cubicBezTo>
                    <a:lnTo>
                      <a:pt x="9827" y="13101"/>
                    </a:lnTo>
                    <a:cubicBezTo>
                      <a:pt x="10086" y="13101"/>
                      <a:pt x="10353" y="13109"/>
                      <a:pt x="10617" y="13109"/>
                    </a:cubicBezTo>
                    <a:cubicBezTo>
                      <a:pt x="11778" y="13109"/>
                      <a:pt x="12867" y="12950"/>
                      <a:pt x="12867" y="11229"/>
                    </a:cubicBezTo>
                    <a:lnTo>
                      <a:pt x="12867" y="3744"/>
                    </a:lnTo>
                    <a:cubicBezTo>
                      <a:pt x="12867" y="2112"/>
                      <a:pt x="13338" y="1"/>
                      <a:pt x="107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0" name="Google Shape;2180;p26"/>
              <p:cNvSpPr/>
              <p:nvPr/>
            </p:nvSpPr>
            <p:spPr>
              <a:xfrm rot="5400000">
                <a:off x="5597663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55"/>
                    </a:moveTo>
                    <a:cubicBezTo>
                      <a:pt x="9275" y="2455"/>
                      <a:pt x="9358" y="2463"/>
                      <a:pt x="9440" y="2478"/>
                    </a:cubicBezTo>
                    <a:cubicBezTo>
                      <a:pt x="8976" y="2957"/>
                      <a:pt x="8459" y="3406"/>
                      <a:pt x="8153" y="3780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89"/>
                      <a:pt x="5083" y="3399"/>
                      <a:pt x="4282" y="2455"/>
                    </a:cubicBez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1"/>
                      <a:pt x="9740" y="4993"/>
                      <a:pt x="10526" y="4147"/>
                    </a:cubicBezTo>
                    <a:close/>
                    <a:moveTo>
                      <a:pt x="2621" y="3443"/>
                    </a:moveTo>
                    <a:cubicBezTo>
                      <a:pt x="3437" y="4506"/>
                      <a:pt x="4335" y="5509"/>
                      <a:pt x="5316" y="6438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43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39"/>
                    </a:cubicBezTo>
                    <a:cubicBezTo>
                      <a:pt x="8677" y="9814"/>
                      <a:pt x="9066" y="10218"/>
                      <a:pt x="9433" y="10637"/>
                    </a:cubicBezTo>
                    <a:cubicBezTo>
                      <a:pt x="9275" y="10646"/>
                      <a:pt x="9112" y="10650"/>
                      <a:pt x="8950" y="10650"/>
                    </a:cubicBezTo>
                    <a:cubicBezTo>
                      <a:pt x="8835" y="10650"/>
                      <a:pt x="8721" y="10648"/>
                      <a:pt x="8609" y="10645"/>
                    </a:cubicBezTo>
                    <a:lnTo>
                      <a:pt x="4253" y="10645"/>
                    </a:lnTo>
                    <a:cubicBezTo>
                      <a:pt x="5106" y="9716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7"/>
                      <a:pt x="10601" y="13107"/>
                    </a:cubicBezTo>
                    <a:cubicBezTo>
                      <a:pt x="11768" y="13107"/>
                      <a:pt x="12869" y="12952"/>
                      <a:pt x="12869" y="11228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1" name="Google Shape;2181;p26"/>
              <p:cNvSpPr/>
              <p:nvPr/>
            </p:nvSpPr>
            <p:spPr>
              <a:xfrm rot="5400000">
                <a:off x="8084065" y="4612296"/>
                <a:ext cx="435050" cy="427452"/>
              </a:xfrm>
              <a:custGeom>
                <a:rect b="b" l="l" r="r" t="t"/>
                <a:pathLst>
                  <a:path extrusionOk="0" h="13108" w="13341">
                    <a:moveTo>
                      <a:pt x="9193" y="2448"/>
                    </a:moveTo>
                    <a:cubicBezTo>
                      <a:pt x="9268" y="2456"/>
                      <a:pt x="9350" y="2463"/>
                      <a:pt x="9433" y="2478"/>
                    </a:cubicBezTo>
                    <a:cubicBezTo>
                      <a:pt x="8969" y="2950"/>
                      <a:pt x="8452" y="3406"/>
                      <a:pt x="8145" y="3781"/>
                    </a:cubicBezTo>
                    <a:cubicBezTo>
                      <a:pt x="7748" y="4267"/>
                      <a:pt x="7314" y="4731"/>
                      <a:pt x="6858" y="5165"/>
                    </a:cubicBezTo>
                    <a:cubicBezTo>
                      <a:pt x="5974" y="4290"/>
                      <a:pt x="5083" y="3399"/>
                      <a:pt x="4282" y="2456"/>
                    </a:cubicBezTo>
                    <a:lnTo>
                      <a:pt x="9193" y="2448"/>
                    </a:lnTo>
                    <a:close/>
                    <a:moveTo>
                      <a:pt x="10526" y="4147"/>
                    </a:moveTo>
                    <a:lnTo>
                      <a:pt x="10526" y="4147"/>
                    </a:lnTo>
                    <a:cubicBezTo>
                      <a:pt x="10518" y="4364"/>
                      <a:pt x="10511" y="4589"/>
                      <a:pt x="10511" y="4791"/>
                    </a:cubicBezTo>
                    <a:lnTo>
                      <a:pt x="10511" y="8953"/>
                    </a:lnTo>
                    <a:lnTo>
                      <a:pt x="10503" y="8953"/>
                    </a:lnTo>
                    <a:cubicBezTo>
                      <a:pt x="9740" y="8047"/>
                      <a:pt x="8834" y="7209"/>
                      <a:pt x="8115" y="6453"/>
                    </a:cubicBezTo>
                    <a:cubicBezTo>
                      <a:pt x="8849" y="5772"/>
                      <a:pt x="9740" y="4993"/>
                      <a:pt x="10526" y="4147"/>
                    </a:cubicBezTo>
                    <a:close/>
                    <a:moveTo>
                      <a:pt x="2621" y="3436"/>
                    </a:moveTo>
                    <a:cubicBezTo>
                      <a:pt x="3437" y="4507"/>
                      <a:pt x="4335" y="5510"/>
                      <a:pt x="5316" y="6430"/>
                    </a:cubicBezTo>
                    <a:cubicBezTo>
                      <a:pt x="4238" y="7224"/>
                      <a:pt x="3459" y="8429"/>
                      <a:pt x="2606" y="9522"/>
                    </a:cubicBezTo>
                    <a:cubicBezTo>
                      <a:pt x="2606" y="9372"/>
                      <a:pt x="2606" y="9215"/>
                      <a:pt x="2606" y="9035"/>
                    </a:cubicBezTo>
                    <a:lnTo>
                      <a:pt x="2606" y="4065"/>
                    </a:lnTo>
                    <a:cubicBezTo>
                      <a:pt x="2606" y="3825"/>
                      <a:pt x="2613" y="3623"/>
                      <a:pt x="2621" y="3436"/>
                    </a:cubicBezTo>
                    <a:close/>
                    <a:moveTo>
                      <a:pt x="6775" y="7808"/>
                    </a:moveTo>
                    <a:cubicBezTo>
                      <a:pt x="7269" y="8354"/>
                      <a:pt x="7726" y="8938"/>
                      <a:pt x="8265" y="9440"/>
                    </a:cubicBezTo>
                    <a:cubicBezTo>
                      <a:pt x="8674" y="9812"/>
                      <a:pt x="9062" y="10214"/>
                      <a:pt x="9427" y="10630"/>
                    </a:cubicBezTo>
                    <a:lnTo>
                      <a:pt x="9427" y="10630"/>
                    </a:lnTo>
                    <a:cubicBezTo>
                      <a:pt x="9267" y="10643"/>
                      <a:pt x="9102" y="10646"/>
                      <a:pt x="8938" y="10646"/>
                    </a:cubicBezTo>
                    <a:cubicBezTo>
                      <a:pt x="8827" y="10646"/>
                      <a:pt x="8717" y="10645"/>
                      <a:pt x="8609" y="10645"/>
                    </a:cubicBezTo>
                    <a:lnTo>
                      <a:pt x="4253" y="10645"/>
                    </a:lnTo>
                    <a:cubicBezTo>
                      <a:pt x="5106" y="9724"/>
                      <a:pt x="5922" y="8743"/>
                      <a:pt x="6775" y="7808"/>
                    </a:cubicBezTo>
                    <a:close/>
                    <a:moveTo>
                      <a:pt x="1992" y="0"/>
                    </a:moveTo>
                    <a:cubicBezTo>
                      <a:pt x="353" y="0"/>
                      <a:pt x="233" y="704"/>
                      <a:pt x="233" y="2575"/>
                    </a:cubicBezTo>
                    <a:lnTo>
                      <a:pt x="233" y="10525"/>
                    </a:lnTo>
                    <a:cubicBezTo>
                      <a:pt x="233" y="12164"/>
                      <a:pt x="1" y="13100"/>
                      <a:pt x="1640" y="13100"/>
                    </a:cubicBezTo>
                    <a:lnTo>
                      <a:pt x="9829" y="13100"/>
                    </a:lnTo>
                    <a:cubicBezTo>
                      <a:pt x="10082" y="13100"/>
                      <a:pt x="10343" y="13108"/>
                      <a:pt x="10601" y="13108"/>
                    </a:cubicBezTo>
                    <a:cubicBezTo>
                      <a:pt x="11768" y="13108"/>
                      <a:pt x="12869" y="12952"/>
                      <a:pt x="12869" y="11229"/>
                    </a:cubicBezTo>
                    <a:lnTo>
                      <a:pt x="12869" y="3743"/>
                    </a:lnTo>
                    <a:cubicBezTo>
                      <a:pt x="12869" y="2104"/>
                      <a:pt x="13340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82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27"/>
          <p:cNvSpPr txBox="1"/>
          <p:nvPr>
            <p:ph idx="1" type="subTitle"/>
          </p:nvPr>
        </p:nvSpPr>
        <p:spPr>
          <a:xfrm>
            <a:off x="1557950" y="1338150"/>
            <a:ext cx="268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84" name="Google Shape;2184;p27"/>
          <p:cNvSpPr txBox="1"/>
          <p:nvPr>
            <p:ph idx="2" type="subTitle"/>
          </p:nvPr>
        </p:nvSpPr>
        <p:spPr>
          <a:xfrm>
            <a:off x="4901400" y="1338150"/>
            <a:ext cx="268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85" name="Google Shape;2185;p27"/>
          <p:cNvSpPr txBox="1"/>
          <p:nvPr>
            <p:ph idx="3" type="subTitle"/>
          </p:nvPr>
        </p:nvSpPr>
        <p:spPr>
          <a:xfrm>
            <a:off x="1557900" y="1910850"/>
            <a:ext cx="2684700" cy="25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86" name="Google Shape;2186;p27"/>
          <p:cNvSpPr txBox="1"/>
          <p:nvPr>
            <p:ph idx="4" type="subTitle"/>
          </p:nvPr>
        </p:nvSpPr>
        <p:spPr>
          <a:xfrm>
            <a:off x="4901400" y="1910850"/>
            <a:ext cx="2684700" cy="25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87" name="Google Shape;2187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2188" name="Google Shape;2188;p27"/>
          <p:cNvGrpSpPr/>
          <p:nvPr/>
        </p:nvGrpSpPr>
        <p:grpSpPr>
          <a:xfrm>
            <a:off x="160168" y="472354"/>
            <a:ext cx="258402" cy="4225137"/>
            <a:chOff x="160168" y="472354"/>
            <a:chExt cx="258402" cy="4225137"/>
          </a:xfrm>
        </p:grpSpPr>
        <p:sp>
          <p:nvSpPr>
            <p:cNvPr id="2189" name="Google Shape;2189;p27"/>
            <p:cNvSpPr/>
            <p:nvPr/>
          </p:nvSpPr>
          <p:spPr>
            <a:xfrm rot="5400000">
              <a:off x="-67189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7"/>
            <p:cNvSpPr/>
            <p:nvPr/>
          </p:nvSpPr>
          <p:spPr>
            <a:xfrm rot="5400000">
              <a:off x="-67189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7"/>
            <p:cNvSpPr/>
            <p:nvPr/>
          </p:nvSpPr>
          <p:spPr>
            <a:xfrm rot="5400000">
              <a:off x="-67189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7"/>
            <p:cNvSpPr/>
            <p:nvPr/>
          </p:nvSpPr>
          <p:spPr>
            <a:xfrm rot="5400000">
              <a:off x="-67189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7"/>
            <p:cNvSpPr/>
            <p:nvPr/>
          </p:nvSpPr>
          <p:spPr>
            <a:xfrm rot="5400000">
              <a:off x="-67189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7"/>
            <p:cNvSpPr/>
            <p:nvPr/>
          </p:nvSpPr>
          <p:spPr>
            <a:xfrm rot="5400000">
              <a:off x="-67189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5" name="Google Shape;2195;p27"/>
          <p:cNvGrpSpPr/>
          <p:nvPr/>
        </p:nvGrpSpPr>
        <p:grpSpPr>
          <a:xfrm>
            <a:off x="165988" y="4732490"/>
            <a:ext cx="8825609" cy="258402"/>
            <a:chOff x="165988" y="4759165"/>
            <a:chExt cx="8825609" cy="258402"/>
          </a:xfrm>
        </p:grpSpPr>
        <p:sp>
          <p:nvSpPr>
            <p:cNvPr id="2196" name="Google Shape;2196;p27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7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27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27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27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27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7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27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27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7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7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7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8" name="Google Shape;2208;p27"/>
          <p:cNvGrpSpPr/>
          <p:nvPr/>
        </p:nvGrpSpPr>
        <p:grpSpPr>
          <a:xfrm>
            <a:off x="8725418" y="472354"/>
            <a:ext cx="258402" cy="4225137"/>
            <a:chOff x="8725418" y="472354"/>
            <a:chExt cx="258402" cy="4225137"/>
          </a:xfrm>
        </p:grpSpPr>
        <p:sp>
          <p:nvSpPr>
            <p:cNvPr id="2209" name="Google Shape;2209;p27"/>
            <p:cNvSpPr/>
            <p:nvPr/>
          </p:nvSpPr>
          <p:spPr>
            <a:xfrm flipH="1" rot="-5400000">
              <a:off x="8498061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27"/>
            <p:cNvSpPr/>
            <p:nvPr/>
          </p:nvSpPr>
          <p:spPr>
            <a:xfrm flipH="1" rot="-5400000">
              <a:off x="8498061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7"/>
            <p:cNvSpPr/>
            <p:nvPr/>
          </p:nvSpPr>
          <p:spPr>
            <a:xfrm flipH="1" rot="-5400000">
              <a:off x="8498061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27"/>
            <p:cNvSpPr/>
            <p:nvPr/>
          </p:nvSpPr>
          <p:spPr>
            <a:xfrm flipH="1" rot="-5400000">
              <a:off x="8498061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27"/>
            <p:cNvSpPr/>
            <p:nvPr/>
          </p:nvSpPr>
          <p:spPr>
            <a:xfrm flipH="1" rot="-5400000">
              <a:off x="8498061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27"/>
            <p:cNvSpPr/>
            <p:nvPr/>
          </p:nvSpPr>
          <p:spPr>
            <a:xfrm flipH="1" rot="-5400000">
              <a:off x="8498061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15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28"/>
          <p:cNvSpPr txBox="1"/>
          <p:nvPr>
            <p:ph type="title"/>
          </p:nvPr>
        </p:nvSpPr>
        <p:spPr>
          <a:xfrm>
            <a:off x="1293363" y="2662100"/>
            <a:ext cx="1799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17" name="Google Shape;2217;p28"/>
          <p:cNvSpPr txBox="1"/>
          <p:nvPr>
            <p:ph idx="1" type="subTitle"/>
          </p:nvPr>
        </p:nvSpPr>
        <p:spPr>
          <a:xfrm>
            <a:off x="1293363" y="3189826"/>
            <a:ext cx="1799400" cy="1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8" name="Google Shape;2218;p28"/>
          <p:cNvSpPr txBox="1"/>
          <p:nvPr>
            <p:ph idx="2" type="title"/>
          </p:nvPr>
        </p:nvSpPr>
        <p:spPr>
          <a:xfrm>
            <a:off x="3672300" y="2662100"/>
            <a:ext cx="1799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19" name="Google Shape;2219;p28"/>
          <p:cNvSpPr txBox="1"/>
          <p:nvPr>
            <p:ph idx="3" type="subTitle"/>
          </p:nvPr>
        </p:nvSpPr>
        <p:spPr>
          <a:xfrm>
            <a:off x="3672300" y="3189826"/>
            <a:ext cx="1799400" cy="1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0" name="Google Shape;2220;p28"/>
          <p:cNvSpPr txBox="1"/>
          <p:nvPr>
            <p:ph idx="4" type="title"/>
          </p:nvPr>
        </p:nvSpPr>
        <p:spPr>
          <a:xfrm>
            <a:off x="6051238" y="2662100"/>
            <a:ext cx="1799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21" name="Google Shape;2221;p28"/>
          <p:cNvSpPr txBox="1"/>
          <p:nvPr>
            <p:ph idx="5" type="subTitle"/>
          </p:nvPr>
        </p:nvSpPr>
        <p:spPr>
          <a:xfrm>
            <a:off x="6051238" y="3189826"/>
            <a:ext cx="1799400" cy="10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2" name="Google Shape;2222;p28"/>
          <p:cNvSpPr txBox="1"/>
          <p:nvPr>
            <p:ph idx="6" type="title"/>
          </p:nvPr>
        </p:nvSpPr>
        <p:spPr>
          <a:xfrm>
            <a:off x="2224700" y="445025"/>
            <a:ext cx="469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2223" name="Google Shape;2223;p28"/>
          <p:cNvGrpSpPr/>
          <p:nvPr/>
        </p:nvGrpSpPr>
        <p:grpSpPr>
          <a:xfrm>
            <a:off x="152400" y="108025"/>
            <a:ext cx="435050" cy="4927444"/>
            <a:chOff x="152400" y="114450"/>
            <a:chExt cx="435050" cy="4927444"/>
          </a:xfrm>
        </p:grpSpPr>
        <p:sp>
          <p:nvSpPr>
            <p:cNvPr id="2224" name="Google Shape;2224;p28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28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28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28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28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28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28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28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28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28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4" name="Google Shape;2234;p28"/>
          <p:cNvGrpSpPr/>
          <p:nvPr/>
        </p:nvGrpSpPr>
        <p:grpSpPr>
          <a:xfrm>
            <a:off x="8556550" y="108025"/>
            <a:ext cx="435050" cy="4927444"/>
            <a:chOff x="152400" y="114450"/>
            <a:chExt cx="435050" cy="4927444"/>
          </a:xfrm>
        </p:grpSpPr>
        <p:sp>
          <p:nvSpPr>
            <p:cNvPr id="2235" name="Google Shape;2235;p28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28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28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28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28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28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8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8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8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28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bg>
      <p:bgPr>
        <a:gradFill>
          <a:gsLst>
            <a:gs pos="0">
              <a:srgbClr val="5EDBA3">
                <a:alpha val="57647"/>
              </a:srgbClr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45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p29"/>
          <p:cNvSpPr txBox="1"/>
          <p:nvPr>
            <p:ph type="title"/>
          </p:nvPr>
        </p:nvSpPr>
        <p:spPr>
          <a:xfrm>
            <a:off x="872400" y="3425172"/>
            <a:ext cx="2336400" cy="3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47" name="Google Shape;2247;p29"/>
          <p:cNvSpPr txBox="1"/>
          <p:nvPr>
            <p:ph idx="1" type="subTitle"/>
          </p:nvPr>
        </p:nvSpPr>
        <p:spPr>
          <a:xfrm>
            <a:off x="872400" y="3814696"/>
            <a:ext cx="23364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8" name="Google Shape;2248;p29"/>
          <p:cNvSpPr txBox="1"/>
          <p:nvPr>
            <p:ph idx="2" type="title"/>
          </p:nvPr>
        </p:nvSpPr>
        <p:spPr>
          <a:xfrm>
            <a:off x="3403800" y="3425172"/>
            <a:ext cx="2336400" cy="3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49" name="Google Shape;2249;p29"/>
          <p:cNvSpPr txBox="1"/>
          <p:nvPr>
            <p:ph idx="3" type="subTitle"/>
          </p:nvPr>
        </p:nvSpPr>
        <p:spPr>
          <a:xfrm>
            <a:off x="3403800" y="3814696"/>
            <a:ext cx="23364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0" name="Google Shape;2250;p29"/>
          <p:cNvSpPr txBox="1"/>
          <p:nvPr>
            <p:ph idx="4" type="title"/>
          </p:nvPr>
        </p:nvSpPr>
        <p:spPr>
          <a:xfrm>
            <a:off x="5935200" y="3425172"/>
            <a:ext cx="2336400" cy="3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51" name="Google Shape;2251;p29"/>
          <p:cNvSpPr txBox="1"/>
          <p:nvPr>
            <p:ph idx="5" type="subTitle"/>
          </p:nvPr>
        </p:nvSpPr>
        <p:spPr>
          <a:xfrm>
            <a:off x="5935200" y="3814696"/>
            <a:ext cx="23364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2" name="Google Shape;2252;p29"/>
          <p:cNvSpPr txBox="1"/>
          <p:nvPr>
            <p:ph idx="6" type="title"/>
          </p:nvPr>
        </p:nvSpPr>
        <p:spPr>
          <a:xfrm>
            <a:off x="2489050" y="445025"/>
            <a:ext cx="416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2253" name="Google Shape;2253;p29"/>
          <p:cNvGrpSpPr/>
          <p:nvPr/>
        </p:nvGrpSpPr>
        <p:grpSpPr>
          <a:xfrm>
            <a:off x="170341" y="199387"/>
            <a:ext cx="344263" cy="4439630"/>
            <a:chOff x="170341" y="168862"/>
            <a:chExt cx="344263" cy="4439630"/>
          </a:xfrm>
        </p:grpSpPr>
        <p:sp>
          <p:nvSpPr>
            <p:cNvPr id="2254" name="Google Shape;2254;p29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9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9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29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9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9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29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29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9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29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29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9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9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9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9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9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9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9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9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29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4" name="Google Shape;2274;p29"/>
          <p:cNvGrpSpPr/>
          <p:nvPr/>
        </p:nvGrpSpPr>
        <p:grpSpPr>
          <a:xfrm>
            <a:off x="209099" y="4674164"/>
            <a:ext cx="8699325" cy="344263"/>
            <a:chOff x="209099" y="4674164"/>
            <a:chExt cx="8699325" cy="344263"/>
          </a:xfrm>
        </p:grpSpPr>
        <p:sp>
          <p:nvSpPr>
            <p:cNvPr id="2275" name="Google Shape;2275;p29"/>
            <p:cNvSpPr/>
            <p:nvPr/>
          </p:nvSpPr>
          <p:spPr>
            <a:xfrm>
              <a:off x="4619430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5" y="4326"/>
                    <a:pt x="3375" y="4371"/>
                    <a:pt x="3171" y="4371"/>
                  </a:cubicBezTo>
                  <a:cubicBezTo>
                    <a:pt x="2330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9"/>
            <p:cNvSpPr/>
            <p:nvPr/>
          </p:nvSpPr>
          <p:spPr>
            <a:xfrm>
              <a:off x="4529870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9"/>
            <p:cNvSpPr/>
            <p:nvPr/>
          </p:nvSpPr>
          <p:spPr>
            <a:xfrm>
              <a:off x="50603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80" y="4326"/>
                    <a:pt x="3378" y="4371"/>
                    <a:pt x="3174" y="4371"/>
                  </a:cubicBezTo>
                  <a:cubicBezTo>
                    <a:pt x="2329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9"/>
            <p:cNvSpPr/>
            <p:nvPr/>
          </p:nvSpPr>
          <p:spPr>
            <a:xfrm>
              <a:off x="497110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9"/>
            <p:cNvSpPr/>
            <p:nvPr/>
          </p:nvSpPr>
          <p:spPr>
            <a:xfrm>
              <a:off x="5501497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5" y="1233"/>
                  </a:moveTo>
                  <a:cubicBezTo>
                    <a:pt x="3547" y="1233"/>
                    <a:pt x="3806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6" y="4371"/>
                    <a:pt x="1438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30" y="1233"/>
                    <a:pt x="3295" y="1233"/>
                  </a:cubicBezTo>
                  <a:close/>
                  <a:moveTo>
                    <a:pt x="3327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9" y="5608"/>
                  </a:cubicBezTo>
                  <a:cubicBezTo>
                    <a:pt x="3482" y="5608"/>
                    <a:pt x="3840" y="5528"/>
                    <a:pt x="4168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29"/>
            <p:cNvSpPr/>
            <p:nvPr/>
          </p:nvSpPr>
          <p:spPr>
            <a:xfrm>
              <a:off x="5411987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29"/>
            <p:cNvSpPr/>
            <p:nvPr/>
          </p:nvSpPr>
          <p:spPr>
            <a:xfrm>
              <a:off x="417819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29"/>
            <p:cNvSpPr/>
            <p:nvPr/>
          </p:nvSpPr>
          <p:spPr>
            <a:xfrm>
              <a:off x="4088686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9"/>
            <p:cNvSpPr/>
            <p:nvPr/>
          </p:nvSpPr>
          <p:spPr>
            <a:xfrm>
              <a:off x="3736961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9"/>
            <p:cNvSpPr/>
            <p:nvPr/>
          </p:nvSpPr>
          <p:spPr>
            <a:xfrm>
              <a:off x="3647753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9"/>
            <p:cNvSpPr/>
            <p:nvPr/>
          </p:nvSpPr>
          <p:spPr>
            <a:xfrm>
              <a:off x="6824898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4" y="2023"/>
                    <a:pt x="4707" y="3723"/>
                    <a:pt x="3759" y="4227"/>
                  </a:cubicBezTo>
                  <a:cubicBezTo>
                    <a:pt x="3576" y="4326"/>
                    <a:pt x="3375" y="4371"/>
                    <a:pt x="3172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9"/>
            <p:cNvSpPr/>
            <p:nvPr/>
          </p:nvSpPr>
          <p:spPr>
            <a:xfrm>
              <a:off x="67353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29"/>
            <p:cNvSpPr/>
            <p:nvPr/>
          </p:nvSpPr>
          <p:spPr>
            <a:xfrm>
              <a:off x="7176623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7" y="6651"/>
                    <a:pt x="1127" y="6287"/>
                  </a:cubicBezTo>
                  <a:lnTo>
                    <a:pt x="1127" y="547"/>
                  </a:lnTo>
                  <a:cubicBezTo>
                    <a:pt x="1127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29"/>
            <p:cNvSpPr/>
            <p:nvPr/>
          </p:nvSpPr>
          <p:spPr>
            <a:xfrm>
              <a:off x="6383664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6" y="1455"/>
                  </a:cubicBezTo>
                  <a:cubicBezTo>
                    <a:pt x="4980" y="2023"/>
                    <a:pt x="4707" y="3723"/>
                    <a:pt x="3759" y="4227"/>
                  </a:cubicBezTo>
                  <a:cubicBezTo>
                    <a:pt x="3575" y="4326"/>
                    <a:pt x="3374" y="4371"/>
                    <a:pt x="3170" y="4371"/>
                  </a:cubicBezTo>
                  <a:cubicBezTo>
                    <a:pt x="2327" y="4371"/>
                    <a:pt x="1434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4" y="1"/>
                  </a:moveTo>
                  <a:cubicBezTo>
                    <a:pt x="1594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6" y="117"/>
                    <a:pt x="3775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29"/>
            <p:cNvSpPr/>
            <p:nvPr/>
          </p:nvSpPr>
          <p:spPr>
            <a:xfrm>
              <a:off x="6294103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3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29"/>
            <p:cNvSpPr/>
            <p:nvPr/>
          </p:nvSpPr>
          <p:spPr>
            <a:xfrm>
              <a:off x="594242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29"/>
            <p:cNvSpPr/>
            <p:nvPr/>
          </p:nvSpPr>
          <p:spPr>
            <a:xfrm>
              <a:off x="5853171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9"/>
            <p:cNvSpPr/>
            <p:nvPr/>
          </p:nvSpPr>
          <p:spPr>
            <a:xfrm>
              <a:off x="329607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29"/>
            <p:cNvSpPr/>
            <p:nvPr/>
          </p:nvSpPr>
          <p:spPr>
            <a:xfrm>
              <a:off x="3206519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29"/>
            <p:cNvSpPr/>
            <p:nvPr/>
          </p:nvSpPr>
          <p:spPr>
            <a:xfrm>
              <a:off x="2854844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29"/>
            <p:cNvSpPr/>
            <p:nvPr/>
          </p:nvSpPr>
          <p:spPr>
            <a:xfrm>
              <a:off x="2765586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29"/>
            <p:cNvSpPr/>
            <p:nvPr/>
          </p:nvSpPr>
          <p:spPr>
            <a:xfrm>
              <a:off x="24139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9"/>
            <p:cNvSpPr/>
            <p:nvPr/>
          </p:nvSpPr>
          <p:spPr>
            <a:xfrm>
              <a:off x="2324402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9"/>
            <p:cNvSpPr/>
            <p:nvPr/>
          </p:nvSpPr>
          <p:spPr>
            <a:xfrm>
              <a:off x="197272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9"/>
            <p:cNvSpPr/>
            <p:nvPr/>
          </p:nvSpPr>
          <p:spPr>
            <a:xfrm>
              <a:off x="1883520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9"/>
            <p:cNvSpPr/>
            <p:nvPr/>
          </p:nvSpPr>
          <p:spPr>
            <a:xfrm>
              <a:off x="153184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9"/>
            <p:cNvSpPr/>
            <p:nvPr/>
          </p:nvSpPr>
          <p:spPr>
            <a:xfrm>
              <a:off x="1442588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29"/>
            <p:cNvSpPr/>
            <p:nvPr/>
          </p:nvSpPr>
          <p:spPr>
            <a:xfrm>
              <a:off x="1090913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9"/>
            <p:cNvSpPr/>
            <p:nvPr/>
          </p:nvSpPr>
          <p:spPr>
            <a:xfrm>
              <a:off x="1001706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9"/>
            <p:cNvSpPr/>
            <p:nvPr/>
          </p:nvSpPr>
          <p:spPr>
            <a:xfrm>
              <a:off x="65003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29"/>
            <p:cNvSpPr/>
            <p:nvPr/>
          </p:nvSpPr>
          <p:spPr>
            <a:xfrm>
              <a:off x="560824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29"/>
            <p:cNvSpPr/>
            <p:nvPr/>
          </p:nvSpPr>
          <p:spPr>
            <a:xfrm>
              <a:off x="209099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29"/>
            <p:cNvSpPr/>
            <p:nvPr/>
          </p:nvSpPr>
          <p:spPr>
            <a:xfrm>
              <a:off x="8499672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29"/>
            <p:cNvSpPr/>
            <p:nvPr/>
          </p:nvSpPr>
          <p:spPr>
            <a:xfrm>
              <a:off x="814799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29"/>
            <p:cNvSpPr/>
            <p:nvPr/>
          </p:nvSpPr>
          <p:spPr>
            <a:xfrm>
              <a:off x="80584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29"/>
            <p:cNvSpPr/>
            <p:nvPr/>
          </p:nvSpPr>
          <p:spPr>
            <a:xfrm>
              <a:off x="7706763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29"/>
            <p:cNvSpPr/>
            <p:nvPr/>
          </p:nvSpPr>
          <p:spPr>
            <a:xfrm>
              <a:off x="761755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29"/>
            <p:cNvSpPr/>
            <p:nvPr/>
          </p:nvSpPr>
          <p:spPr>
            <a:xfrm>
              <a:off x="726588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29"/>
            <p:cNvSpPr/>
            <p:nvPr/>
          </p:nvSpPr>
          <p:spPr>
            <a:xfrm>
              <a:off x="858923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4" name="Google Shape;2314;p29"/>
          <p:cNvGrpSpPr/>
          <p:nvPr/>
        </p:nvGrpSpPr>
        <p:grpSpPr>
          <a:xfrm>
            <a:off x="8564166" y="199387"/>
            <a:ext cx="344263" cy="4439630"/>
            <a:chOff x="170341" y="168862"/>
            <a:chExt cx="344263" cy="4439630"/>
          </a:xfrm>
        </p:grpSpPr>
        <p:sp>
          <p:nvSpPr>
            <p:cNvPr id="2315" name="Google Shape;2315;p29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29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29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29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29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29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29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29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29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29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29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29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29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29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29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29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29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29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29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29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p30"/>
          <p:cNvSpPr txBox="1"/>
          <p:nvPr>
            <p:ph type="title"/>
          </p:nvPr>
        </p:nvSpPr>
        <p:spPr>
          <a:xfrm>
            <a:off x="2227174" y="1450725"/>
            <a:ext cx="21888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37" name="Google Shape;2337;p30"/>
          <p:cNvSpPr txBox="1"/>
          <p:nvPr>
            <p:ph idx="1" type="subTitle"/>
          </p:nvPr>
        </p:nvSpPr>
        <p:spPr>
          <a:xfrm>
            <a:off x="2227183" y="1902225"/>
            <a:ext cx="2188800" cy="7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8" name="Google Shape;2338;p30"/>
          <p:cNvSpPr txBox="1"/>
          <p:nvPr>
            <p:ph idx="2" type="title"/>
          </p:nvPr>
        </p:nvSpPr>
        <p:spPr>
          <a:xfrm>
            <a:off x="5727774" y="1450725"/>
            <a:ext cx="21888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39" name="Google Shape;2339;p30"/>
          <p:cNvSpPr txBox="1"/>
          <p:nvPr>
            <p:ph idx="3" type="subTitle"/>
          </p:nvPr>
        </p:nvSpPr>
        <p:spPr>
          <a:xfrm>
            <a:off x="5727781" y="1902225"/>
            <a:ext cx="2188800" cy="7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0" name="Google Shape;2340;p30"/>
          <p:cNvSpPr txBox="1"/>
          <p:nvPr>
            <p:ph idx="4" type="title"/>
          </p:nvPr>
        </p:nvSpPr>
        <p:spPr>
          <a:xfrm>
            <a:off x="2227174" y="2896450"/>
            <a:ext cx="21888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41" name="Google Shape;2341;p30"/>
          <p:cNvSpPr txBox="1"/>
          <p:nvPr>
            <p:ph idx="5" type="subTitle"/>
          </p:nvPr>
        </p:nvSpPr>
        <p:spPr>
          <a:xfrm>
            <a:off x="2227183" y="3347950"/>
            <a:ext cx="2188800" cy="7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2" name="Google Shape;2342;p30"/>
          <p:cNvSpPr txBox="1"/>
          <p:nvPr>
            <p:ph idx="6" type="title"/>
          </p:nvPr>
        </p:nvSpPr>
        <p:spPr>
          <a:xfrm>
            <a:off x="5727774" y="2896450"/>
            <a:ext cx="21888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43" name="Google Shape;2343;p30"/>
          <p:cNvSpPr txBox="1"/>
          <p:nvPr>
            <p:ph idx="7" type="subTitle"/>
          </p:nvPr>
        </p:nvSpPr>
        <p:spPr>
          <a:xfrm>
            <a:off x="5727781" y="3347950"/>
            <a:ext cx="2188800" cy="7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4" name="Google Shape;2344;p30"/>
          <p:cNvSpPr txBox="1"/>
          <p:nvPr>
            <p:ph idx="8" type="title"/>
          </p:nvPr>
        </p:nvSpPr>
        <p:spPr>
          <a:xfrm>
            <a:off x="1227425" y="445025"/>
            <a:ext cx="6689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2345" name="Google Shape;2345;p30"/>
          <p:cNvGrpSpPr/>
          <p:nvPr/>
        </p:nvGrpSpPr>
        <p:grpSpPr>
          <a:xfrm>
            <a:off x="152400" y="108025"/>
            <a:ext cx="435050" cy="4927444"/>
            <a:chOff x="152400" y="114450"/>
            <a:chExt cx="435050" cy="4927444"/>
          </a:xfrm>
        </p:grpSpPr>
        <p:sp>
          <p:nvSpPr>
            <p:cNvPr id="2346" name="Google Shape;2346;p30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30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30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30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30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30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30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30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30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30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6" name="Google Shape;2356;p30"/>
          <p:cNvGrpSpPr/>
          <p:nvPr/>
        </p:nvGrpSpPr>
        <p:grpSpPr>
          <a:xfrm>
            <a:off x="628691" y="4608497"/>
            <a:ext cx="7886625" cy="435050"/>
            <a:chOff x="628691" y="4608497"/>
            <a:chExt cx="7886625" cy="435050"/>
          </a:xfrm>
        </p:grpSpPr>
        <p:sp>
          <p:nvSpPr>
            <p:cNvPr id="2357" name="Google Shape;2357;p30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30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30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30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30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30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30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30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30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30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30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30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30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30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30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30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3" name="Google Shape;2373;p30"/>
          <p:cNvGrpSpPr/>
          <p:nvPr/>
        </p:nvGrpSpPr>
        <p:grpSpPr>
          <a:xfrm>
            <a:off x="8556550" y="108025"/>
            <a:ext cx="435050" cy="4927444"/>
            <a:chOff x="152400" y="114450"/>
            <a:chExt cx="435050" cy="4927444"/>
          </a:xfrm>
        </p:grpSpPr>
        <p:sp>
          <p:nvSpPr>
            <p:cNvPr id="2374" name="Google Shape;2374;p30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30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30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30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30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30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30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30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30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30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5EDBA3">
                <a:alpha val="57647"/>
              </a:srgbClr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"/>
          <p:cNvSpPr txBox="1"/>
          <p:nvPr>
            <p:ph type="title"/>
          </p:nvPr>
        </p:nvSpPr>
        <p:spPr>
          <a:xfrm>
            <a:off x="925950" y="445025"/>
            <a:ext cx="7292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81" name="Google Shape;281;p4"/>
          <p:cNvSpPr txBox="1"/>
          <p:nvPr>
            <p:ph idx="1" type="body"/>
          </p:nvPr>
        </p:nvSpPr>
        <p:spPr>
          <a:xfrm>
            <a:off x="925900" y="1102625"/>
            <a:ext cx="7292100" cy="3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282" name="Google Shape;282;p4"/>
          <p:cNvGrpSpPr/>
          <p:nvPr/>
        </p:nvGrpSpPr>
        <p:grpSpPr>
          <a:xfrm>
            <a:off x="170341" y="199387"/>
            <a:ext cx="344263" cy="4439630"/>
            <a:chOff x="170341" y="168862"/>
            <a:chExt cx="344263" cy="4439630"/>
          </a:xfrm>
        </p:grpSpPr>
        <p:sp>
          <p:nvSpPr>
            <p:cNvPr id="283" name="Google Shape;283;p4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" name="Google Shape;303;p4"/>
          <p:cNvGrpSpPr/>
          <p:nvPr/>
        </p:nvGrpSpPr>
        <p:grpSpPr>
          <a:xfrm>
            <a:off x="209099" y="4674164"/>
            <a:ext cx="8699325" cy="344263"/>
            <a:chOff x="209099" y="4674164"/>
            <a:chExt cx="8699325" cy="344263"/>
          </a:xfrm>
        </p:grpSpPr>
        <p:sp>
          <p:nvSpPr>
            <p:cNvPr id="304" name="Google Shape;304;p4"/>
            <p:cNvSpPr/>
            <p:nvPr/>
          </p:nvSpPr>
          <p:spPr>
            <a:xfrm>
              <a:off x="4619430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5" y="4326"/>
                    <a:pt x="3375" y="4371"/>
                    <a:pt x="3171" y="4371"/>
                  </a:cubicBezTo>
                  <a:cubicBezTo>
                    <a:pt x="2330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4529870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50603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80" y="4326"/>
                    <a:pt x="3378" y="4371"/>
                    <a:pt x="3174" y="4371"/>
                  </a:cubicBezTo>
                  <a:cubicBezTo>
                    <a:pt x="2329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497110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5501497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5" y="1233"/>
                  </a:moveTo>
                  <a:cubicBezTo>
                    <a:pt x="3547" y="1233"/>
                    <a:pt x="3806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6" y="4371"/>
                    <a:pt x="1438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30" y="1233"/>
                    <a:pt x="3295" y="1233"/>
                  </a:cubicBezTo>
                  <a:close/>
                  <a:moveTo>
                    <a:pt x="3327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9" y="5608"/>
                  </a:cubicBezTo>
                  <a:cubicBezTo>
                    <a:pt x="3482" y="5608"/>
                    <a:pt x="3840" y="5528"/>
                    <a:pt x="4168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5411987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417819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4088686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3736961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3647753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6824898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4" y="2023"/>
                    <a:pt x="4707" y="3723"/>
                    <a:pt x="3759" y="4227"/>
                  </a:cubicBezTo>
                  <a:cubicBezTo>
                    <a:pt x="3576" y="4326"/>
                    <a:pt x="3375" y="4371"/>
                    <a:pt x="3172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67353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7176623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7" y="6651"/>
                    <a:pt x="1127" y="6287"/>
                  </a:cubicBezTo>
                  <a:lnTo>
                    <a:pt x="1127" y="547"/>
                  </a:lnTo>
                  <a:cubicBezTo>
                    <a:pt x="1127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6383664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6" y="1455"/>
                  </a:cubicBezTo>
                  <a:cubicBezTo>
                    <a:pt x="4980" y="2023"/>
                    <a:pt x="4707" y="3723"/>
                    <a:pt x="3759" y="4227"/>
                  </a:cubicBezTo>
                  <a:cubicBezTo>
                    <a:pt x="3575" y="4326"/>
                    <a:pt x="3374" y="4371"/>
                    <a:pt x="3170" y="4371"/>
                  </a:cubicBezTo>
                  <a:cubicBezTo>
                    <a:pt x="2327" y="4371"/>
                    <a:pt x="1434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4" y="1"/>
                  </a:moveTo>
                  <a:cubicBezTo>
                    <a:pt x="1594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6" y="117"/>
                    <a:pt x="3775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6294103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3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594242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5853171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29607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206519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2854844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2765586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24139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2324402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97272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1883520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153184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1442588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1090913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1001706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65003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560824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209099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8499672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814799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80584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7706763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761755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726588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858923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" name="Google Shape;343;p4"/>
          <p:cNvGrpSpPr/>
          <p:nvPr/>
        </p:nvGrpSpPr>
        <p:grpSpPr>
          <a:xfrm>
            <a:off x="8564166" y="199387"/>
            <a:ext cx="344263" cy="4439630"/>
            <a:chOff x="170341" y="168862"/>
            <a:chExt cx="344263" cy="4439630"/>
          </a:xfrm>
        </p:grpSpPr>
        <p:sp>
          <p:nvSpPr>
            <p:cNvPr id="344" name="Google Shape;344;p4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31"/>
          <p:cNvSpPr txBox="1"/>
          <p:nvPr>
            <p:ph type="title"/>
          </p:nvPr>
        </p:nvSpPr>
        <p:spPr>
          <a:xfrm>
            <a:off x="987461" y="1405600"/>
            <a:ext cx="2075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86" name="Google Shape;2386;p31"/>
          <p:cNvSpPr txBox="1"/>
          <p:nvPr>
            <p:ph idx="1" type="subTitle"/>
          </p:nvPr>
        </p:nvSpPr>
        <p:spPr>
          <a:xfrm>
            <a:off x="987461" y="1933300"/>
            <a:ext cx="20754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7" name="Google Shape;2387;p31"/>
          <p:cNvSpPr txBox="1"/>
          <p:nvPr>
            <p:ph idx="2" type="title"/>
          </p:nvPr>
        </p:nvSpPr>
        <p:spPr>
          <a:xfrm>
            <a:off x="3534261" y="1405600"/>
            <a:ext cx="2075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88" name="Google Shape;2388;p31"/>
          <p:cNvSpPr txBox="1"/>
          <p:nvPr>
            <p:ph idx="3" type="subTitle"/>
          </p:nvPr>
        </p:nvSpPr>
        <p:spPr>
          <a:xfrm>
            <a:off x="3534262" y="1933300"/>
            <a:ext cx="20754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9" name="Google Shape;2389;p31"/>
          <p:cNvSpPr txBox="1"/>
          <p:nvPr>
            <p:ph idx="4" type="title"/>
          </p:nvPr>
        </p:nvSpPr>
        <p:spPr>
          <a:xfrm>
            <a:off x="987461" y="2997650"/>
            <a:ext cx="2075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90" name="Google Shape;2390;p31"/>
          <p:cNvSpPr txBox="1"/>
          <p:nvPr>
            <p:ph idx="5" type="subTitle"/>
          </p:nvPr>
        </p:nvSpPr>
        <p:spPr>
          <a:xfrm>
            <a:off x="987461" y="3525350"/>
            <a:ext cx="20754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p31"/>
          <p:cNvSpPr txBox="1"/>
          <p:nvPr>
            <p:ph idx="6" type="title"/>
          </p:nvPr>
        </p:nvSpPr>
        <p:spPr>
          <a:xfrm>
            <a:off x="3534261" y="2997650"/>
            <a:ext cx="2075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92" name="Google Shape;2392;p31"/>
          <p:cNvSpPr txBox="1"/>
          <p:nvPr>
            <p:ph idx="7" type="subTitle"/>
          </p:nvPr>
        </p:nvSpPr>
        <p:spPr>
          <a:xfrm>
            <a:off x="3534300" y="3525350"/>
            <a:ext cx="20754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3" name="Google Shape;2393;p31"/>
          <p:cNvSpPr txBox="1"/>
          <p:nvPr>
            <p:ph idx="8" type="title"/>
          </p:nvPr>
        </p:nvSpPr>
        <p:spPr>
          <a:xfrm>
            <a:off x="6081136" y="1405600"/>
            <a:ext cx="2075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94" name="Google Shape;2394;p31"/>
          <p:cNvSpPr txBox="1"/>
          <p:nvPr>
            <p:ph idx="9" type="subTitle"/>
          </p:nvPr>
        </p:nvSpPr>
        <p:spPr>
          <a:xfrm>
            <a:off x="6081139" y="1933300"/>
            <a:ext cx="20754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5" name="Google Shape;2395;p31"/>
          <p:cNvSpPr txBox="1"/>
          <p:nvPr>
            <p:ph idx="13" type="title"/>
          </p:nvPr>
        </p:nvSpPr>
        <p:spPr>
          <a:xfrm>
            <a:off x="6081136" y="2997650"/>
            <a:ext cx="20754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96" name="Google Shape;2396;p31"/>
          <p:cNvSpPr txBox="1"/>
          <p:nvPr>
            <p:ph idx="14" type="subTitle"/>
          </p:nvPr>
        </p:nvSpPr>
        <p:spPr>
          <a:xfrm>
            <a:off x="6081139" y="3525350"/>
            <a:ext cx="20754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7" name="Google Shape;2397;p31"/>
          <p:cNvSpPr txBox="1"/>
          <p:nvPr>
            <p:ph idx="15" type="title"/>
          </p:nvPr>
        </p:nvSpPr>
        <p:spPr>
          <a:xfrm>
            <a:off x="2753425" y="445025"/>
            <a:ext cx="3637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2398" name="Google Shape;2398;p31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2399" name="Google Shape;2399;p31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31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31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31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31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31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31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31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31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31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31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31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31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31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31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31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31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31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31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31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31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31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31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31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31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31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31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31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31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31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31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31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31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31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31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31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5" name="Google Shape;2435;p31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2436" name="Google Shape;2436;p31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31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31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31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31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31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31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31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31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31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31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31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31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31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31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31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31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31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31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31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31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31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31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31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31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31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31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31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31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31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31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31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31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31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31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31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31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31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31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31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31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31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31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31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31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31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31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31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31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31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31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31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31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31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31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31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31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31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31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31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31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31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31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31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31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31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31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31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4" name="Google Shape;2504;p31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2505" name="Google Shape;2505;p31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31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31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31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31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31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31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31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31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31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31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31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31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31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31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31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31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31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31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31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31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31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31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31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31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31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31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31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31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31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31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31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31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31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31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31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4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p32"/>
          <p:cNvSpPr txBox="1"/>
          <p:nvPr>
            <p:ph hasCustomPrompt="1" type="title"/>
          </p:nvPr>
        </p:nvSpPr>
        <p:spPr>
          <a:xfrm>
            <a:off x="4460062" y="766100"/>
            <a:ext cx="3915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543" name="Google Shape;2543;p32"/>
          <p:cNvSpPr txBox="1"/>
          <p:nvPr>
            <p:ph idx="1" type="subTitle"/>
          </p:nvPr>
        </p:nvSpPr>
        <p:spPr>
          <a:xfrm>
            <a:off x="4460063" y="1594401"/>
            <a:ext cx="3915600" cy="29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4" name="Google Shape;2544;p32"/>
          <p:cNvSpPr txBox="1"/>
          <p:nvPr>
            <p:ph hasCustomPrompt="1" idx="2" type="title"/>
          </p:nvPr>
        </p:nvSpPr>
        <p:spPr>
          <a:xfrm>
            <a:off x="4460062" y="2011192"/>
            <a:ext cx="3915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545" name="Google Shape;2545;p32"/>
          <p:cNvSpPr txBox="1"/>
          <p:nvPr>
            <p:ph idx="3" type="subTitle"/>
          </p:nvPr>
        </p:nvSpPr>
        <p:spPr>
          <a:xfrm>
            <a:off x="4460063" y="2839498"/>
            <a:ext cx="3915600" cy="29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6" name="Google Shape;2546;p32"/>
          <p:cNvSpPr txBox="1"/>
          <p:nvPr>
            <p:ph hasCustomPrompt="1" idx="4" type="title"/>
          </p:nvPr>
        </p:nvSpPr>
        <p:spPr>
          <a:xfrm>
            <a:off x="4460062" y="3256297"/>
            <a:ext cx="39156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547" name="Google Shape;2547;p32"/>
          <p:cNvSpPr txBox="1"/>
          <p:nvPr>
            <p:ph idx="5" type="subTitle"/>
          </p:nvPr>
        </p:nvSpPr>
        <p:spPr>
          <a:xfrm>
            <a:off x="4460063" y="4084600"/>
            <a:ext cx="3915600" cy="29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548" name="Google Shape;2548;p32"/>
          <p:cNvGrpSpPr/>
          <p:nvPr/>
        </p:nvGrpSpPr>
        <p:grpSpPr>
          <a:xfrm>
            <a:off x="160168" y="472354"/>
            <a:ext cx="258402" cy="4225137"/>
            <a:chOff x="160168" y="472354"/>
            <a:chExt cx="258402" cy="4225137"/>
          </a:xfrm>
        </p:grpSpPr>
        <p:sp>
          <p:nvSpPr>
            <p:cNvPr id="2549" name="Google Shape;2549;p32"/>
            <p:cNvSpPr/>
            <p:nvPr/>
          </p:nvSpPr>
          <p:spPr>
            <a:xfrm rot="5400000">
              <a:off x="-67189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32"/>
            <p:cNvSpPr/>
            <p:nvPr/>
          </p:nvSpPr>
          <p:spPr>
            <a:xfrm rot="5400000">
              <a:off x="-67189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32"/>
            <p:cNvSpPr/>
            <p:nvPr/>
          </p:nvSpPr>
          <p:spPr>
            <a:xfrm rot="5400000">
              <a:off x="-67189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32"/>
            <p:cNvSpPr/>
            <p:nvPr/>
          </p:nvSpPr>
          <p:spPr>
            <a:xfrm rot="5400000">
              <a:off x="-67189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32"/>
            <p:cNvSpPr/>
            <p:nvPr/>
          </p:nvSpPr>
          <p:spPr>
            <a:xfrm rot="5400000">
              <a:off x="-67189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32"/>
            <p:cNvSpPr/>
            <p:nvPr/>
          </p:nvSpPr>
          <p:spPr>
            <a:xfrm rot="5400000">
              <a:off x="-67189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55" name="Google Shape;2555;p32"/>
          <p:cNvGrpSpPr/>
          <p:nvPr/>
        </p:nvGrpSpPr>
        <p:grpSpPr>
          <a:xfrm>
            <a:off x="165988" y="178940"/>
            <a:ext cx="8825609" cy="258402"/>
            <a:chOff x="165988" y="4759165"/>
            <a:chExt cx="8825609" cy="258402"/>
          </a:xfrm>
        </p:grpSpPr>
        <p:sp>
          <p:nvSpPr>
            <p:cNvPr id="2556" name="Google Shape;2556;p32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32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32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32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32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32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32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32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32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32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32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32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8" name="Google Shape;2568;p32"/>
          <p:cNvGrpSpPr/>
          <p:nvPr/>
        </p:nvGrpSpPr>
        <p:grpSpPr>
          <a:xfrm>
            <a:off x="165988" y="4732490"/>
            <a:ext cx="8825609" cy="258402"/>
            <a:chOff x="165988" y="4759165"/>
            <a:chExt cx="8825609" cy="258402"/>
          </a:xfrm>
        </p:grpSpPr>
        <p:sp>
          <p:nvSpPr>
            <p:cNvPr id="2569" name="Google Shape;2569;p32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32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32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32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32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32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32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32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32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32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32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32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1" name="Google Shape;2581;p32"/>
          <p:cNvGrpSpPr/>
          <p:nvPr/>
        </p:nvGrpSpPr>
        <p:grpSpPr>
          <a:xfrm>
            <a:off x="8725418" y="472354"/>
            <a:ext cx="258402" cy="4225137"/>
            <a:chOff x="8725418" y="472354"/>
            <a:chExt cx="258402" cy="4225137"/>
          </a:xfrm>
        </p:grpSpPr>
        <p:sp>
          <p:nvSpPr>
            <p:cNvPr id="2582" name="Google Shape;2582;p32"/>
            <p:cNvSpPr/>
            <p:nvPr/>
          </p:nvSpPr>
          <p:spPr>
            <a:xfrm flipH="1" rot="-5400000">
              <a:off x="8498061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32"/>
            <p:cNvSpPr/>
            <p:nvPr/>
          </p:nvSpPr>
          <p:spPr>
            <a:xfrm flipH="1" rot="-5400000">
              <a:off x="8498061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32"/>
            <p:cNvSpPr/>
            <p:nvPr/>
          </p:nvSpPr>
          <p:spPr>
            <a:xfrm flipH="1" rot="-5400000">
              <a:off x="8498061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32"/>
            <p:cNvSpPr/>
            <p:nvPr/>
          </p:nvSpPr>
          <p:spPr>
            <a:xfrm flipH="1" rot="-5400000">
              <a:off x="8498061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32"/>
            <p:cNvSpPr/>
            <p:nvPr/>
          </p:nvSpPr>
          <p:spPr>
            <a:xfrm flipH="1" rot="-5400000">
              <a:off x="8498061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32"/>
            <p:cNvSpPr/>
            <p:nvPr/>
          </p:nvSpPr>
          <p:spPr>
            <a:xfrm flipH="1" rot="-5400000">
              <a:off x="8498061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bg>
      <p:bgPr>
        <a:gradFill>
          <a:gsLst>
            <a:gs pos="0">
              <a:srgbClr val="5EDBA3">
                <a:alpha val="57647"/>
              </a:srgbClr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88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p33"/>
          <p:cNvSpPr txBox="1"/>
          <p:nvPr>
            <p:ph hasCustomPrompt="1" type="title"/>
          </p:nvPr>
        </p:nvSpPr>
        <p:spPr>
          <a:xfrm>
            <a:off x="1581776" y="1685075"/>
            <a:ext cx="10464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0" name="Google Shape;2590;p33"/>
          <p:cNvSpPr txBox="1"/>
          <p:nvPr>
            <p:ph idx="1" type="subTitle"/>
          </p:nvPr>
        </p:nvSpPr>
        <p:spPr>
          <a:xfrm>
            <a:off x="942476" y="3608375"/>
            <a:ext cx="2325000" cy="8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p33"/>
          <p:cNvSpPr txBox="1"/>
          <p:nvPr>
            <p:ph hasCustomPrompt="1" idx="2" type="title"/>
          </p:nvPr>
        </p:nvSpPr>
        <p:spPr>
          <a:xfrm>
            <a:off x="4052485" y="1685075"/>
            <a:ext cx="10464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2" name="Google Shape;2592;p33"/>
          <p:cNvSpPr txBox="1"/>
          <p:nvPr>
            <p:ph idx="3" type="subTitle"/>
          </p:nvPr>
        </p:nvSpPr>
        <p:spPr>
          <a:xfrm>
            <a:off x="3413185" y="3608375"/>
            <a:ext cx="2325000" cy="8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3" name="Google Shape;2593;p33"/>
          <p:cNvSpPr txBox="1"/>
          <p:nvPr>
            <p:ph hasCustomPrompt="1" idx="4" type="title"/>
          </p:nvPr>
        </p:nvSpPr>
        <p:spPr>
          <a:xfrm>
            <a:off x="6515824" y="1685075"/>
            <a:ext cx="10464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4" name="Google Shape;2594;p33"/>
          <p:cNvSpPr txBox="1"/>
          <p:nvPr>
            <p:ph idx="5" type="subTitle"/>
          </p:nvPr>
        </p:nvSpPr>
        <p:spPr>
          <a:xfrm>
            <a:off x="5876524" y="3608375"/>
            <a:ext cx="2325000" cy="8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5" name="Google Shape;2595;p33"/>
          <p:cNvSpPr txBox="1"/>
          <p:nvPr>
            <p:ph idx="6" type="title"/>
          </p:nvPr>
        </p:nvSpPr>
        <p:spPr>
          <a:xfrm>
            <a:off x="943676" y="3080675"/>
            <a:ext cx="23226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596" name="Google Shape;2596;p33"/>
          <p:cNvSpPr txBox="1"/>
          <p:nvPr>
            <p:ph idx="7" type="title"/>
          </p:nvPr>
        </p:nvSpPr>
        <p:spPr>
          <a:xfrm>
            <a:off x="3414385" y="3080675"/>
            <a:ext cx="23226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597" name="Google Shape;2597;p33"/>
          <p:cNvSpPr txBox="1"/>
          <p:nvPr>
            <p:ph idx="8" type="title"/>
          </p:nvPr>
        </p:nvSpPr>
        <p:spPr>
          <a:xfrm>
            <a:off x="5877724" y="3080675"/>
            <a:ext cx="23226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598" name="Google Shape;2598;p33"/>
          <p:cNvSpPr txBox="1"/>
          <p:nvPr>
            <p:ph idx="9" type="title"/>
          </p:nvPr>
        </p:nvSpPr>
        <p:spPr>
          <a:xfrm>
            <a:off x="2528650" y="445025"/>
            <a:ext cx="4086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8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grpSp>
        <p:nvGrpSpPr>
          <p:cNvPr id="2599" name="Google Shape;2599;p33"/>
          <p:cNvGrpSpPr/>
          <p:nvPr/>
        </p:nvGrpSpPr>
        <p:grpSpPr>
          <a:xfrm>
            <a:off x="170341" y="199387"/>
            <a:ext cx="344263" cy="4439630"/>
            <a:chOff x="170341" y="168862"/>
            <a:chExt cx="344263" cy="4439630"/>
          </a:xfrm>
        </p:grpSpPr>
        <p:sp>
          <p:nvSpPr>
            <p:cNvPr id="2600" name="Google Shape;2600;p33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33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33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33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33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33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33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33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33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33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33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33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33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33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33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33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33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33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33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33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0" name="Google Shape;2620;p33"/>
          <p:cNvGrpSpPr/>
          <p:nvPr/>
        </p:nvGrpSpPr>
        <p:grpSpPr>
          <a:xfrm>
            <a:off x="209099" y="4674164"/>
            <a:ext cx="8699325" cy="344263"/>
            <a:chOff x="209099" y="4674164"/>
            <a:chExt cx="8699325" cy="344263"/>
          </a:xfrm>
        </p:grpSpPr>
        <p:sp>
          <p:nvSpPr>
            <p:cNvPr id="2621" name="Google Shape;2621;p33"/>
            <p:cNvSpPr/>
            <p:nvPr/>
          </p:nvSpPr>
          <p:spPr>
            <a:xfrm>
              <a:off x="4619430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5" y="4326"/>
                    <a:pt x="3375" y="4371"/>
                    <a:pt x="3171" y="4371"/>
                  </a:cubicBezTo>
                  <a:cubicBezTo>
                    <a:pt x="2330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33"/>
            <p:cNvSpPr/>
            <p:nvPr/>
          </p:nvSpPr>
          <p:spPr>
            <a:xfrm>
              <a:off x="4529870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33"/>
            <p:cNvSpPr/>
            <p:nvPr/>
          </p:nvSpPr>
          <p:spPr>
            <a:xfrm>
              <a:off x="50603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80" y="4326"/>
                    <a:pt x="3378" y="4371"/>
                    <a:pt x="3174" y="4371"/>
                  </a:cubicBezTo>
                  <a:cubicBezTo>
                    <a:pt x="2329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33"/>
            <p:cNvSpPr/>
            <p:nvPr/>
          </p:nvSpPr>
          <p:spPr>
            <a:xfrm>
              <a:off x="497110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33"/>
            <p:cNvSpPr/>
            <p:nvPr/>
          </p:nvSpPr>
          <p:spPr>
            <a:xfrm>
              <a:off x="5501497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5" y="1233"/>
                  </a:moveTo>
                  <a:cubicBezTo>
                    <a:pt x="3547" y="1233"/>
                    <a:pt x="3806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6" y="4371"/>
                    <a:pt x="1438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30" y="1233"/>
                    <a:pt x="3295" y="1233"/>
                  </a:cubicBezTo>
                  <a:close/>
                  <a:moveTo>
                    <a:pt x="3327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9" y="5608"/>
                  </a:cubicBezTo>
                  <a:cubicBezTo>
                    <a:pt x="3482" y="5608"/>
                    <a:pt x="3840" y="5528"/>
                    <a:pt x="4168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33"/>
            <p:cNvSpPr/>
            <p:nvPr/>
          </p:nvSpPr>
          <p:spPr>
            <a:xfrm>
              <a:off x="5411987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33"/>
            <p:cNvSpPr/>
            <p:nvPr/>
          </p:nvSpPr>
          <p:spPr>
            <a:xfrm>
              <a:off x="417819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33"/>
            <p:cNvSpPr/>
            <p:nvPr/>
          </p:nvSpPr>
          <p:spPr>
            <a:xfrm>
              <a:off x="4088686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33"/>
            <p:cNvSpPr/>
            <p:nvPr/>
          </p:nvSpPr>
          <p:spPr>
            <a:xfrm>
              <a:off x="3736961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33"/>
            <p:cNvSpPr/>
            <p:nvPr/>
          </p:nvSpPr>
          <p:spPr>
            <a:xfrm>
              <a:off x="3647753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33"/>
            <p:cNvSpPr/>
            <p:nvPr/>
          </p:nvSpPr>
          <p:spPr>
            <a:xfrm>
              <a:off x="6824898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4" y="2023"/>
                    <a:pt x="4707" y="3723"/>
                    <a:pt x="3759" y="4227"/>
                  </a:cubicBezTo>
                  <a:cubicBezTo>
                    <a:pt x="3576" y="4326"/>
                    <a:pt x="3375" y="4371"/>
                    <a:pt x="3172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33"/>
            <p:cNvSpPr/>
            <p:nvPr/>
          </p:nvSpPr>
          <p:spPr>
            <a:xfrm>
              <a:off x="67353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33"/>
            <p:cNvSpPr/>
            <p:nvPr/>
          </p:nvSpPr>
          <p:spPr>
            <a:xfrm>
              <a:off x="7176623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7" y="6651"/>
                    <a:pt x="1127" y="6287"/>
                  </a:cubicBezTo>
                  <a:lnTo>
                    <a:pt x="1127" y="547"/>
                  </a:lnTo>
                  <a:cubicBezTo>
                    <a:pt x="1127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33"/>
            <p:cNvSpPr/>
            <p:nvPr/>
          </p:nvSpPr>
          <p:spPr>
            <a:xfrm>
              <a:off x="6383664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6" y="1455"/>
                  </a:cubicBezTo>
                  <a:cubicBezTo>
                    <a:pt x="4980" y="2023"/>
                    <a:pt x="4707" y="3723"/>
                    <a:pt x="3759" y="4227"/>
                  </a:cubicBezTo>
                  <a:cubicBezTo>
                    <a:pt x="3575" y="4326"/>
                    <a:pt x="3374" y="4371"/>
                    <a:pt x="3170" y="4371"/>
                  </a:cubicBezTo>
                  <a:cubicBezTo>
                    <a:pt x="2327" y="4371"/>
                    <a:pt x="1434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4" y="1"/>
                  </a:moveTo>
                  <a:cubicBezTo>
                    <a:pt x="1594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6" y="117"/>
                    <a:pt x="3775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33"/>
            <p:cNvSpPr/>
            <p:nvPr/>
          </p:nvSpPr>
          <p:spPr>
            <a:xfrm>
              <a:off x="6294103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3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33"/>
            <p:cNvSpPr/>
            <p:nvPr/>
          </p:nvSpPr>
          <p:spPr>
            <a:xfrm>
              <a:off x="594242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33"/>
            <p:cNvSpPr/>
            <p:nvPr/>
          </p:nvSpPr>
          <p:spPr>
            <a:xfrm>
              <a:off x="5853171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33"/>
            <p:cNvSpPr/>
            <p:nvPr/>
          </p:nvSpPr>
          <p:spPr>
            <a:xfrm>
              <a:off x="329607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33"/>
            <p:cNvSpPr/>
            <p:nvPr/>
          </p:nvSpPr>
          <p:spPr>
            <a:xfrm>
              <a:off x="3206519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33"/>
            <p:cNvSpPr/>
            <p:nvPr/>
          </p:nvSpPr>
          <p:spPr>
            <a:xfrm>
              <a:off x="2854844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33"/>
            <p:cNvSpPr/>
            <p:nvPr/>
          </p:nvSpPr>
          <p:spPr>
            <a:xfrm>
              <a:off x="2765586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33"/>
            <p:cNvSpPr/>
            <p:nvPr/>
          </p:nvSpPr>
          <p:spPr>
            <a:xfrm>
              <a:off x="24139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33"/>
            <p:cNvSpPr/>
            <p:nvPr/>
          </p:nvSpPr>
          <p:spPr>
            <a:xfrm>
              <a:off x="2324402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33"/>
            <p:cNvSpPr/>
            <p:nvPr/>
          </p:nvSpPr>
          <p:spPr>
            <a:xfrm>
              <a:off x="197272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33"/>
            <p:cNvSpPr/>
            <p:nvPr/>
          </p:nvSpPr>
          <p:spPr>
            <a:xfrm>
              <a:off x="1883520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33"/>
            <p:cNvSpPr/>
            <p:nvPr/>
          </p:nvSpPr>
          <p:spPr>
            <a:xfrm>
              <a:off x="153184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33"/>
            <p:cNvSpPr/>
            <p:nvPr/>
          </p:nvSpPr>
          <p:spPr>
            <a:xfrm>
              <a:off x="1442588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33"/>
            <p:cNvSpPr/>
            <p:nvPr/>
          </p:nvSpPr>
          <p:spPr>
            <a:xfrm>
              <a:off x="1090913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33"/>
            <p:cNvSpPr/>
            <p:nvPr/>
          </p:nvSpPr>
          <p:spPr>
            <a:xfrm>
              <a:off x="1001706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33"/>
            <p:cNvSpPr/>
            <p:nvPr/>
          </p:nvSpPr>
          <p:spPr>
            <a:xfrm>
              <a:off x="65003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33"/>
            <p:cNvSpPr/>
            <p:nvPr/>
          </p:nvSpPr>
          <p:spPr>
            <a:xfrm>
              <a:off x="560824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33"/>
            <p:cNvSpPr/>
            <p:nvPr/>
          </p:nvSpPr>
          <p:spPr>
            <a:xfrm>
              <a:off x="209099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33"/>
            <p:cNvSpPr/>
            <p:nvPr/>
          </p:nvSpPr>
          <p:spPr>
            <a:xfrm>
              <a:off x="8499672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33"/>
            <p:cNvSpPr/>
            <p:nvPr/>
          </p:nvSpPr>
          <p:spPr>
            <a:xfrm>
              <a:off x="814799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33"/>
            <p:cNvSpPr/>
            <p:nvPr/>
          </p:nvSpPr>
          <p:spPr>
            <a:xfrm>
              <a:off x="80584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33"/>
            <p:cNvSpPr/>
            <p:nvPr/>
          </p:nvSpPr>
          <p:spPr>
            <a:xfrm>
              <a:off x="7706763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33"/>
            <p:cNvSpPr/>
            <p:nvPr/>
          </p:nvSpPr>
          <p:spPr>
            <a:xfrm>
              <a:off x="761755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33"/>
            <p:cNvSpPr/>
            <p:nvPr/>
          </p:nvSpPr>
          <p:spPr>
            <a:xfrm>
              <a:off x="726588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33"/>
            <p:cNvSpPr/>
            <p:nvPr/>
          </p:nvSpPr>
          <p:spPr>
            <a:xfrm>
              <a:off x="858923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0" name="Google Shape;2660;p33"/>
          <p:cNvGrpSpPr/>
          <p:nvPr/>
        </p:nvGrpSpPr>
        <p:grpSpPr>
          <a:xfrm>
            <a:off x="8564166" y="199387"/>
            <a:ext cx="344263" cy="4439630"/>
            <a:chOff x="170341" y="168862"/>
            <a:chExt cx="344263" cy="4439630"/>
          </a:xfrm>
        </p:grpSpPr>
        <p:sp>
          <p:nvSpPr>
            <p:cNvPr id="2661" name="Google Shape;2661;p33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33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33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33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33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33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33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33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33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33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33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33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33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33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33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33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33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33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33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33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gradFill>
          <a:gsLst>
            <a:gs pos="0">
              <a:srgbClr val="5EDBA3">
                <a:alpha val="57647"/>
              </a:srgbClr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8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34"/>
          <p:cNvSpPr txBox="1"/>
          <p:nvPr>
            <p:ph type="ctrTitle"/>
          </p:nvPr>
        </p:nvSpPr>
        <p:spPr>
          <a:xfrm>
            <a:off x="2429950" y="619175"/>
            <a:ext cx="42840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83" name="Google Shape;2683;p34"/>
          <p:cNvSpPr txBox="1"/>
          <p:nvPr>
            <p:ph idx="1" type="subTitle"/>
          </p:nvPr>
        </p:nvSpPr>
        <p:spPr>
          <a:xfrm>
            <a:off x="2425075" y="1550125"/>
            <a:ext cx="4293900" cy="128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84" name="Google Shape;2684;p34"/>
          <p:cNvSpPr txBox="1"/>
          <p:nvPr/>
        </p:nvSpPr>
        <p:spPr>
          <a:xfrm>
            <a:off x="2125375" y="3498775"/>
            <a:ext cx="489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CREDITS: This presentation template was created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, including icons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and infographics &amp; images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2685" name="Google Shape;2685;p34"/>
          <p:cNvGrpSpPr/>
          <p:nvPr/>
        </p:nvGrpSpPr>
        <p:grpSpPr>
          <a:xfrm>
            <a:off x="209099" y="4674164"/>
            <a:ext cx="8699325" cy="344263"/>
            <a:chOff x="209099" y="4674164"/>
            <a:chExt cx="8699325" cy="344263"/>
          </a:xfrm>
        </p:grpSpPr>
        <p:sp>
          <p:nvSpPr>
            <p:cNvPr id="2686" name="Google Shape;2686;p34"/>
            <p:cNvSpPr/>
            <p:nvPr/>
          </p:nvSpPr>
          <p:spPr>
            <a:xfrm>
              <a:off x="4619430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5" y="4326"/>
                    <a:pt x="3375" y="4371"/>
                    <a:pt x="3171" y="4371"/>
                  </a:cubicBezTo>
                  <a:cubicBezTo>
                    <a:pt x="2330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34"/>
            <p:cNvSpPr/>
            <p:nvPr/>
          </p:nvSpPr>
          <p:spPr>
            <a:xfrm>
              <a:off x="4529870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34"/>
            <p:cNvSpPr/>
            <p:nvPr/>
          </p:nvSpPr>
          <p:spPr>
            <a:xfrm>
              <a:off x="50603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80" y="4326"/>
                    <a:pt x="3378" y="4371"/>
                    <a:pt x="3174" y="4371"/>
                  </a:cubicBezTo>
                  <a:cubicBezTo>
                    <a:pt x="2329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34"/>
            <p:cNvSpPr/>
            <p:nvPr/>
          </p:nvSpPr>
          <p:spPr>
            <a:xfrm>
              <a:off x="497110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34"/>
            <p:cNvSpPr/>
            <p:nvPr/>
          </p:nvSpPr>
          <p:spPr>
            <a:xfrm>
              <a:off x="5501497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5" y="1233"/>
                  </a:moveTo>
                  <a:cubicBezTo>
                    <a:pt x="3547" y="1233"/>
                    <a:pt x="3806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6" y="4371"/>
                    <a:pt x="1438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30" y="1233"/>
                    <a:pt x="3295" y="1233"/>
                  </a:cubicBezTo>
                  <a:close/>
                  <a:moveTo>
                    <a:pt x="3327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9" y="5608"/>
                  </a:cubicBezTo>
                  <a:cubicBezTo>
                    <a:pt x="3482" y="5608"/>
                    <a:pt x="3840" y="5528"/>
                    <a:pt x="4168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34"/>
            <p:cNvSpPr/>
            <p:nvPr/>
          </p:nvSpPr>
          <p:spPr>
            <a:xfrm>
              <a:off x="5411987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34"/>
            <p:cNvSpPr/>
            <p:nvPr/>
          </p:nvSpPr>
          <p:spPr>
            <a:xfrm>
              <a:off x="417819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34"/>
            <p:cNvSpPr/>
            <p:nvPr/>
          </p:nvSpPr>
          <p:spPr>
            <a:xfrm>
              <a:off x="4088686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34"/>
            <p:cNvSpPr/>
            <p:nvPr/>
          </p:nvSpPr>
          <p:spPr>
            <a:xfrm>
              <a:off x="3736961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34"/>
            <p:cNvSpPr/>
            <p:nvPr/>
          </p:nvSpPr>
          <p:spPr>
            <a:xfrm>
              <a:off x="3647753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34"/>
            <p:cNvSpPr/>
            <p:nvPr/>
          </p:nvSpPr>
          <p:spPr>
            <a:xfrm>
              <a:off x="6824898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4" y="2023"/>
                    <a:pt x="4707" y="3723"/>
                    <a:pt x="3759" y="4227"/>
                  </a:cubicBezTo>
                  <a:cubicBezTo>
                    <a:pt x="3576" y="4326"/>
                    <a:pt x="3375" y="4371"/>
                    <a:pt x="3172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34"/>
            <p:cNvSpPr/>
            <p:nvPr/>
          </p:nvSpPr>
          <p:spPr>
            <a:xfrm>
              <a:off x="67353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34"/>
            <p:cNvSpPr/>
            <p:nvPr/>
          </p:nvSpPr>
          <p:spPr>
            <a:xfrm>
              <a:off x="7176623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7" y="6651"/>
                    <a:pt x="1127" y="6287"/>
                  </a:cubicBezTo>
                  <a:lnTo>
                    <a:pt x="1127" y="547"/>
                  </a:lnTo>
                  <a:cubicBezTo>
                    <a:pt x="1127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34"/>
            <p:cNvSpPr/>
            <p:nvPr/>
          </p:nvSpPr>
          <p:spPr>
            <a:xfrm>
              <a:off x="6383664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6" y="1455"/>
                  </a:cubicBezTo>
                  <a:cubicBezTo>
                    <a:pt x="4980" y="2023"/>
                    <a:pt x="4707" y="3723"/>
                    <a:pt x="3759" y="4227"/>
                  </a:cubicBezTo>
                  <a:cubicBezTo>
                    <a:pt x="3575" y="4326"/>
                    <a:pt x="3374" y="4371"/>
                    <a:pt x="3170" y="4371"/>
                  </a:cubicBezTo>
                  <a:cubicBezTo>
                    <a:pt x="2327" y="4371"/>
                    <a:pt x="1434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4" y="1"/>
                  </a:moveTo>
                  <a:cubicBezTo>
                    <a:pt x="1594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6" y="117"/>
                    <a:pt x="3775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34"/>
            <p:cNvSpPr/>
            <p:nvPr/>
          </p:nvSpPr>
          <p:spPr>
            <a:xfrm>
              <a:off x="6294103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3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34"/>
            <p:cNvSpPr/>
            <p:nvPr/>
          </p:nvSpPr>
          <p:spPr>
            <a:xfrm>
              <a:off x="594242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34"/>
            <p:cNvSpPr/>
            <p:nvPr/>
          </p:nvSpPr>
          <p:spPr>
            <a:xfrm>
              <a:off x="5853171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34"/>
            <p:cNvSpPr/>
            <p:nvPr/>
          </p:nvSpPr>
          <p:spPr>
            <a:xfrm>
              <a:off x="329607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34"/>
            <p:cNvSpPr/>
            <p:nvPr/>
          </p:nvSpPr>
          <p:spPr>
            <a:xfrm>
              <a:off x="3206519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34"/>
            <p:cNvSpPr/>
            <p:nvPr/>
          </p:nvSpPr>
          <p:spPr>
            <a:xfrm>
              <a:off x="2854844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34"/>
            <p:cNvSpPr/>
            <p:nvPr/>
          </p:nvSpPr>
          <p:spPr>
            <a:xfrm>
              <a:off x="2765586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34"/>
            <p:cNvSpPr/>
            <p:nvPr/>
          </p:nvSpPr>
          <p:spPr>
            <a:xfrm>
              <a:off x="24139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34"/>
            <p:cNvSpPr/>
            <p:nvPr/>
          </p:nvSpPr>
          <p:spPr>
            <a:xfrm>
              <a:off x="2324402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34"/>
            <p:cNvSpPr/>
            <p:nvPr/>
          </p:nvSpPr>
          <p:spPr>
            <a:xfrm>
              <a:off x="197272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34"/>
            <p:cNvSpPr/>
            <p:nvPr/>
          </p:nvSpPr>
          <p:spPr>
            <a:xfrm>
              <a:off x="1883520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34"/>
            <p:cNvSpPr/>
            <p:nvPr/>
          </p:nvSpPr>
          <p:spPr>
            <a:xfrm>
              <a:off x="153184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34"/>
            <p:cNvSpPr/>
            <p:nvPr/>
          </p:nvSpPr>
          <p:spPr>
            <a:xfrm>
              <a:off x="1442588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34"/>
            <p:cNvSpPr/>
            <p:nvPr/>
          </p:nvSpPr>
          <p:spPr>
            <a:xfrm>
              <a:off x="1090913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34"/>
            <p:cNvSpPr/>
            <p:nvPr/>
          </p:nvSpPr>
          <p:spPr>
            <a:xfrm>
              <a:off x="1001706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34"/>
            <p:cNvSpPr/>
            <p:nvPr/>
          </p:nvSpPr>
          <p:spPr>
            <a:xfrm>
              <a:off x="65003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34"/>
            <p:cNvSpPr/>
            <p:nvPr/>
          </p:nvSpPr>
          <p:spPr>
            <a:xfrm>
              <a:off x="560824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34"/>
            <p:cNvSpPr/>
            <p:nvPr/>
          </p:nvSpPr>
          <p:spPr>
            <a:xfrm>
              <a:off x="209099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34"/>
            <p:cNvSpPr/>
            <p:nvPr/>
          </p:nvSpPr>
          <p:spPr>
            <a:xfrm>
              <a:off x="8499672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34"/>
            <p:cNvSpPr/>
            <p:nvPr/>
          </p:nvSpPr>
          <p:spPr>
            <a:xfrm>
              <a:off x="814799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34"/>
            <p:cNvSpPr/>
            <p:nvPr/>
          </p:nvSpPr>
          <p:spPr>
            <a:xfrm>
              <a:off x="80584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34"/>
            <p:cNvSpPr/>
            <p:nvPr/>
          </p:nvSpPr>
          <p:spPr>
            <a:xfrm>
              <a:off x="7706763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34"/>
            <p:cNvSpPr/>
            <p:nvPr/>
          </p:nvSpPr>
          <p:spPr>
            <a:xfrm>
              <a:off x="761755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34"/>
            <p:cNvSpPr/>
            <p:nvPr/>
          </p:nvSpPr>
          <p:spPr>
            <a:xfrm>
              <a:off x="726588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34"/>
            <p:cNvSpPr/>
            <p:nvPr/>
          </p:nvSpPr>
          <p:spPr>
            <a:xfrm>
              <a:off x="858923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5" name="Google Shape;2725;p34"/>
          <p:cNvGrpSpPr/>
          <p:nvPr/>
        </p:nvGrpSpPr>
        <p:grpSpPr>
          <a:xfrm>
            <a:off x="8564166" y="199387"/>
            <a:ext cx="344263" cy="4439630"/>
            <a:chOff x="170341" y="168862"/>
            <a:chExt cx="344263" cy="4439630"/>
          </a:xfrm>
        </p:grpSpPr>
        <p:sp>
          <p:nvSpPr>
            <p:cNvPr id="2726" name="Google Shape;2726;p34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34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34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34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34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34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34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34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34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34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34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34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34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34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34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34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34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34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34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34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6" name="Google Shape;2746;p34"/>
          <p:cNvGrpSpPr/>
          <p:nvPr/>
        </p:nvGrpSpPr>
        <p:grpSpPr>
          <a:xfrm>
            <a:off x="560824" y="174958"/>
            <a:ext cx="7995926" cy="344263"/>
            <a:chOff x="560824" y="4674164"/>
            <a:chExt cx="7995926" cy="344263"/>
          </a:xfrm>
        </p:grpSpPr>
        <p:sp>
          <p:nvSpPr>
            <p:cNvPr id="2747" name="Google Shape;2747;p34"/>
            <p:cNvSpPr/>
            <p:nvPr/>
          </p:nvSpPr>
          <p:spPr>
            <a:xfrm>
              <a:off x="4619430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5" y="4326"/>
                    <a:pt x="3375" y="4371"/>
                    <a:pt x="3171" y="4371"/>
                  </a:cubicBezTo>
                  <a:cubicBezTo>
                    <a:pt x="2330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34"/>
            <p:cNvSpPr/>
            <p:nvPr/>
          </p:nvSpPr>
          <p:spPr>
            <a:xfrm>
              <a:off x="4529870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34"/>
            <p:cNvSpPr/>
            <p:nvPr/>
          </p:nvSpPr>
          <p:spPr>
            <a:xfrm>
              <a:off x="50603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80" y="4326"/>
                    <a:pt x="3378" y="4371"/>
                    <a:pt x="3174" y="4371"/>
                  </a:cubicBezTo>
                  <a:cubicBezTo>
                    <a:pt x="2329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34"/>
            <p:cNvSpPr/>
            <p:nvPr/>
          </p:nvSpPr>
          <p:spPr>
            <a:xfrm>
              <a:off x="497110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34"/>
            <p:cNvSpPr/>
            <p:nvPr/>
          </p:nvSpPr>
          <p:spPr>
            <a:xfrm>
              <a:off x="5501497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5" y="1233"/>
                  </a:moveTo>
                  <a:cubicBezTo>
                    <a:pt x="3547" y="1233"/>
                    <a:pt x="3806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6" y="4371"/>
                    <a:pt x="1438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30" y="1233"/>
                    <a:pt x="3295" y="1233"/>
                  </a:cubicBezTo>
                  <a:close/>
                  <a:moveTo>
                    <a:pt x="3327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9" y="5608"/>
                  </a:cubicBezTo>
                  <a:cubicBezTo>
                    <a:pt x="3482" y="5608"/>
                    <a:pt x="3840" y="5528"/>
                    <a:pt x="4168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34"/>
            <p:cNvSpPr/>
            <p:nvPr/>
          </p:nvSpPr>
          <p:spPr>
            <a:xfrm>
              <a:off x="5411987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34"/>
            <p:cNvSpPr/>
            <p:nvPr/>
          </p:nvSpPr>
          <p:spPr>
            <a:xfrm>
              <a:off x="417819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34"/>
            <p:cNvSpPr/>
            <p:nvPr/>
          </p:nvSpPr>
          <p:spPr>
            <a:xfrm>
              <a:off x="4088686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34"/>
            <p:cNvSpPr/>
            <p:nvPr/>
          </p:nvSpPr>
          <p:spPr>
            <a:xfrm>
              <a:off x="3736961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34"/>
            <p:cNvSpPr/>
            <p:nvPr/>
          </p:nvSpPr>
          <p:spPr>
            <a:xfrm>
              <a:off x="3647753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34"/>
            <p:cNvSpPr/>
            <p:nvPr/>
          </p:nvSpPr>
          <p:spPr>
            <a:xfrm>
              <a:off x="6824898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4" y="2023"/>
                    <a:pt x="4707" y="3723"/>
                    <a:pt x="3759" y="4227"/>
                  </a:cubicBezTo>
                  <a:cubicBezTo>
                    <a:pt x="3576" y="4326"/>
                    <a:pt x="3375" y="4371"/>
                    <a:pt x="3172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34"/>
            <p:cNvSpPr/>
            <p:nvPr/>
          </p:nvSpPr>
          <p:spPr>
            <a:xfrm>
              <a:off x="67353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34"/>
            <p:cNvSpPr/>
            <p:nvPr/>
          </p:nvSpPr>
          <p:spPr>
            <a:xfrm>
              <a:off x="7176623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7" y="6651"/>
                    <a:pt x="1127" y="6287"/>
                  </a:cubicBezTo>
                  <a:lnTo>
                    <a:pt x="1127" y="547"/>
                  </a:lnTo>
                  <a:cubicBezTo>
                    <a:pt x="1127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34"/>
            <p:cNvSpPr/>
            <p:nvPr/>
          </p:nvSpPr>
          <p:spPr>
            <a:xfrm>
              <a:off x="6383664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6" y="1455"/>
                  </a:cubicBezTo>
                  <a:cubicBezTo>
                    <a:pt x="4980" y="2023"/>
                    <a:pt x="4707" y="3723"/>
                    <a:pt x="3759" y="4227"/>
                  </a:cubicBezTo>
                  <a:cubicBezTo>
                    <a:pt x="3575" y="4326"/>
                    <a:pt x="3374" y="4371"/>
                    <a:pt x="3170" y="4371"/>
                  </a:cubicBezTo>
                  <a:cubicBezTo>
                    <a:pt x="2327" y="4371"/>
                    <a:pt x="1434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4" y="1"/>
                  </a:moveTo>
                  <a:cubicBezTo>
                    <a:pt x="1594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6" y="117"/>
                    <a:pt x="3775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34"/>
            <p:cNvSpPr/>
            <p:nvPr/>
          </p:nvSpPr>
          <p:spPr>
            <a:xfrm>
              <a:off x="6294103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3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34"/>
            <p:cNvSpPr/>
            <p:nvPr/>
          </p:nvSpPr>
          <p:spPr>
            <a:xfrm>
              <a:off x="594242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34"/>
            <p:cNvSpPr/>
            <p:nvPr/>
          </p:nvSpPr>
          <p:spPr>
            <a:xfrm>
              <a:off x="5853171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34"/>
            <p:cNvSpPr/>
            <p:nvPr/>
          </p:nvSpPr>
          <p:spPr>
            <a:xfrm>
              <a:off x="329607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34"/>
            <p:cNvSpPr/>
            <p:nvPr/>
          </p:nvSpPr>
          <p:spPr>
            <a:xfrm>
              <a:off x="3206519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34"/>
            <p:cNvSpPr/>
            <p:nvPr/>
          </p:nvSpPr>
          <p:spPr>
            <a:xfrm>
              <a:off x="2854844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34"/>
            <p:cNvSpPr/>
            <p:nvPr/>
          </p:nvSpPr>
          <p:spPr>
            <a:xfrm>
              <a:off x="2765586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34"/>
            <p:cNvSpPr/>
            <p:nvPr/>
          </p:nvSpPr>
          <p:spPr>
            <a:xfrm>
              <a:off x="24139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34"/>
            <p:cNvSpPr/>
            <p:nvPr/>
          </p:nvSpPr>
          <p:spPr>
            <a:xfrm>
              <a:off x="2324402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34"/>
            <p:cNvSpPr/>
            <p:nvPr/>
          </p:nvSpPr>
          <p:spPr>
            <a:xfrm>
              <a:off x="197272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34"/>
            <p:cNvSpPr/>
            <p:nvPr/>
          </p:nvSpPr>
          <p:spPr>
            <a:xfrm>
              <a:off x="1883520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34"/>
            <p:cNvSpPr/>
            <p:nvPr/>
          </p:nvSpPr>
          <p:spPr>
            <a:xfrm>
              <a:off x="153184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34"/>
            <p:cNvSpPr/>
            <p:nvPr/>
          </p:nvSpPr>
          <p:spPr>
            <a:xfrm>
              <a:off x="1442588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34"/>
            <p:cNvSpPr/>
            <p:nvPr/>
          </p:nvSpPr>
          <p:spPr>
            <a:xfrm>
              <a:off x="1090913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34"/>
            <p:cNvSpPr/>
            <p:nvPr/>
          </p:nvSpPr>
          <p:spPr>
            <a:xfrm>
              <a:off x="1001706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34"/>
            <p:cNvSpPr/>
            <p:nvPr/>
          </p:nvSpPr>
          <p:spPr>
            <a:xfrm>
              <a:off x="65003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34"/>
            <p:cNvSpPr/>
            <p:nvPr/>
          </p:nvSpPr>
          <p:spPr>
            <a:xfrm>
              <a:off x="560824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34"/>
            <p:cNvSpPr/>
            <p:nvPr/>
          </p:nvSpPr>
          <p:spPr>
            <a:xfrm>
              <a:off x="8499672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34"/>
            <p:cNvSpPr/>
            <p:nvPr/>
          </p:nvSpPr>
          <p:spPr>
            <a:xfrm>
              <a:off x="814799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34"/>
            <p:cNvSpPr/>
            <p:nvPr/>
          </p:nvSpPr>
          <p:spPr>
            <a:xfrm>
              <a:off x="80584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34"/>
            <p:cNvSpPr/>
            <p:nvPr/>
          </p:nvSpPr>
          <p:spPr>
            <a:xfrm>
              <a:off x="7706763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34"/>
            <p:cNvSpPr/>
            <p:nvPr/>
          </p:nvSpPr>
          <p:spPr>
            <a:xfrm>
              <a:off x="761755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34"/>
            <p:cNvSpPr/>
            <p:nvPr/>
          </p:nvSpPr>
          <p:spPr>
            <a:xfrm>
              <a:off x="726588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4" name="Google Shape;2784;p34"/>
          <p:cNvGrpSpPr/>
          <p:nvPr/>
        </p:nvGrpSpPr>
        <p:grpSpPr>
          <a:xfrm>
            <a:off x="170341" y="199387"/>
            <a:ext cx="344263" cy="4439630"/>
            <a:chOff x="170341" y="168862"/>
            <a:chExt cx="344263" cy="4439630"/>
          </a:xfrm>
        </p:grpSpPr>
        <p:sp>
          <p:nvSpPr>
            <p:cNvPr id="2785" name="Google Shape;2785;p34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34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34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34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34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34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34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34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34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34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34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34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34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34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34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34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34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34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34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34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gradFill>
          <a:gsLst>
            <a:gs pos="0">
              <a:srgbClr val="5EDBA3">
                <a:alpha val="57647"/>
              </a:srgbClr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05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6" name="Google Shape;2806;p35"/>
          <p:cNvGrpSpPr/>
          <p:nvPr/>
        </p:nvGrpSpPr>
        <p:grpSpPr>
          <a:xfrm>
            <a:off x="209099" y="4674164"/>
            <a:ext cx="8699325" cy="344263"/>
            <a:chOff x="209099" y="4674164"/>
            <a:chExt cx="8699325" cy="344263"/>
          </a:xfrm>
        </p:grpSpPr>
        <p:sp>
          <p:nvSpPr>
            <p:cNvPr id="2807" name="Google Shape;2807;p35"/>
            <p:cNvSpPr/>
            <p:nvPr/>
          </p:nvSpPr>
          <p:spPr>
            <a:xfrm>
              <a:off x="4619430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5" y="4326"/>
                    <a:pt x="3375" y="4371"/>
                    <a:pt x="3171" y="4371"/>
                  </a:cubicBezTo>
                  <a:cubicBezTo>
                    <a:pt x="2330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35"/>
            <p:cNvSpPr/>
            <p:nvPr/>
          </p:nvSpPr>
          <p:spPr>
            <a:xfrm>
              <a:off x="4529870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35"/>
            <p:cNvSpPr/>
            <p:nvPr/>
          </p:nvSpPr>
          <p:spPr>
            <a:xfrm>
              <a:off x="50603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80" y="4326"/>
                    <a:pt x="3378" y="4371"/>
                    <a:pt x="3174" y="4371"/>
                  </a:cubicBezTo>
                  <a:cubicBezTo>
                    <a:pt x="2329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35"/>
            <p:cNvSpPr/>
            <p:nvPr/>
          </p:nvSpPr>
          <p:spPr>
            <a:xfrm>
              <a:off x="497110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35"/>
            <p:cNvSpPr/>
            <p:nvPr/>
          </p:nvSpPr>
          <p:spPr>
            <a:xfrm>
              <a:off x="5501497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5" y="1233"/>
                  </a:moveTo>
                  <a:cubicBezTo>
                    <a:pt x="3547" y="1233"/>
                    <a:pt x="3806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6" y="4371"/>
                    <a:pt x="1438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30" y="1233"/>
                    <a:pt x="3295" y="1233"/>
                  </a:cubicBezTo>
                  <a:close/>
                  <a:moveTo>
                    <a:pt x="3327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9" y="5608"/>
                  </a:cubicBezTo>
                  <a:cubicBezTo>
                    <a:pt x="3482" y="5608"/>
                    <a:pt x="3840" y="5528"/>
                    <a:pt x="4168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35"/>
            <p:cNvSpPr/>
            <p:nvPr/>
          </p:nvSpPr>
          <p:spPr>
            <a:xfrm>
              <a:off x="5411987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35"/>
            <p:cNvSpPr/>
            <p:nvPr/>
          </p:nvSpPr>
          <p:spPr>
            <a:xfrm>
              <a:off x="417819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35"/>
            <p:cNvSpPr/>
            <p:nvPr/>
          </p:nvSpPr>
          <p:spPr>
            <a:xfrm>
              <a:off x="4088686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35"/>
            <p:cNvSpPr/>
            <p:nvPr/>
          </p:nvSpPr>
          <p:spPr>
            <a:xfrm>
              <a:off x="3736961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35"/>
            <p:cNvSpPr/>
            <p:nvPr/>
          </p:nvSpPr>
          <p:spPr>
            <a:xfrm>
              <a:off x="3647753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35"/>
            <p:cNvSpPr/>
            <p:nvPr/>
          </p:nvSpPr>
          <p:spPr>
            <a:xfrm>
              <a:off x="6824898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4" y="2023"/>
                    <a:pt x="4707" y="3723"/>
                    <a:pt x="3759" y="4227"/>
                  </a:cubicBezTo>
                  <a:cubicBezTo>
                    <a:pt x="3576" y="4326"/>
                    <a:pt x="3375" y="4371"/>
                    <a:pt x="3172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35"/>
            <p:cNvSpPr/>
            <p:nvPr/>
          </p:nvSpPr>
          <p:spPr>
            <a:xfrm>
              <a:off x="67353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35"/>
            <p:cNvSpPr/>
            <p:nvPr/>
          </p:nvSpPr>
          <p:spPr>
            <a:xfrm>
              <a:off x="7176623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7" y="6651"/>
                    <a:pt x="1127" y="6287"/>
                  </a:cubicBezTo>
                  <a:lnTo>
                    <a:pt x="1127" y="547"/>
                  </a:lnTo>
                  <a:cubicBezTo>
                    <a:pt x="1127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35"/>
            <p:cNvSpPr/>
            <p:nvPr/>
          </p:nvSpPr>
          <p:spPr>
            <a:xfrm>
              <a:off x="6383664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6" y="1455"/>
                  </a:cubicBezTo>
                  <a:cubicBezTo>
                    <a:pt x="4980" y="2023"/>
                    <a:pt x="4707" y="3723"/>
                    <a:pt x="3759" y="4227"/>
                  </a:cubicBezTo>
                  <a:cubicBezTo>
                    <a:pt x="3575" y="4326"/>
                    <a:pt x="3374" y="4371"/>
                    <a:pt x="3170" y="4371"/>
                  </a:cubicBezTo>
                  <a:cubicBezTo>
                    <a:pt x="2327" y="4371"/>
                    <a:pt x="1434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4" y="1"/>
                  </a:moveTo>
                  <a:cubicBezTo>
                    <a:pt x="1594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6" y="117"/>
                    <a:pt x="3775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35"/>
            <p:cNvSpPr/>
            <p:nvPr/>
          </p:nvSpPr>
          <p:spPr>
            <a:xfrm>
              <a:off x="6294103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3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35"/>
            <p:cNvSpPr/>
            <p:nvPr/>
          </p:nvSpPr>
          <p:spPr>
            <a:xfrm>
              <a:off x="594242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35"/>
            <p:cNvSpPr/>
            <p:nvPr/>
          </p:nvSpPr>
          <p:spPr>
            <a:xfrm>
              <a:off x="5853171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35"/>
            <p:cNvSpPr/>
            <p:nvPr/>
          </p:nvSpPr>
          <p:spPr>
            <a:xfrm>
              <a:off x="329607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35"/>
            <p:cNvSpPr/>
            <p:nvPr/>
          </p:nvSpPr>
          <p:spPr>
            <a:xfrm>
              <a:off x="3206519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35"/>
            <p:cNvSpPr/>
            <p:nvPr/>
          </p:nvSpPr>
          <p:spPr>
            <a:xfrm>
              <a:off x="2854844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35"/>
            <p:cNvSpPr/>
            <p:nvPr/>
          </p:nvSpPr>
          <p:spPr>
            <a:xfrm>
              <a:off x="2765586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35"/>
            <p:cNvSpPr/>
            <p:nvPr/>
          </p:nvSpPr>
          <p:spPr>
            <a:xfrm>
              <a:off x="24139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35"/>
            <p:cNvSpPr/>
            <p:nvPr/>
          </p:nvSpPr>
          <p:spPr>
            <a:xfrm>
              <a:off x="2324402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35"/>
            <p:cNvSpPr/>
            <p:nvPr/>
          </p:nvSpPr>
          <p:spPr>
            <a:xfrm>
              <a:off x="197272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35"/>
            <p:cNvSpPr/>
            <p:nvPr/>
          </p:nvSpPr>
          <p:spPr>
            <a:xfrm>
              <a:off x="1883520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35"/>
            <p:cNvSpPr/>
            <p:nvPr/>
          </p:nvSpPr>
          <p:spPr>
            <a:xfrm>
              <a:off x="153184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35"/>
            <p:cNvSpPr/>
            <p:nvPr/>
          </p:nvSpPr>
          <p:spPr>
            <a:xfrm>
              <a:off x="1442588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35"/>
            <p:cNvSpPr/>
            <p:nvPr/>
          </p:nvSpPr>
          <p:spPr>
            <a:xfrm>
              <a:off x="1090913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35"/>
            <p:cNvSpPr/>
            <p:nvPr/>
          </p:nvSpPr>
          <p:spPr>
            <a:xfrm>
              <a:off x="1001706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35"/>
            <p:cNvSpPr/>
            <p:nvPr/>
          </p:nvSpPr>
          <p:spPr>
            <a:xfrm>
              <a:off x="65003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35"/>
            <p:cNvSpPr/>
            <p:nvPr/>
          </p:nvSpPr>
          <p:spPr>
            <a:xfrm>
              <a:off x="560824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35"/>
            <p:cNvSpPr/>
            <p:nvPr/>
          </p:nvSpPr>
          <p:spPr>
            <a:xfrm>
              <a:off x="209099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35"/>
            <p:cNvSpPr/>
            <p:nvPr/>
          </p:nvSpPr>
          <p:spPr>
            <a:xfrm>
              <a:off x="8499672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35"/>
            <p:cNvSpPr/>
            <p:nvPr/>
          </p:nvSpPr>
          <p:spPr>
            <a:xfrm>
              <a:off x="814799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35"/>
            <p:cNvSpPr/>
            <p:nvPr/>
          </p:nvSpPr>
          <p:spPr>
            <a:xfrm>
              <a:off x="80584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35"/>
            <p:cNvSpPr/>
            <p:nvPr/>
          </p:nvSpPr>
          <p:spPr>
            <a:xfrm>
              <a:off x="7706763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35"/>
            <p:cNvSpPr/>
            <p:nvPr/>
          </p:nvSpPr>
          <p:spPr>
            <a:xfrm>
              <a:off x="761755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35"/>
            <p:cNvSpPr/>
            <p:nvPr/>
          </p:nvSpPr>
          <p:spPr>
            <a:xfrm>
              <a:off x="726588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35"/>
            <p:cNvSpPr/>
            <p:nvPr/>
          </p:nvSpPr>
          <p:spPr>
            <a:xfrm>
              <a:off x="858923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6" name="Google Shape;2846;p35"/>
          <p:cNvGrpSpPr/>
          <p:nvPr/>
        </p:nvGrpSpPr>
        <p:grpSpPr>
          <a:xfrm>
            <a:off x="170341" y="199387"/>
            <a:ext cx="344263" cy="4439630"/>
            <a:chOff x="170341" y="168862"/>
            <a:chExt cx="344263" cy="4439630"/>
          </a:xfrm>
        </p:grpSpPr>
        <p:sp>
          <p:nvSpPr>
            <p:cNvPr id="2847" name="Google Shape;2847;p35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35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35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35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35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35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35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35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35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35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35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35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35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35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35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35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35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35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35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35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7" name="Google Shape;2867;p35"/>
          <p:cNvGrpSpPr/>
          <p:nvPr/>
        </p:nvGrpSpPr>
        <p:grpSpPr>
          <a:xfrm>
            <a:off x="8564166" y="199387"/>
            <a:ext cx="344263" cy="4439630"/>
            <a:chOff x="170341" y="168862"/>
            <a:chExt cx="344263" cy="4439630"/>
          </a:xfrm>
        </p:grpSpPr>
        <p:sp>
          <p:nvSpPr>
            <p:cNvPr id="2868" name="Google Shape;2868;p35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35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35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35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35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35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35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35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35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35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35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35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35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35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35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35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35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35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35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35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88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9" name="Google Shape;2889;p36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2890" name="Google Shape;2890;p36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36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36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36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36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36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36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36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36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36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36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36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36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36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36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36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36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36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36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36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36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36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36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36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36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36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36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36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36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36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36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36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36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36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36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36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6" name="Google Shape;2926;p36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2927" name="Google Shape;2927;p36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36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36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36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36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36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36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36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36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36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36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36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36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36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36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36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36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36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36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36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36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36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36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36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36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36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36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36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36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36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36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36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36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36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36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36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36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36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36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36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36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36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36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36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36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36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36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36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36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36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36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36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36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36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36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36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36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36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36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36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36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36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36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36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36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36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36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36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5" name="Google Shape;2995;p36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2996" name="Google Shape;2996;p36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36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36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36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36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36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36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36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36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36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36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36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36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36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36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36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36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36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36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36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36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36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36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36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36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36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36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36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36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36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36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36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36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36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36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36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_1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32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3" name="Google Shape;3033;p37"/>
          <p:cNvGrpSpPr/>
          <p:nvPr/>
        </p:nvGrpSpPr>
        <p:grpSpPr>
          <a:xfrm>
            <a:off x="152400" y="108025"/>
            <a:ext cx="435050" cy="4927444"/>
            <a:chOff x="152400" y="114450"/>
            <a:chExt cx="435050" cy="4927444"/>
          </a:xfrm>
        </p:grpSpPr>
        <p:sp>
          <p:nvSpPr>
            <p:cNvPr id="3034" name="Google Shape;3034;p37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37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37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37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37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37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37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37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37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37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4" name="Google Shape;3044;p37"/>
          <p:cNvGrpSpPr/>
          <p:nvPr/>
        </p:nvGrpSpPr>
        <p:grpSpPr>
          <a:xfrm>
            <a:off x="628691" y="4608497"/>
            <a:ext cx="7886625" cy="435050"/>
            <a:chOff x="628691" y="4608497"/>
            <a:chExt cx="7886625" cy="435050"/>
          </a:xfrm>
        </p:grpSpPr>
        <p:sp>
          <p:nvSpPr>
            <p:cNvPr id="3045" name="Google Shape;3045;p37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37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37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37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37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37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37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37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37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37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37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37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37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37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37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37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1" name="Google Shape;3061;p37"/>
          <p:cNvGrpSpPr/>
          <p:nvPr/>
        </p:nvGrpSpPr>
        <p:grpSpPr>
          <a:xfrm>
            <a:off x="8556550" y="108025"/>
            <a:ext cx="435050" cy="4927444"/>
            <a:chOff x="152400" y="114450"/>
            <a:chExt cx="435050" cy="4927444"/>
          </a:xfrm>
        </p:grpSpPr>
        <p:sp>
          <p:nvSpPr>
            <p:cNvPr id="3062" name="Google Shape;3062;p37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37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37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37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37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37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37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37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37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37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1_1_1_1_1_1_1_1_1"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72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oogle Shape;3073;p38"/>
          <p:cNvGrpSpPr/>
          <p:nvPr/>
        </p:nvGrpSpPr>
        <p:grpSpPr>
          <a:xfrm>
            <a:off x="160168" y="472354"/>
            <a:ext cx="258402" cy="4225137"/>
            <a:chOff x="160168" y="472354"/>
            <a:chExt cx="258402" cy="4225137"/>
          </a:xfrm>
        </p:grpSpPr>
        <p:sp>
          <p:nvSpPr>
            <p:cNvPr id="3074" name="Google Shape;3074;p38"/>
            <p:cNvSpPr/>
            <p:nvPr/>
          </p:nvSpPr>
          <p:spPr>
            <a:xfrm rot="5400000">
              <a:off x="-67189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38"/>
            <p:cNvSpPr/>
            <p:nvPr/>
          </p:nvSpPr>
          <p:spPr>
            <a:xfrm rot="5400000">
              <a:off x="-67189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38"/>
            <p:cNvSpPr/>
            <p:nvPr/>
          </p:nvSpPr>
          <p:spPr>
            <a:xfrm rot="5400000">
              <a:off x="-67189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38"/>
            <p:cNvSpPr/>
            <p:nvPr/>
          </p:nvSpPr>
          <p:spPr>
            <a:xfrm rot="5400000">
              <a:off x="-67189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38"/>
            <p:cNvSpPr/>
            <p:nvPr/>
          </p:nvSpPr>
          <p:spPr>
            <a:xfrm rot="5400000">
              <a:off x="-67189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38"/>
            <p:cNvSpPr/>
            <p:nvPr/>
          </p:nvSpPr>
          <p:spPr>
            <a:xfrm rot="5400000">
              <a:off x="-67189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0" name="Google Shape;3080;p38"/>
          <p:cNvGrpSpPr/>
          <p:nvPr/>
        </p:nvGrpSpPr>
        <p:grpSpPr>
          <a:xfrm>
            <a:off x="165988" y="4732490"/>
            <a:ext cx="8825609" cy="258402"/>
            <a:chOff x="165988" y="4759165"/>
            <a:chExt cx="8825609" cy="258402"/>
          </a:xfrm>
        </p:grpSpPr>
        <p:sp>
          <p:nvSpPr>
            <p:cNvPr id="3081" name="Google Shape;3081;p38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38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38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38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38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38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38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38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38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38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38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38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3" name="Google Shape;3093;p38"/>
          <p:cNvGrpSpPr/>
          <p:nvPr/>
        </p:nvGrpSpPr>
        <p:grpSpPr>
          <a:xfrm>
            <a:off x="8725418" y="472354"/>
            <a:ext cx="258402" cy="4225137"/>
            <a:chOff x="8725418" y="472354"/>
            <a:chExt cx="258402" cy="4225137"/>
          </a:xfrm>
        </p:grpSpPr>
        <p:sp>
          <p:nvSpPr>
            <p:cNvPr id="3094" name="Google Shape;3094;p38"/>
            <p:cNvSpPr/>
            <p:nvPr/>
          </p:nvSpPr>
          <p:spPr>
            <a:xfrm flipH="1" rot="-5400000">
              <a:off x="8498061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38"/>
            <p:cNvSpPr/>
            <p:nvPr/>
          </p:nvSpPr>
          <p:spPr>
            <a:xfrm flipH="1" rot="-5400000">
              <a:off x="8498061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38"/>
            <p:cNvSpPr/>
            <p:nvPr/>
          </p:nvSpPr>
          <p:spPr>
            <a:xfrm flipH="1" rot="-5400000">
              <a:off x="8498061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38"/>
            <p:cNvSpPr/>
            <p:nvPr/>
          </p:nvSpPr>
          <p:spPr>
            <a:xfrm flipH="1" rot="-5400000">
              <a:off x="8498061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38"/>
            <p:cNvSpPr/>
            <p:nvPr/>
          </p:nvSpPr>
          <p:spPr>
            <a:xfrm flipH="1" rot="-5400000">
              <a:off x="8498061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38"/>
            <p:cNvSpPr/>
            <p:nvPr/>
          </p:nvSpPr>
          <p:spPr>
            <a:xfrm flipH="1" rot="-5400000">
              <a:off x="8498061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rgbClr val="9AEEEE"/>
            </a:gs>
            <a:gs pos="100000">
              <a:srgbClr val="32D3D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"/>
          <p:cNvSpPr txBox="1"/>
          <p:nvPr>
            <p:ph idx="1" type="subTitle"/>
          </p:nvPr>
        </p:nvSpPr>
        <p:spPr>
          <a:xfrm>
            <a:off x="1436675" y="2355750"/>
            <a:ext cx="2778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accent4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6" name="Google Shape;366;p5"/>
          <p:cNvSpPr txBox="1"/>
          <p:nvPr>
            <p:ph idx="2" type="subTitle"/>
          </p:nvPr>
        </p:nvSpPr>
        <p:spPr>
          <a:xfrm>
            <a:off x="4929043" y="2355750"/>
            <a:ext cx="27783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accent4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7" name="Google Shape;367;p5"/>
          <p:cNvSpPr txBox="1"/>
          <p:nvPr>
            <p:ph idx="3" type="subTitle"/>
          </p:nvPr>
        </p:nvSpPr>
        <p:spPr>
          <a:xfrm>
            <a:off x="1436675" y="2917150"/>
            <a:ext cx="2778300" cy="11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5"/>
          <p:cNvSpPr txBox="1"/>
          <p:nvPr>
            <p:ph idx="4" type="subTitle"/>
          </p:nvPr>
        </p:nvSpPr>
        <p:spPr>
          <a:xfrm>
            <a:off x="4929043" y="2917150"/>
            <a:ext cx="2778300" cy="11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370" name="Google Shape;370;p5"/>
          <p:cNvGrpSpPr/>
          <p:nvPr/>
        </p:nvGrpSpPr>
        <p:grpSpPr>
          <a:xfrm>
            <a:off x="152400" y="108025"/>
            <a:ext cx="435050" cy="4927444"/>
            <a:chOff x="152400" y="114450"/>
            <a:chExt cx="435050" cy="4927444"/>
          </a:xfrm>
        </p:grpSpPr>
        <p:sp>
          <p:nvSpPr>
            <p:cNvPr id="371" name="Google Shape;371;p5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5"/>
          <p:cNvGrpSpPr/>
          <p:nvPr/>
        </p:nvGrpSpPr>
        <p:grpSpPr>
          <a:xfrm>
            <a:off x="628691" y="4608497"/>
            <a:ext cx="7886625" cy="435050"/>
            <a:chOff x="628691" y="4608497"/>
            <a:chExt cx="7886625" cy="435050"/>
          </a:xfrm>
        </p:grpSpPr>
        <p:sp>
          <p:nvSpPr>
            <p:cNvPr id="382" name="Google Shape;382;p5"/>
            <p:cNvSpPr/>
            <p:nvPr/>
          </p:nvSpPr>
          <p:spPr>
            <a:xfrm rot="5400000">
              <a:off x="5100402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 rot="5400000">
              <a:off x="4603141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 rot="5400000">
              <a:off x="410586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 rot="5400000">
              <a:off x="3608571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 rot="5400000">
              <a:off x="3111310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 rot="5400000">
              <a:off x="2614000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 rot="5400000">
              <a:off x="2116723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 rot="5400000">
              <a:off x="1619446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 rot="5400000">
              <a:off x="112218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 rot="5400000">
              <a:off x="624908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 rot="5400000">
              <a:off x="7586804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 rot="5400000">
              <a:off x="7089527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 rot="5400000">
              <a:off x="6592234" y="4612280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 rot="5400000">
              <a:off x="6094973" y="4612312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 rot="5400000">
              <a:off x="5597663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 rot="5400000">
              <a:off x="8084065" y="4612296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" name="Google Shape;398;p5"/>
          <p:cNvGrpSpPr/>
          <p:nvPr/>
        </p:nvGrpSpPr>
        <p:grpSpPr>
          <a:xfrm>
            <a:off x="8556550" y="108025"/>
            <a:ext cx="435050" cy="4927444"/>
            <a:chOff x="152400" y="114450"/>
            <a:chExt cx="435050" cy="4927444"/>
          </a:xfrm>
        </p:grpSpPr>
        <p:sp>
          <p:nvSpPr>
            <p:cNvPr id="399" name="Google Shape;399;p5"/>
            <p:cNvSpPr/>
            <p:nvPr/>
          </p:nvSpPr>
          <p:spPr>
            <a:xfrm>
              <a:off x="152400" y="114450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52400" y="614431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52400" y="1114412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52400" y="1614426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0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2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17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9"/>
                    <a:pt x="8265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52465" y="2114439"/>
              <a:ext cx="434985" cy="427484"/>
            </a:xfrm>
            <a:custGeom>
              <a:rect b="b" l="l" r="r" t="t"/>
              <a:pathLst>
                <a:path extrusionOk="0" h="13109" w="13339">
                  <a:moveTo>
                    <a:pt x="9191" y="2464"/>
                  </a:moveTo>
                  <a:cubicBezTo>
                    <a:pt x="9266" y="2471"/>
                    <a:pt x="9348" y="2479"/>
                    <a:pt x="9431" y="2494"/>
                  </a:cubicBezTo>
                  <a:cubicBezTo>
                    <a:pt x="8967" y="2965"/>
                    <a:pt x="8450" y="3422"/>
                    <a:pt x="8143" y="3796"/>
                  </a:cubicBezTo>
                  <a:cubicBezTo>
                    <a:pt x="7746" y="4275"/>
                    <a:pt x="7312" y="4739"/>
                    <a:pt x="6856" y="5173"/>
                  </a:cubicBezTo>
                  <a:cubicBezTo>
                    <a:pt x="5972" y="4298"/>
                    <a:pt x="5081" y="3407"/>
                    <a:pt x="4280" y="2464"/>
                  </a:cubicBezTo>
                  <a:close/>
                  <a:moveTo>
                    <a:pt x="10524" y="4155"/>
                  </a:moveTo>
                  <a:lnTo>
                    <a:pt x="10524" y="4155"/>
                  </a:lnTo>
                  <a:cubicBezTo>
                    <a:pt x="10516" y="4372"/>
                    <a:pt x="10509" y="4597"/>
                    <a:pt x="10509" y="4799"/>
                  </a:cubicBezTo>
                  <a:lnTo>
                    <a:pt x="10509" y="8961"/>
                  </a:lnTo>
                  <a:lnTo>
                    <a:pt x="10501" y="8961"/>
                  </a:lnTo>
                  <a:cubicBezTo>
                    <a:pt x="9738" y="8055"/>
                    <a:pt x="8832" y="7217"/>
                    <a:pt x="8113" y="6461"/>
                  </a:cubicBezTo>
                  <a:cubicBezTo>
                    <a:pt x="8847" y="5780"/>
                    <a:pt x="9738" y="5001"/>
                    <a:pt x="10524" y="4155"/>
                  </a:cubicBezTo>
                  <a:close/>
                  <a:moveTo>
                    <a:pt x="2619" y="3452"/>
                  </a:moveTo>
                  <a:cubicBezTo>
                    <a:pt x="3435" y="4522"/>
                    <a:pt x="4333" y="5518"/>
                    <a:pt x="5314" y="6446"/>
                  </a:cubicBezTo>
                  <a:cubicBezTo>
                    <a:pt x="4236" y="7232"/>
                    <a:pt x="3457" y="8437"/>
                    <a:pt x="2604" y="9530"/>
                  </a:cubicBezTo>
                  <a:cubicBezTo>
                    <a:pt x="2604" y="9380"/>
                    <a:pt x="2604" y="9223"/>
                    <a:pt x="2604" y="9044"/>
                  </a:cubicBezTo>
                  <a:lnTo>
                    <a:pt x="2604" y="4073"/>
                  </a:lnTo>
                  <a:cubicBezTo>
                    <a:pt x="2604" y="3834"/>
                    <a:pt x="2611" y="3631"/>
                    <a:pt x="2619" y="3452"/>
                  </a:cubicBezTo>
                  <a:close/>
                  <a:moveTo>
                    <a:pt x="6773" y="7816"/>
                  </a:moveTo>
                  <a:cubicBezTo>
                    <a:pt x="7267" y="8362"/>
                    <a:pt x="7724" y="8939"/>
                    <a:pt x="8263" y="9448"/>
                  </a:cubicBezTo>
                  <a:cubicBezTo>
                    <a:pt x="8675" y="9822"/>
                    <a:pt x="9064" y="10226"/>
                    <a:pt x="9431" y="10645"/>
                  </a:cubicBezTo>
                  <a:cubicBezTo>
                    <a:pt x="9296" y="10653"/>
                    <a:pt x="9157" y="10655"/>
                    <a:pt x="9019" y="10655"/>
                  </a:cubicBezTo>
                  <a:cubicBezTo>
                    <a:pt x="8880" y="10655"/>
                    <a:pt x="8742" y="10653"/>
                    <a:pt x="8607" y="10653"/>
                  </a:cubicBezTo>
                  <a:lnTo>
                    <a:pt x="4251" y="10653"/>
                  </a:lnTo>
                  <a:cubicBezTo>
                    <a:pt x="5104" y="9725"/>
                    <a:pt x="5920" y="8752"/>
                    <a:pt x="6773" y="7816"/>
                  </a:cubicBezTo>
                  <a:close/>
                  <a:moveTo>
                    <a:pt x="1990" y="1"/>
                  </a:moveTo>
                  <a:cubicBezTo>
                    <a:pt x="351" y="1"/>
                    <a:pt x="231" y="705"/>
                    <a:pt x="231" y="2576"/>
                  </a:cubicBezTo>
                  <a:lnTo>
                    <a:pt x="231" y="10533"/>
                  </a:lnTo>
                  <a:cubicBezTo>
                    <a:pt x="231" y="12166"/>
                    <a:pt x="1" y="13101"/>
                    <a:pt x="1619" y="13101"/>
                  </a:cubicBezTo>
                  <a:cubicBezTo>
                    <a:pt x="1625" y="13101"/>
                    <a:pt x="1632" y="13101"/>
                    <a:pt x="1638" y="13101"/>
                  </a:cubicBezTo>
                  <a:lnTo>
                    <a:pt x="9827" y="13101"/>
                  </a:lnTo>
                  <a:cubicBezTo>
                    <a:pt x="10086" y="13101"/>
                    <a:pt x="10353" y="13109"/>
                    <a:pt x="10617" y="13109"/>
                  </a:cubicBezTo>
                  <a:cubicBezTo>
                    <a:pt x="11778" y="13109"/>
                    <a:pt x="12867" y="12950"/>
                    <a:pt x="12867" y="11229"/>
                  </a:cubicBezTo>
                  <a:lnTo>
                    <a:pt x="12867" y="3744"/>
                  </a:lnTo>
                  <a:cubicBezTo>
                    <a:pt x="12867" y="2112"/>
                    <a:pt x="13338" y="1"/>
                    <a:pt x="10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52400" y="2614453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55"/>
                  </a:moveTo>
                  <a:cubicBezTo>
                    <a:pt x="9275" y="2455"/>
                    <a:pt x="9358" y="2463"/>
                    <a:pt x="9440" y="2478"/>
                  </a:cubicBezTo>
                  <a:cubicBezTo>
                    <a:pt x="8976" y="2957"/>
                    <a:pt x="8459" y="3406"/>
                    <a:pt x="8153" y="3780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89"/>
                    <a:pt x="5083" y="3399"/>
                    <a:pt x="4282" y="2455"/>
                  </a:cubicBez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1"/>
                    <a:pt x="9740" y="4993"/>
                    <a:pt x="10526" y="4147"/>
                  </a:cubicBezTo>
                  <a:close/>
                  <a:moveTo>
                    <a:pt x="2621" y="3443"/>
                  </a:moveTo>
                  <a:cubicBezTo>
                    <a:pt x="3437" y="4506"/>
                    <a:pt x="4335" y="5509"/>
                    <a:pt x="5316" y="6438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43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39"/>
                  </a:cubicBezTo>
                  <a:cubicBezTo>
                    <a:pt x="8677" y="9814"/>
                    <a:pt x="9066" y="10218"/>
                    <a:pt x="9433" y="10637"/>
                  </a:cubicBezTo>
                  <a:cubicBezTo>
                    <a:pt x="9275" y="10646"/>
                    <a:pt x="9112" y="10650"/>
                    <a:pt x="8950" y="10650"/>
                  </a:cubicBezTo>
                  <a:cubicBezTo>
                    <a:pt x="8835" y="10650"/>
                    <a:pt x="8721" y="10648"/>
                    <a:pt x="8609" y="10645"/>
                  </a:cubicBezTo>
                  <a:lnTo>
                    <a:pt x="4253" y="10645"/>
                  </a:lnTo>
                  <a:cubicBezTo>
                    <a:pt x="5106" y="9716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7"/>
                    <a:pt x="10601" y="13107"/>
                  </a:cubicBezTo>
                  <a:cubicBezTo>
                    <a:pt x="11768" y="13107"/>
                    <a:pt x="12869" y="12952"/>
                    <a:pt x="12869" y="11228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52400" y="3114434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49"/>
                  </a:moveTo>
                  <a:cubicBezTo>
                    <a:pt x="9268" y="2456"/>
                    <a:pt x="9350" y="2464"/>
                    <a:pt x="9433" y="2478"/>
                  </a:cubicBezTo>
                  <a:cubicBezTo>
                    <a:pt x="8969" y="2958"/>
                    <a:pt x="8452" y="3407"/>
                    <a:pt x="8145" y="3781"/>
                  </a:cubicBezTo>
                  <a:cubicBezTo>
                    <a:pt x="7741" y="4268"/>
                    <a:pt x="7314" y="4732"/>
                    <a:pt x="6850" y="5166"/>
                  </a:cubicBezTo>
                  <a:cubicBezTo>
                    <a:pt x="5974" y="4290"/>
                    <a:pt x="5076" y="3399"/>
                    <a:pt x="4275" y="2456"/>
                  </a:cubicBezTo>
                  <a:lnTo>
                    <a:pt x="9193" y="2449"/>
                  </a:lnTo>
                  <a:close/>
                  <a:moveTo>
                    <a:pt x="10518" y="4148"/>
                  </a:moveTo>
                  <a:cubicBezTo>
                    <a:pt x="10518" y="4365"/>
                    <a:pt x="10503" y="4589"/>
                    <a:pt x="10503" y="4792"/>
                  </a:cubicBezTo>
                  <a:lnTo>
                    <a:pt x="10503" y="8954"/>
                  </a:lnTo>
                  <a:cubicBezTo>
                    <a:pt x="9740" y="8048"/>
                    <a:pt x="8834" y="7209"/>
                    <a:pt x="8108" y="6453"/>
                  </a:cubicBezTo>
                  <a:cubicBezTo>
                    <a:pt x="8841" y="5772"/>
                    <a:pt x="9740" y="4994"/>
                    <a:pt x="10518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30"/>
                    <a:pt x="2606" y="9522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55"/>
                    <a:pt x="7718" y="8939"/>
                    <a:pt x="8257" y="9440"/>
                  </a:cubicBezTo>
                  <a:cubicBezTo>
                    <a:pt x="8677" y="9814"/>
                    <a:pt x="9066" y="10219"/>
                    <a:pt x="9433" y="10638"/>
                  </a:cubicBezTo>
                  <a:cubicBezTo>
                    <a:pt x="9298" y="10645"/>
                    <a:pt x="9159" y="10647"/>
                    <a:pt x="9020" y="10647"/>
                  </a:cubicBezTo>
                  <a:cubicBezTo>
                    <a:pt x="8881" y="10647"/>
                    <a:pt x="8740" y="10645"/>
                    <a:pt x="8602" y="10645"/>
                  </a:cubicBezTo>
                  <a:lnTo>
                    <a:pt x="4245" y="10645"/>
                  </a:lnTo>
                  <a:cubicBezTo>
                    <a:pt x="5098" y="9717"/>
                    <a:pt x="5914" y="8751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52400" y="3614447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75" y="2456"/>
                    <a:pt x="9358" y="2463"/>
                    <a:pt x="9440" y="2478"/>
                  </a:cubicBezTo>
                  <a:cubicBezTo>
                    <a:pt x="8976" y="2957"/>
                    <a:pt x="8459" y="3407"/>
                    <a:pt x="8153" y="3781"/>
                  </a:cubicBezTo>
                  <a:cubicBezTo>
                    <a:pt x="7748" y="4267"/>
                    <a:pt x="7314" y="4732"/>
                    <a:pt x="6858" y="5166"/>
                  </a:cubicBezTo>
                  <a:cubicBezTo>
                    <a:pt x="5974" y="4282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8"/>
                    <a:pt x="8834" y="7209"/>
                    <a:pt x="8115" y="6453"/>
                  </a:cubicBezTo>
                  <a:cubicBezTo>
                    <a:pt x="8849" y="5772"/>
                    <a:pt x="9740" y="4994"/>
                    <a:pt x="10526" y="4148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3"/>
                    <a:pt x="2606" y="9215"/>
                    <a:pt x="2606" y="9036"/>
                  </a:cubicBezTo>
                  <a:lnTo>
                    <a:pt x="2606" y="4065"/>
                  </a:lnTo>
                  <a:cubicBezTo>
                    <a:pt x="2606" y="3826"/>
                    <a:pt x="2613" y="3624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5"/>
                    <a:pt x="7726" y="8931"/>
                    <a:pt x="8265" y="9440"/>
                  </a:cubicBezTo>
                  <a:cubicBezTo>
                    <a:pt x="8677" y="9814"/>
                    <a:pt x="9066" y="10218"/>
                    <a:pt x="9433" y="10638"/>
                  </a:cubicBezTo>
                  <a:cubicBezTo>
                    <a:pt x="9298" y="10645"/>
                    <a:pt x="9159" y="10647"/>
                    <a:pt x="9021" y="10647"/>
                  </a:cubicBezTo>
                  <a:cubicBezTo>
                    <a:pt x="8882" y="10647"/>
                    <a:pt x="8744" y="10645"/>
                    <a:pt x="8609" y="10645"/>
                  </a:cubicBezTo>
                  <a:lnTo>
                    <a:pt x="4253" y="10645"/>
                  </a:lnTo>
                  <a:cubicBezTo>
                    <a:pt x="5106" y="9717"/>
                    <a:pt x="5922" y="8744"/>
                    <a:pt x="6775" y="7808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4"/>
                    <a:pt x="233" y="2576"/>
                  </a:cubicBezTo>
                  <a:lnTo>
                    <a:pt x="233" y="10525"/>
                  </a:lnTo>
                  <a:cubicBezTo>
                    <a:pt x="233" y="12165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52400" y="4114428"/>
              <a:ext cx="435050" cy="427452"/>
            </a:xfrm>
            <a:custGeom>
              <a:rect b="b" l="l" r="r" t="t"/>
              <a:pathLst>
                <a:path extrusionOk="0" h="13108" w="13341">
                  <a:moveTo>
                    <a:pt x="9193" y="2448"/>
                  </a:moveTo>
                  <a:cubicBezTo>
                    <a:pt x="9268" y="2456"/>
                    <a:pt x="9350" y="2463"/>
                    <a:pt x="9433" y="2478"/>
                  </a:cubicBezTo>
                  <a:cubicBezTo>
                    <a:pt x="8969" y="2950"/>
                    <a:pt x="8452" y="3406"/>
                    <a:pt x="8145" y="3781"/>
                  </a:cubicBezTo>
                  <a:cubicBezTo>
                    <a:pt x="7748" y="4267"/>
                    <a:pt x="7314" y="4731"/>
                    <a:pt x="6858" y="5165"/>
                  </a:cubicBezTo>
                  <a:cubicBezTo>
                    <a:pt x="5974" y="4290"/>
                    <a:pt x="5083" y="3399"/>
                    <a:pt x="4282" y="2456"/>
                  </a:cubicBezTo>
                  <a:lnTo>
                    <a:pt x="9193" y="2448"/>
                  </a:lnTo>
                  <a:close/>
                  <a:moveTo>
                    <a:pt x="10526" y="4147"/>
                  </a:moveTo>
                  <a:lnTo>
                    <a:pt x="10526" y="4147"/>
                  </a:lnTo>
                  <a:cubicBezTo>
                    <a:pt x="10518" y="4364"/>
                    <a:pt x="10511" y="4589"/>
                    <a:pt x="10511" y="4791"/>
                  </a:cubicBezTo>
                  <a:lnTo>
                    <a:pt x="10511" y="8953"/>
                  </a:lnTo>
                  <a:lnTo>
                    <a:pt x="10503" y="8953"/>
                  </a:lnTo>
                  <a:cubicBezTo>
                    <a:pt x="9740" y="8047"/>
                    <a:pt x="8834" y="7209"/>
                    <a:pt x="8115" y="6453"/>
                  </a:cubicBezTo>
                  <a:cubicBezTo>
                    <a:pt x="8849" y="5772"/>
                    <a:pt x="9740" y="4993"/>
                    <a:pt x="10526" y="4147"/>
                  </a:cubicBezTo>
                  <a:close/>
                  <a:moveTo>
                    <a:pt x="2621" y="3436"/>
                  </a:moveTo>
                  <a:cubicBezTo>
                    <a:pt x="3437" y="4507"/>
                    <a:pt x="4335" y="5510"/>
                    <a:pt x="5316" y="6430"/>
                  </a:cubicBezTo>
                  <a:cubicBezTo>
                    <a:pt x="4238" y="7224"/>
                    <a:pt x="3459" y="8429"/>
                    <a:pt x="2606" y="9522"/>
                  </a:cubicBezTo>
                  <a:cubicBezTo>
                    <a:pt x="2606" y="9372"/>
                    <a:pt x="2606" y="9215"/>
                    <a:pt x="2606" y="9035"/>
                  </a:cubicBezTo>
                  <a:lnTo>
                    <a:pt x="2606" y="4065"/>
                  </a:lnTo>
                  <a:cubicBezTo>
                    <a:pt x="2606" y="3825"/>
                    <a:pt x="2613" y="3623"/>
                    <a:pt x="2621" y="3436"/>
                  </a:cubicBezTo>
                  <a:close/>
                  <a:moveTo>
                    <a:pt x="6775" y="7808"/>
                  </a:moveTo>
                  <a:cubicBezTo>
                    <a:pt x="7269" y="8354"/>
                    <a:pt x="7726" y="8938"/>
                    <a:pt x="8265" y="9440"/>
                  </a:cubicBezTo>
                  <a:cubicBezTo>
                    <a:pt x="8674" y="9812"/>
                    <a:pt x="9062" y="10214"/>
                    <a:pt x="9427" y="10630"/>
                  </a:cubicBezTo>
                  <a:lnTo>
                    <a:pt x="9427" y="10630"/>
                  </a:lnTo>
                  <a:cubicBezTo>
                    <a:pt x="9267" y="10643"/>
                    <a:pt x="9102" y="10646"/>
                    <a:pt x="8938" y="10646"/>
                  </a:cubicBezTo>
                  <a:cubicBezTo>
                    <a:pt x="8827" y="10646"/>
                    <a:pt x="8717" y="10645"/>
                    <a:pt x="8609" y="10645"/>
                  </a:cubicBezTo>
                  <a:lnTo>
                    <a:pt x="4253" y="10645"/>
                  </a:lnTo>
                  <a:cubicBezTo>
                    <a:pt x="5106" y="9724"/>
                    <a:pt x="5922" y="8743"/>
                    <a:pt x="6775" y="7808"/>
                  </a:cubicBezTo>
                  <a:close/>
                  <a:moveTo>
                    <a:pt x="1992" y="0"/>
                  </a:moveTo>
                  <a:cubicBezTo>
                    <a:pt x="353" y="0"/>
                    <a:pt x="233" y="704"/>
                    <a:pt x="233" y="2575"/>
                  </a:cubicBezTo>
                  <a:lnTo>
                    <a:pt x="233" y="10525"/>
                  </a:lnTo>
                  <a:cubicBezTo>
                    <a:pt x="233" y="12164"/>
                    <a:pt x="1" y="13100"/>
                    <a:pt x="1640" y="13100"/>
                  </a:cubicBezTo>
                  <a:lnTo>
                    <a:pt x="9829" y="13100"/>
                  </a:lnTo>
                  <a:cubicBezTo>
                    <a:pt x="10082" y="13100"/>
                    <a:pt x="10343" y="13108"/>
                    <a:pt x="10601" y="13108"/>
                  </a:cubicBezTo>
                  <a:cubicBezTo>
                    <a:pt x="11768" y="13108"/>
                    <a:pt x="12869" y="12952"/>
                    <a:pt x="12869" y="11229"/>
                  </a:cubicBezTo>
                  <a:lnTo>
                    <a:pt x="12869" y="3743"/>
                  </a:lnTo>
                  <a:cubicBezTo>
                    <a:pt x="12869" y="2104"/>
                    <a:pt x="13340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52400" y="4614409"/>
              <a:ext cx="435050" cy="427484"/>
            </a:xfrm>
            <a:custGeom>
              <a:rect b="b" l="l" r="r" t="t"/>
              <a:pathLst>
                <a:path extrusionOk="0" h="13109" w="13341">
                  <a:moveTo>
                    <a:pt x="9193" y="2456"/>
                  </a:moveTo>
                  <a:cubicBezTo>
                    <a:pt x="9275" y="2456"/>
                    <a:pt x="9358" y="2464"/>
                    <a:pt x="9440" y="2479"/>
                  </a:cubicBezTo>
                  <a:cubicBezTo>
                    <a:pt x="8976" y="2958"/>
                    <a:pt x="8459" y="3407"/>
                    <a:pt x="8153" y="3781"/>
                  </a:cubicBezTo>
                  <a:cubicBezTo>
                    <a:pt x="7748" y="4268"/>
                    <a:pt x="7314" y="4732"/>
                    <a:pt x="6858" y="5166"/>
                  </a:cubicBezTo>
                  <a:cubicBezTo>
                    <a:pt x="5974" y="4290"/>
                    <a:pt x="5083" y="3399"/>
                    <a:pt x="4282" y="2456"/>
                  </a:cubicBezTo>
                  <a:close/>
                  <a:moveTo>
                    <a:pt x="10526" y="4148"/>
                  </a:moveTo>
                  <a:lnTo>
                    <a:pt x="10526" y="4148"/>
                  </a:lnTo>
                  <a:cubicBezTo>
                    <a:pt x="10518" y="4365"/>
                    <a:pt x="10503" y="4590"/>
                    <a:pt x="10503" y="4792"/>
                  </a:cubicBezTo>
                  <a:lnTo>
                    <a:pt x="10503" y="8961"/>
                  </a:lnTo>
                  <a:cubicBezTo>
                    <a:pt x="9740" y="8048"/>
                    <a:pt x="8834" y="7210"/>
                    <a:pt x="8108" y="6454"/>
                  </a:cubicBezTo>
                  <a:cubicBezTo>
                    <a:pt x="8841" y="5772"/>
                    <a:pt x="9740" y="4994"/>
                    <a:pt x="10526" y="4148"/>
                  </a:cubicBezTo>
                  <a:close/>
                  <a:moveTo>
                    <a:pt x="2621" y="3437"/>
                  </a:moveTo>
                  <a:cubicBezTo>
                    <a:pt x="3437" y="4507"/>
                    <a:pt x="4335" y="5510"/>
                    <a:pt x="5316" y="6431"/>
                  </a:cubicBezTo>
                  <a:cubicBezTo>
                    <a:pt x="4238" y="7225"/>
                    <a:pt x="3459" y="8430"/>
                    <a:pt x="2606" y="9523"/>
                  </a:cubicBezTo>
                  <a:cubicBezTo>
                    <a:pt x="2606" y="9373"/>
                    <a:pt x="2606" y="9216"/>
                    <a:pt x="2606" y="9036"/>
                  </a:cubicBezTo>
                  <a:lnTo>
                    <a:pt x="2606" y="4066"/>
                  </a:lnTo>
                  <a:cubicBezTo>
                    <a:pt x="2606" y="3826"/>
                    <a:pt x="2613" y="3624"/>
                    <a:pt x="2621" y="3437"/>
                  </a:cubicBezTo>
                  <a:close/>
                  <a:moveTo>
                    <a:pt x="6775" y="7816"/>
                  </a:moveTo>
                  <a:cubicBezTo>
                    <a:pt x="7269" y="8362"/>
                    <a:pt x="7718" y="8939"/>
                    <a:pt x="8257" y="9448"/>
                  </a:cubicBezTo>
                  <a:cubicBezTo>
                    <a:pt x="8672" y="9818"/>
                    <a:pt x="9057" y="10210"/>
                    <a:pt x="9421" y="10632"/>
                  </a:cubicBezTo>
                  <a:lnTo>
                    <a:pt x="9421" y="10632"/>
                  </a:lnTo>
                  <a:cubicBezTo>
                    <a:pt x="9155" y="10653"/>
                    <a:pt x="8875" y="10646"/>
                    <a:pt x="8602" y="10653"/>
                  </a:cubicBezTo>
                  <a:lnTo>
                    <a:pt x="4245" y="10653"/>
                  </a:lnTo>
                  <a:cubicBezTo>
                    <a:pt x="5106" y="9725"/>
                    <a:pt x="5914" y="8752"/>
                    <a:pt x="6775" y="7816"/>
                  </a:cubicBezTo>
                  <a:close/>
                  <a:moveTo>
                    <a:pt x="1992" y="1"/>
                  </a:moveTo>
                  <a:cubicBezTo>
                    <a:pt x="353" y="1"/>
                    <a:pt x="233" y="705"/>
                    <a:pt x="233" y="2576"/>
                  </a:cubicBezTo>
                  <a:lnTo>
                    <a:pt x="233" y="10526"/>
                  </a:lnTo>
                  <a:cubicBezTo>
                    <a:pt x="233" y="12165"/>
                    <a:pt x="1" y="13101"/>
                    <a:pt x="1640" y="13101"/>
                  </a:cubicBezTo>
                  <a:lnTo>
                    <a:pt x="9829" y="13101"/>
                  </a:lnTo>
                  <a:cubicBezTo>
                    <a:pt x="10082" y="13101"/>
                    <a:pt x="10343" y="13108"/>
                    <a:pt x="10601" y="13108"/>
                  </a:cubicBezTo>
                  <a:cubicBezTo>
                    <a:pt x="11768" y="13108"/>
                    <a:pt x="12869" y="12953"/>
                    <a:pt x="12869" y="11229"/>
                  </a:cubicBezTo>
                  <a:lnTo>
                    <a:pt x="12869" y="3744"/>
                  </a:lnTo>
                  <a:cubicBezTo>
                    <a:pt x="12869" y="2104"/>
                    <a:pt x="13340" y="1"/>
                    <a:pt x="107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5EDBA3">
                <a:alpha val="57647"/>
              </a:srgbClr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grpSp>
        <p:nvGrpSpPr>
          <p:cNvPr id="411" name="Google Shape;411;p6"/>
          <p:cNvGrpSpPr/>
          <p:nvPr/>
        </p:nvGrpSpPr>
        <p:grpSpPr>
          <a:xfrm>
            <a:off x="170341" y="199387"/>
            <a:ext cx="344263" cy="4439630"/>
            <a:chOff x="170341" y="168862"/>
            <a:chExt cx="344263" cy="4439630"/>
          </a:xfrm>
        </p:grpSpPr>
        <p:sp>
          <p:nvSpPr>
            <p:cNvPr id="412" name="Google Shape;412;p6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6"/>
          <p:cNvGrpSpPr/>
          <p:nvPr/>
        </p:nvGrpSpPr>
        <p:grpSpPr>
          <a:xfrm>
            <a:off x="209099" y="4674164"/>
            <a:ext cx="8699325" cy="344263"/>
            <a:chOff x="209099" y="4674164"/>
            <a:chExt cx="8699325" cy="344263"/>
          </a:xfrm>
        </p:grpSpPr>
        <p:sp>
          <p:nvSpPr>
            <p:cNvPr id="433" name="Google Shape;433;p6"/>
            <p:cNvSpPr/>
            <p:nvPr/>
          </p:nvSpPr>
          <p:spPr>
            <a:xfrm>
              <a:off x="4619430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5" y="4326"/>
                    <a:pt x="3375" y="4371"/>
                    <a:pt x="3171" y="4371"/>
                  </a:cubicBezTo>
                  <a:cubicBezTo>
                    <a:pt x="2330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4529870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50603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80" y="4326"/>
                    <a:pt x="3378" y="4371"/>
                    <a:pt x="3174" y="4371"/>
                  </a:cubicBezTo>
                  <a:cubicBezTo>
                    <a:pt x="2329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497110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5501497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5" y="1233"/>
                  </a:moveTo>
                  <a:cubicBezTo>
                    <a:pt x="3547" y="1233"/>
                    <a:pt x="3806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6" y="4371"/>
                    <a:pt x="1438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30" y="1233"/>
                    <a:pt x="3295" y="1233"/>
                  </a:cubicBezTo>
                  <a:close/>
                  <a:moveTo>
                    <a:pt x="3327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9" y="5608"/>
                  </a:cubicBezTo>
                  <a:cubicBezTo>
                    <a:pt x="3482" y="5608"/>
                    <a:pt x="3840" y="5528"/>
                    <a:pt x="4168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5411987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417819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4088686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3736961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3647753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6824898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4" y="2023"/>
                    <a:pt x="4707" y="3723"/>
                    <a:pt x="3759" y="4227"/>
                  </a:cubicBezTo>
                  <a:cubicBezTo>
                    <a:pt x="3576" y="4326"/>
                    <a:pt x="3375" y="4371"/>
                    <a:pt x="3172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67353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7176623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7" y="6651"/>
                    <a:pt x="1127" y="6287"/>
                  </a:cubicBezTo>
                  <a:lnTo>
                    <a:pt x="1127" y="547"/>
                  </a:lnTo>
                  <a:cubicBezTo>
                    <a:pt x="1127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6383664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6" y="1455"/>
                  </a:cubicBezTo>
                  <a:cubicBezTo>
                    <a:pt x="4980" y="2023"/>
                    <a:pt x="4707" y="3723"/>
                    <a:pt x="3759" y="4227"/>
                  </a:cubicBezTo>
                  <a:cubicBezTo>
                    <a:pt x="3575" y="4326"/>
                    <a:pt x="3374" y="4371"/>
                    <a:pt x="3170" y="4371"/>
                  </a:cubicBezTo>
                  <a:cubicBezTo>
                    <a:pt x="2327" y="4371"/>
                    <a:pt x="1434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4" y="1"/>
                  </a:moveTo>
                  <a:cubicBezTo>
                    <a:pt x="1594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6" y="117"/>
                    <a:pt x="3775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6294103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3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594242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5853171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3296079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3206519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2854844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2765586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241391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2324402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197272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1883520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1531846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1442588" y="467416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1090913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1001706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65003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560824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09099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8499672" y="4674164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8147998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8058488" y="4674164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7706763" y="4720356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7617555" y="467416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7265881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8589232" y="472035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6"/>
          <p:cNvGrpSpPr/>
          <p:nvPr/>
        </p:nvGrpSpPr>
        <p:grpSpPr>
          <a:xfrm>
            <a:off x="8564166" y="199387"/>
            <a:ext cx="344263" cy="4439630"/>
            <a:chOff x="170341" y="168862"/>
            <a:chExt cx="344263" cy="4439630"/>
          </a:xfrm>
        </p:grpSpPr>
        <p:sp>
          <p:nvSpPr>
            <p:cNvPr id="473" name="Google Shape;473;p6"/>
            <p:cNvSpPr/>
            <p:nvPr/>
          </p:nvSpPr>
          <p:spPr>
            <a:xfrm rot="-5400000">
              <a:off x="198189" y="18720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3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 rot="-5400000">
              <a:off x="313959" y="380170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3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 rot="-5400000">
              <a:off x="198164" y="634919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3" y="1233"/>
                  </a:moveTo>
                  <a:cubicBezTo>
                    <a:pt x="3546" y="1233"/>
                    <a:pt x="3805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0" y="4326"/>
                    <a:pt x="3379" y="4371"/>
                    <a:pt x="3175" y="4371"/>
                  </a:cubicBezTo>
                  <a:cubicBezTo>
                    <a:pt x="2330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7" y="1233"/>
                    <a:pt x="3293" y="1233"/>
                  </a:cubicBezTo>
                  <a:close/>
                  <a:moveTo>
                    <a:pt x="3327" y="1"/>
                  </a:moveTo>
                  <a:cubicBezTo>
                    <a:pt x="1600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7" y="1"/>
                    <a:pt x="3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 rot="-5400000">
              <a:off x="314110" y="827757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 rot="-5400000">
              <a:off x="198189" y="1082330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5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 rot="-5400000">
              <a:off x="313934" y="1275319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 rot="-5400000">
              <a:off x="198189" y="1530068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 rot="-5400000">
              <a:off x="314085" y="1722906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 rot="-5400000">
              <a:off x="198189" y="1977503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8" y="2192"/>
                    <a:pt x="2326" y="1233"/>
                    <a:pt x="3292" y="1233"/>
                  </a:cubicBezTo>
                  <a:close/>
                  <a:moveTo>
                    <a:pt x="3330" y="1"/>
                  </a:moveTo>
                  <a:cubicBezTo>
                    <a:pt x="1599" y="1"/>
                    <a:pt x="25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9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1" y="1"/>
                    <a:pt x="3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 rot="-5400000">
              <a:off x="313959" y="2170467"/>
              <a:ext cx="57027" cy="344263"/>
            </a:xfrm>
            <a:custGeom>
              <a:rect b="b" l="l" r="r" t="t"/>
              <a:pathLst>
                <a:path extrusionOk="0" h="6834" w="1132">
                  <a:moveTo>
                    <a:pt x="566" y="1"/>
                  </a:moveTo>
                  <a:cubicBezTo>
                    <a:pt x="283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3" y="6651"/>
                    <a:pt x="286" y="6834"/>
                    <a:pt x="568" y="6834"/>
                  </a:cubicBezTo>
                  <a:cubicBezTo>
                    <a:pt x="850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 rot="-5400000">
              <a:off x="198189" y="2425191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8" y="4227"/>
                  </a:cubicBezTo>
                  <a:cubicBezTo>
                    <a:pt x="3574" y="4326"/>
                    <a:pt x="3373" y="4371"/>
                    <a:pt x="3168" y="4371"/>
                  </a:cubicBezTo>
                  <a:cubicBezTo>
                    <a:pt x="2325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49" y="4446"/>
                    <a:pt x="6335" y="1413"/>
                    <a:pt x="4688" y="394"/>
                  </a:cubicBezTo>
                  <a:cubicBezTo>
                    <a:pt x="4241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-5400000">
              <a:off x="314110" y="2618004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 rot="-5400000">
              <a:off x="198189" y="2872576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6" y="3723"/>
                    <a:pt x="3759" y="4227"/>
                  </a:cubicBezTo>
                  <a:cubicBezTo>
                    <a:pt x="3574" y="4326"/>
                    <a:pt x="3373" y="4371"/>
                    <a:pt x="3169" y="4371"/>
                  </a:cubicBezTo>
                  <a:cubicBezTo>
                    <a:pt x="2326" y="4371"/>
                    <a:pt x="1433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0" y="4238"/>
                    <a:pt x="1610" y="5608"/>
                    <a:pt x="3115" y="5608"/>
                  </a:cubicBezTo>
                  <a:cubicBezTo>
                    <a:pt x="3478" y="5608"/>
                    <a:pt x="3835" y="5528"/>
                    <a:pt x="4161" y="5352"/>
                  </a:cubicBezTo>
                  <a:cubicBezTo>
                    <a:pt x="5850" y="4446"/>
                    <a:pt x="6336" y="1413"/>
                    <a:pt x="4683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 rot="-5400000">
              <a:off x="314085" y="3065414"/>
              <a:ext cx="56775" cy="344263"/>
            </a:xfrm>
            <a:custGeom>
              <a:rect b="b" l="l" r="r" t="t"/>
              <a:pathLst>
                <a:path extrusionOk="0" h="6834" w="1127">
                  <a:moveTo>
                    <a:pt x="564" y="1"/>
                  </a:moveTo>
                  <a:cubicBezTo>
                    <a:pt x="282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2" y="6834"/>
                    <a:pt x="564" y="6834"/>
                  </a:cubicBezTo>
                  <a:cubicBezTo>
                    <a:pt x="845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5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 rot="-5400000">
              <a:off x="198189" y="3320012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5" y="1455"/>
                  </a:cubicBezTo>
                  <a:cubicBezTo>
                    <a:pt x="4979" y="2023"/>
                    <a:pt x="4707" y="3723"/>
                    <a:pt x="3765" y="4227"/>
                  </a:cubicBezTo>
                  <a:cubicBezTo>
                    <a:pt x="3581" y="4326"/>
                    <a:pt x="3381" y="4371"/>
                    <a:pt x="3177" y="4371"/>
                  </a:cubicBezTo>
                  <a:cubicBezTo>
                    <a:pt x="2334" y="4371"/>
                    <a:pt x="1433" y="3606"/>
                    <a:pt x="1443" y="2752"/>
                  </a:cubicBezTo>
                  <a:lnTo>
                    <a:pt x="1443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9" y="1"/>
                  </a:moveTo>
                  <a:cubicBezTo>
                    <a:pt x="1599" y="1"/>
                    <a:pt x="24" y="1719"/>
                    <a:pt x="15" y="2710"/>
                  </a:cubicBezTo>
                  <a:cubicBezTo>
                    <a:pt x="1" y="4238"/>
                    <a:pt x="1610" y="5608"/>
                    <a:pt x="3116" y="5608"/>
                  </a:cubicBezTo>
                  <a:cubicBezTo>
                    <a:pt x="3478" y="5608"/>
                    <a:pt x="3835" y="5528"/>
                    <a:pt x="4162" y="5352"/>
                  </a:cubicBezTo>
                  <a:cubicBezTo>
                    <a:pt x="5850" y="4446"/>
                    <a:pt x="6336" y="1413"/>
                    <a:pt x="4689" y="394"/>
                  </a:cubicBezTo>
                  <a:cubicBezTo>
                    <a:pt x="4242" y="117"/>
                    <a:pt x="3780" y="1"/>
                    <a:pt x="3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 rot="-5400000">
              <a:off x="314110" y="3512825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1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1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 rot="-5400000">
              <a:off x="198189" y="3767397"/>
              <a:ext cx="319192" cy="282503"/>
            </a:xfrm>
            <a:custGeom>
              <a:rect b="b" l="l" r="r" t="t"/>
              <a:pathLst>
                <a:path extrusionOk="0" h="5608" w="6336">
                  <a:moveTo>
                    <a:pt x="3292" y="1233"/>
                  </a:moveTo>
                  <a:cubicBezTo>
                    <a:pt x="3545" y="1233"/>
                    <a:pt x="3804" y="1298"/>
                    <a:pt x="4054" y="1455"/>
                  </a:cubicBezTo>
                  <a:cubicBezTo>
                    <a:pt x="4979" y="2023"/>
                    <a:pt x="4706" y="3723"/>
                    <a:pt x="3764" y="4227"/>
                  </a:cubicBezTo>
                  <a:cubicBezTo>
                    <a:pt x="3579" y="4326"/>
                    <a:pt x="3378" y="4371"/>
                    <a:pt x="3174" y="4371"/>
                  </a:cubicBezTo>
                  <a:cubicBezTo>
                    <a:pt x="2329" y="4371"/>
                    <a:pt x="1432" y="3606"/>
                    <a:pt x="1442" y="2752"/>
                  </a:cubicBezTo>
                  <a:lnTo>
                    <a:pt x="1442" y="2746"/>
                  </a:lnTo>
                  <a:cubicBezTo>
                    <a:pt x="1447" y="2192"/>
                    <a:pt x="2326" y="1233"/>
                    <a:pt x="3292" y="1233"/>
                  </a:cubicBezTo>
                  <a:close/>
                  <a:moveTo>
                    <a:pt x="3326" y="1"/>
                  </a:moveTo>
                  <a:cubicBezTo>
                    <a:pt x="1599" y="1"/>
                    <a:pt x="24" y="1719"/>
                    <a:pt x="14" y="2710"/>
                  </a:cubicBezTo>
                  <a:cubicBezTo>
                    <a:pt x="0" y="4238"/>
                    <a:pt x="1609" y="5608"/>
                    <a:pt x="3115" y="5608"/>
                  </a:cubicBezTo>
                  <a:cubicBezTo>
                    <a:pt x="3478" y="5608"/>
                    <a:pt x="3834" y="5528"/>
                    <a:pt x="4161" y="5352"/>
                  </a:cubicBezTo>
                  <a:cubicBezTo>
                    <a:pt x="5849" y="4446"/>
                    <a:pt x="6335" y="1413"/>
                    <a:pt x="4682" y="394"/>
                  </a:cubicBezTo>
                  <a:cubicBezTo>
                    <a:pt x="4237" y="117"/>
                    <a:pt x="3776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 rot="-5400000">
              <a:off x="314110" y="3960210"/>
              <a:ext cx="56725" cy="344263"/>
            </a:xfrm>
            <a:custGeom>
              <a:rect b="b" l="l" r="r" t="t"/>
              <a:pathLst>
                <a:path extrusionOk="0" h="6834" w="1126">
                  <a:moveTo>
                    <a:pt x="563" y="1"/>
                  </a:moveTo>
                  <a:cubicBezTo>
                    <a:pt x="282" y="1"/>
                    <a:pt x="0" y="183"/>
                    <a:pt x="0" y="547"/>
                  </a:cubicBezTo>
                  <a:lnTo>
                    <a:pt x="0" y="6287"/>
                  </a:lnTo>
                  <a:cubicBezTo>
                    <a:pt x="0" y="6651"/>
                    <a:pt x="282" y="6834"/>
                    <a:pt x="563" y="6834"/>
                  </a:cubicBezTo>
                  <a:cubicBezTo>
                    <a:pt x="844" y="6834"/>
                    <a:pt x="1126" y="6651"/>
                    <a:pt x="1126" y="6287"/>
                  </a:cubicBezTo>
                  <a:lnTo>
                    <a:pt x="1126" y="547"/>
                  </a:lnTo>
                  <a:cubicBezTo>
                    <a:pt x="1126" y="183"/>
                    <a:pt x="844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 rot="-5400000">
              <a:off x="198164" y="4214808"/>
              <a:ext cx="319242" cy="282503"/>
            </a:xfrm>
            <a:custGeom>
              <a:rect b="b" l="l" r="r" t="t"/>
              <a:pathLst>
                <a:path extrusionOk="0" h="5608" w="6337">
                  <a:moveTo>
                    <a:pt x="3298" y="1233"/>
                  </a:moveTo>
                  <a:cubicBezTo>
                    <a:pt x="3549" y="1233"/>
                    <a:pt x="3807" y="1299"/>
                    <a:pt x="4056" y="1455"/>
                  </a:cubicBezTo>
                  <a:cubicBezTo>
                    <a:pt x="4980" y="2023"/>
                    <a:pt x="4707" y="3723"/>
                    <a:pt x="3760" y="4233"/>
                  </a:cubicBezTo>
                  <a:cubicBezTo>
                    <a:pt x="3576" y="4330"/>
                    <a:pt x="3377" y="4374"/>
                    <a:pt x="3175" y="4374"/>
                  </a:cubicBezTo>
                  <a:cubicBezTo>
                    <a:pt x="2330" y="4374"/>
                    <a:pt x="1434" y="3607"/>
                    <a:pt x="1443" y="2752"/>
                  </a:cubicBezTo>
                  <a:cubicBezTo>
                    <a:pt x="1448" y="2197"/>
                    <a:pt x="2332" y="1233"/>
                    <a:pt x="3298" y="1233"/>
                  </a:cubicBezTo>
                  <a:close/>
                  <a:moveTo>
                    <a:pt x="3326" y="1"/>
                  </a:moveTo>
                  <a:cubicBezTo>
                    <a:pt x="1598" y="1"/>
                    <a:pt x="19" y="1719"/>
                    <a:pt x="10" y="2710"/>
                  </a:cubicBezTo>
                  <a:cubicBezTo>
                    <a:pt x="0" y="4238"/>
                    <a:pt x="1610" y="5608"/>
                    <a:pt x="3116" y="5608"/>
                  </a:cubicBezTo>
                  <a:cubicBezTo>
                    <a:pt x="3479" y="5608"/>
                    <a:pt x="3836" y="5528"/>
                    <a:pt x="4162" y="5352"/>
                  </a:cubicBezTo>
                  <a:cubicBezTo>
                    <a:pt x="5851" y="4446"/>
                    <a:pt x="6336" y="1413"/>
                    <a:pt x="4684" y="394"/>
                  </a:cubicBezTo>
                  <a:cubicBezTo>
                    <a:pt x="4238" y="117"/>
                    <a:pt x="3777" y="1"/>
                    <a:pt x="3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 rot="-5400000">
              <a:off x="313934" y="4407822"/>
              <a:ext cx="57078" cy="344263"/>
            </a:xfrm>
            <a:custGeom>
              <a:rect b="b" l="l" r="r" t="t"/>
              <a:pathLst>
                <a:path extrusionOk="0" h="6834" w="1133">
                  <a:moveTo>
                    <a:pt x="566" y="1"/>
                  </a:moveTo>
                  <a:cubicBezTo>
                    <a:pt x="284" y="1"/>
                    <a:pt x="1" y="183"/>
                    <a:pt x="1" y="547"/>
                  </a:cubicBezTo>
                  <a:lnTo>
                    <a:pt x="1" y="6287"/>
                  </a:lnTo>
                  <a:cubicBezTo>
                    <a:pt x="1" y="6651"/>
                    <a:pt x="284" y="6834"/>
                    <a:pt x="566" y="6834"/>
                  </a:cubicBezTo>
                  <a:cubicBezTo>
                    <a:pt x="849" y="6834"/>
                    <a:pt x="1132" y="6651"/>
                    <a:pt x="1132" y="6287"/>
                  </a:cubicBezTo>
                  <a:lnTo>
                    <a:pt x="1132" y="547"/>
                  </a:lnTo>
                  <a:cubicBezTo>
                    <a:pt x="1132" y="183"/>
                    <a:pt x="849" y="1"/>
                    <a:pt x="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"/>
          <p:cNvSpPr txBox="1"/>
          <p:nvPr>
            <p:ph type="title"/>
          </p:nvPr>
        </p:nvSpPr>
        <p:spPr>
          <a:xfrm>
            <a:off x="949925" y="1157850"/>
            <a:ext cx="3839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495" name="Google Shape;495;p7"/>
          <p:cNvSpPr txBox="1"/>
          <p:nvPr>
            <p:ph idx="1" type="body"/>
          </p:nvPr>
        </p:nvSpPr>
        <p:spPr>
          <a:xfrm>
            <a:off x="945025" y="1827575"/>
            <a:ext cx="3839700" cy="22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grpSp>
        <p:nvGrpSpPr>
          <p:cNvPr id="496" name="Google Shape;496;p7"/>
          <p:cNvGrpSpPr/>
          <p:nvPr/>
        </p:nvGrpSpPr>
        <p:grpSpPr>
          <a:xfrm>
            <a:off x="160168" y="472354"/>
            <a:ext cx="258402" cy="4225137"/>
            <a:chOff x="160168" y="472354"/>
            <a:chExt cx="258402" cy="4225137"/>
          </a:xfrm>
        </p:grpSpPr>
        <p:sp>
          <p:nvSpPr>
            <p:cNvPr id="497" name="Google Shape;497;p7"/>
            <p:cNvSpPr/>
            <p:nvPr/>
          </p:nvSpPr>
          <p:spPr>
            <a:xfrm rot="5400000">
              <a:off x="-67189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 rot="5400000">
              <a:off x="-67189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 rot="5400000">
              <a:off x="-67189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 rot="5400000">
              <a:off x="-67189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 rot="5400000">
              <a:off x="-67189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 rot="5400000">
              <a:off x="-67189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" name="Google Shape;503;p7"/>
          <p:cNvGrpSpPr/>
          <p:nvPr/>
        </p:nvGrpSpPr>
        <p:grpSpPr>
          <a:xfrm>
            <a:off x="165988" y="4732490"/>
            <a:ext cx="8825609" cy="258402"/>
            <a:chOff x="165988" y="4759165"/>
            <a:chExt cx="8825609" cy="258402"/>
          </a:xfrm>
        </p:grpSpPr>
        <p:sp>
          <p:nvSpPr>
            <p:cNvPr id="504" name="Google Shape;504;p7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6" name="Google Shape;516;p7"/>
          <p:cNvGrpSpPr/>
          <p:nvPr/>
        </p:nvGrpSpPr>
        <p:grpSpPr>
          <a:xfrm>
            <a:off x="8725418" y="472354"/>
            <a:ext cx="258402" cy="4225137"/>
            <a:chOff x="8725418" y="472354"/>
            <a:chExt cx="258402" cy="4225137"/>
          </a:xfrm>
        </p:grpSpPr>
        <p:sp>
          <p:nvSpPr>
            <p:cNvPr id="517" name="Google Shape;517;p7"/>
            <p:cNvSpPr/>
            <p:nvPr/>
          </p:nvSpPr>
          <p:spPr>
            <a:xfrm flipH="1" rot="-5400000">
              <a:off x="8498061" y="3509328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 flipH="1" rot="-5400000">
              <a:off x="8498061" y="4211732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 flipH="1" rot="-5400000">
              <a:off x="8498061" y="2806923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 flipH="1" rot="-5400000">
              <a:off x="8498061" y="2104519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 flipH="1" rot="-5400000">
              <a:off x="8498061" y="140211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 flipH="1" rot="-5400000">
              <a:off x="8498061" y="699711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7"/>
          <p:cNvGrpSpPr/>
          <p:nvPr/>
        </p:nvGrpSpPr>
        <p:grpSpPr>
          <a:xfrm>
            <a:off x="165988" y="178940"/>
            <a:ext cx="8825609" cy="258402"/>
            <a:chOff x="165988" y="4759165"/>
            <a:chExt cx="8825609" cy="258402"/>
          </a:xfrm>
        </p:grpSpPr>
        <p:sp>
          <p:nvSpPr>
            <p:cNvPr id="524" name="Google Shape;524;p7"/>
            <p:cNvSpPr/>
            <p:nvPr/>
          </p:nvSpPr>
          <p:spPr>
            <a:xfrm>
              <a:off x="311596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3853461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1" y="2927"/>
                    <a:pt x="1573" y="4252"/>
                  </a:cubicBezTo>
                  <a:cubicBezTo>
                    <a:pt x="1976" y="4591"/>
                    <a:pt x="2474" y="4741"/>
                    <a:pt x="2952" y="4741"/>
                  </a:cubicBezTo>
                  <a:cubicBezTo>
                    <a:pt x="3806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2" y="4067"/>
                    <a:pt x="2877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7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5" y="869"/>
                  </a:cubicBezTo>
                  <a:cubicBezTo>
                    <a:pt x="9872" y="662"/>
                    <a:pt x="10118" y="573"/>
                    <a:pt x="10374" y="573"/>
                  </a:cubicBezTo>
                  <a:cubicBezTo>
                    <a:pt x="11381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4590956" y="4759165"/>
              <a:ext cx="713167" cy="258402"/>
            </a:xfrm>
            <a:custGeom>
              <a:rect b="b" l="l" r="r" t="t"/>
              <a:pathLst>
                <a:path extrusionOk="0" h="4994" w="13783">
                  <a:moveTo>
                    <a:pt x="3515" y="0"/>
                  </a:moveTo>
                  <a:cubicBezTo>
                    <a:pt x="3419" y="0"/>
                    <a:pt x="3321" y="3"/>
                    <a:pt x="3220" y="8"/>
                  </a:cubicBezTo>
                  <a:cubicBezTo>
                    <a:pt x="181" y="165"/>
                    <a:pt x="1" y="2927"/>
                    <a:pt x="1580" y="4252"/>
                  </a:cubicBezTo>
                  <a:cubicBezTo>
                    <a:pt x="1984" y="4591"/>
                    <a:pt x="2481" y="4741"/>
                    <a:pt x="2958" y="4741"/>
                  </a:cubicBezTo>
                  <a:cubicBezTo>
                    <a:pt x="3809" y="4741"/>
                    <a:pt x="4598" y="4262"/>
                    <a:pt x="4680" y="3518"/>
                  </a:cubicBezTo>
                  <a:cubicBezTo>
                    <a:pt x="4784" y="2594"/>
                    <a:pt x="3997" y="2281"/>
                    <a:pt x="3285" y="2281"/>
                  </a:cubicBezTo>
                  <a:cubicBezTo>
                    <a:pt x="2666" y="2281"/>
                    <a:pt x="2103" y="2517"/>
                    <a:pt x="2232" y="2792"/>
                  </a:cubicBezTo>
                  <a:cubicBezTo>
                    <a:pt x="2419" y="3197"/>
                    <a:pt x="3804" y="2695"/>
                    <a:pt x="3849" y="3354"/>
                  </a:cubicBezTo>
                  <a:cubicBezTo>
                    <a:pt x="3872" y="3726"/>
                    <a:pt x="3362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2000" y="1041"/>
                  </a:cubicBezTo>
                  <a:cubicBezTo>
                    <a:pt x="2578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7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90" y="188"/>
                    <a:pt x="8849" y="554"/>
                  </a:cubicBezTo>
                  <a:cubicBezTo>
                    <a:pt x="7365" y="1567"/>
                    <a:pt x="9415" y="2904"/>
                    <a:pt x="10544" y="2904"/>
                  </a:cubicBezTo>
                  <a:cubicBezTo>
                    <a:pt x="10850" y="2904"/>
                    <a:pt x="11088" y="2805"/>
                    <a:pt x="11170" y="2575"/>
                  </a:cubicBezTo>
                  <a:cubicBezTo>
                    <a:pt x="11357" y="2051"/>
                    <a:pt x="8684" y="1849"/>
                    <a:pt x="9665" y="869"/>
                  </a:cubicBezTo>
                  <a:cubicBezTo>
                    <a:pt x="9874" y="662"/>
                    <a:pt x="10121" y="573"/>
                    <a:pt x="10377" y="573"/>
                  </a:cubicBezTo>
                  <a:cubicBezTo>
                    <a:pt x="11386" y="573"/>
                    <a:pt x="12552" y="1952"/>
                    <a:pt x="12248" y="3002"/>
                  </a:cubicBezTo>
                  <a:cubicBezTo>
                    <a:pt x="12032" y="3742"/>
                    <a:pt x="11141" y="4355"/>
                    <a:pt x="10145" y="4355"/>
                  </a:cubicBezTo>
                  <a:cubicBezTo>
                    <a:pt x="9378" y="4355"/>
                    <a:pt x="8550" y="3991"/>
                    <a:pt x="7921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237847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164097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90348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165988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827848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2" y="165"/>
                    <a:pt x="0" y="2927"/>
                    <a:pt x="1572" y="4252"/>
                  </a:cubicBezTo>
                  <a:cubicBezTo>
                    <a:pt x="1975" y="4591"/>
                    <a:pt x="2472" y="4741"/>
                    <a:pt x="2950" y="4741"/>
                  </a:cubicBezTo>
                  <a:cubicBezTo>
                    <a:pt x="3802" y="4741"/>
                    <a:pt x="4592" y="4262"/>
                    <a:pt x="4679" y="3518"/>
                  </a:cubicBezTo>
                  <a:cubicBezTo>
                    <a:pt x="4779" y="2594"/>
                    <a:pt x="3992" y="2281"/>
                    <a:pt x="3281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0" y="3361"/>
                    <a:pt x="816" y="1804"/>
                    <a:pt x="1999" y="1041"/>
                  </a:cubicBezTo>
                  <a:cubicBezTo>
                    <a:pt x="2576" y="666"/>
                    <a:pt x="3095" y="508"/>
                    <a:pt x="3573" y="508"/>
                  </a:cubicBezTo>
                  <a:cubicBezTo>
                    <a:pt x="6120" y="508"/>
                    <a:pt x="7487" y="4993"/>
                    <a:pt x="10128" y="4993"/>
                  </a:cubicBezTo>
                  <a:cubicBezTo>
                    <a:pt x="12875" y="4993"/>
                    <a:pt x="13781" y="2912"/>
                    <a:pt x="12808" y="1415"/>
                  </a:cubicBezTo>
                  <a:cubicBezTo>
                    <a:pt x="12297" y="632"/>
                    <a:pt x="11425" y="32"/>
                    <a:pt x="10431" y="32"/>
                  </a:cubicBezTo>
                  <a:cubicBezTo>
                    <a:pt x="9925" y="32"/>
                    <a:pt x="9386" y="188"/>
                    <a:pt x="8848" y="554"/>
                  </a:cubicBezTo>
                  <a:cubicBezTo>
                    <a:pt x="7359" y="1567"/>
                    <a:pt x="9407" y="2904"/>
                    <a:pt x="10539" y="2904"/>
                  </a:cubicBezTo>
                  <a:cubicBezTo>
                    <a:pt x="10846" y="2904"/>
                    <a:pt x="11086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2" y="662"/>
                    <a:pt x="10117" y="573"/>
                    <a:pt x="10373" y="573"/>
                  </a:cubicBezTo>
                  <a:cubicBezTo>
                    <a:pt x="11378" y="573"/>
                    <a:pt x="12544" y="1952"/>
                    <a:pt x="12239" y="3002"/>
                  </a:cubicBezTo>
                  <a:cubicBezTo>
                    <a:pt x="12024" y="3742"/>
                    <a:pt x="11135" y="4355"/>
                    <a:pt x="10142" y="4355"/>
                  </a:cubicBezTo>
                  <a:cubicBezTo>
                    <a:pt x="9376" y="4355"/>
                    <a:pt x="8549" y="3991"/>
                    <a:pt x="7920" y="3039"/>
                  </a:cubicBezTo>
                  <a:cubicBezTo>
                    <a:pt x="6976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754098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3" y="2281"/>
                  </a:cubicBezTo>
                  <a:cubicBezTo>
                    <a:pt x="2666" y="2281"/>
                    <a:pt x="2107" y="2517"/>
                    <a:pt x="2239" y="2792"/>
                  </a:cubicBezTo>
                  <a:cubicBezTo>
                    <a:pt x="2426" y="3197"/>
                    <a:pt x="3811" y="2695"/>
                    <a:pt x="3856" y="3354"/>
                  </a:cubicBezTo>
                  <a:cubicBezTo>
                    <a:pt x="3879" y="3726"/>
                    <a:pt x="3369" y="4067"/>
                    <a:pt x="2884" y="4067"/>
                  </a:cubicBezTo>
                  <a:cubicBezTo>
                    <a:pt x="2745" y="4067"/>
                    <a:pt x="2608" y="4039"/>
                    <a:pt x="2486" y="3975"/>
                  </a:cubicBezTo>
                  <a:cubicBezTo>
                    <a:pt x="1288" y="3361"/>
                    <a:pt x="824" y="1804"/>
                    <a:pt x="2007" y="1041"/>
                  </a:cubicBezTo>
                  <a:cubicBezTo>
                    <a:pt x="2583" y="666"/>
                    <a:pt x="3101" y="508"/>
                    <a:pt x="3578" y="508"/>
                  </a:cubicBezTo>
                  <a:cubicBezTo>
                    <a:pt x="6123" y="508"/>
                    <a:pt x="7495" y="4993"/>
                    <a:pt x="10136" y="4993"/>
                  </a:cubicBezTo>
                  <a:cubicBezTo>
                    <a:pt x="12883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7" y="32"/>
                  </a:cubicBezTo>
                  <a:cubicBezTo>
                    <a:pt x="9932" y="32"/>
                    <a:pt x="9394" y="188"/>
                    <a:pt x="8856" y="554"/>
                  </a:cubicBezTo>
                  <a:cubicBezTo>
                    <a:pt x="7367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91" y="1849"/>
                    <a:pt x="9672" y="869"/>
                  </a:cubicBezTo>
                  <a:cubicBezTo>
                    <a:pt x="9880" y="662"/>
                    <a:pt x="10125" y="573"/>
                    <a:pt x="10381" y="573"/>
                  </a:cubicBezTo>
                  <a:cubicBezTo>
                    <a:pt x="11386" y="573"/>
                    <a:pt x="12552" y="1952"/>
                    <a:pt x="12247" y="3002"/>
                  </a:cubicBezTo>
                  <a:cubicBezTo>
                    <a:pt x="12032" y="3742"/>
                    <a:pt x="11143" y="4355"/>
                    <a:pt x="10150" y="4355"/>
                  </a:cubicBezTo>
                  <a:cubicBezTo>
                    <a:pt x="9384" y="4355"/>
                    <a:pt x="8557" y="3991"/>
                    <a:pt x="7928" y="3039"/>
                  </a:cubicBezTo>
                  <a:cubicBezTo>
                    <a:pt x="6984" y="1613"/>
                    <a:pt x="5965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6803492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22" y="0"/>
                  </a:moveTo>
                  <a:cubicBezTo>
                    <a:pt x="3426" y="0"/>
                    <a:pt x="3327" y="3"/>
                    <a:pt x="3227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80" y="4741"/>
                    <a:pt x="2957" y="4741"/>
                  </a:cubicBezTo>
                  <a:cubicBezTo>
                    <a:pt x="3809" y="4741"/>
                    <a:pt x="4598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6" y="4067"/>
                    <a:pt x="2883" y="4067"/>
                  </a:cubicBezTo>
                  <a:cubicBezTo>
                    <a:pt x="2744" y="4067"/>
                    <a:pt x="2608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8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9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7" y="2904"/>
                  </a:cubicBezTo>
                  <a:cubicBezTo>
                    <a:pt x="10854" y="2904"/>
                    <a:pt x="11094" y="2805"/>
                    <a:pt x="11177" y="2575"/>
                  </a:cubicBezTo>
                  <a:cubicBezTo>
                    <a:pt x="11364" y="2051"/>
                    <a:pt x="8684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2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6065997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5" y="0"/>
                  </a:moveTo>
                  <a:cubicBezTo>
                    <a:pt x="3419" y="0"/>
                    <a:pt x="3320" y="3"/>
                    <a:pt x="3219" y="8"/>
                  </a:cubicBezTo>
                  <a:cubicBezTo>
                    <a:pt x="180" y="165"/>
                    <a:pt x="1" y="2927"/>
                    <a:pt x="1580" y="4252"/>
                  </a:cubicBezTo>
                  <a:cubicBezTo>
                    <a:pt x="1983" y="4591"/>
                    <a:pt x="2479" y="4741"/>
                    <a:pt x="2955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80" y="4067"/>
                  </a:cubicBezTo>
                  <a:cubicBezTo>
                    <a:pt x="2742" y="4067"/>
                    <a:pt x="2606" y="4039"/>
                    <a:pt x="2486" y="3975"/>
                  </a:cubicBezTo>
                  <a:cubicBezTo>
                    <a:pt x="1281" y="3361"/>
                    <a:pt x="824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9" y="4993"/>
                    <a:pt x="10136" y="4993"/>
                  </a:cubicBezTo>
                  <a:cubicBezTo>
                    <a:pt x="12876" y="4993"/>
                    <a:pt x="13782" y="2912"/>
                    <a:pt x="12809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91" y="1849"/>
                    <a:pt x="9665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64" y="0"/>
                    <a:pt x="3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5328503" y="4759165"/>
              <a:ext cx="713115" cy="258402"/>
            </a:xfrm>
            <a:custGeom>
              <a:rect b="b" l="l" r="r" t="t"/>
              <a:pathLst>
                <a:path extrusionOk="0" h="4994" w="13782">
                  <a:moveTo>
                    <a:pt x="3514" y="0"/>
                  </a:moveTo>
                  <a:cubicBezTo>
                    <a:pt x="3418" y="0"/>
                    <a:pt x="3320" y="3"/>
                    <a:pt x="3219" y="8"/>
                  </a:cubicBezTo>
                  <a:cubicBezTo>
                    <a:pt x="173" y="165"/>
                    <a:pt x="0" y="2927"/>
                    <a:pt x="1572" y="4252"/>
                  </a:cubicBezTo>
                  <a:cubicBezTo>
                    <a:pt x="1978" y="4591"/>
                    <a:pt x="2476" y="4741"/>
                    <a:pt x="2953" y="4741"/>
                  </a:cubicBezTo>
                  <a:cubicBezTo>
                    <a:pt x="3805" y="4741"/>
                    <a:pt x="4593" y="4262"/>
                    <a:pt x="4679" y="3518"/>
                  </a:cubicBezTo>
                  <a:cubicBezTo>
                    <a:pt x="4779" y="2594"/>
                    <a:pt x="3993" y="2281"/>
                    <a:pt x="3282" y="2281"/>
                  </a:cubicBezTo>
                  <a:cubicBezTo>
                    <a:pt x="2663" y="2281"/>
                    <a:pt x="2102" y="2517"/>
                    <a:pt x="2231" y="2792"/>
                  </a:cubicBezTo>
                  <a:cubicBezTo>
                    <a:pt x="2418" y="3197"/>
                    <a:pt x="3803" y="2695"/>
                    <a:pt x="3848" y="3354"/>
                  </a:cubicBezTo>
                  <a:cubicBezTo>
                    <a:pt x="3871" y="3726"/>
                    <a:pt x="3361" y="4067"/>
                    <a:pt x="2876" y="4067"/>
                  </a:cubicBezTo>
                  <a:cubicBezTo>
                    <a:pt x="2737" y="4067"/>
                    <a:pt x="2600" y="4039"/>
                    <a:pt x="2478" y="3975"/>
                  </a:cubicBezTo>
                  <a:cubicBezTo>
                    <a:pt x="1281" y="3361"/>
                    <a:pt x="816" y="1804"/>
                    <a:pt x="1999" y="1041"/>
                  </a:cubicBezTo>
                  <a:cubicBezTo>
                    <a:pt x="2577" y="666"/>
                    <a:pt x="3097" y="508"/>
                    <a:pt x="3576" y="508"/>
                  </a:cubicBezTo>
                  <a:cubicBezTo>
                    <a:pt x="6126" y="508"/>
                    <a:pt x="7488" y="4993"/>
                    <a:pt x="10129" y="4993"/>
                  </a:cubicBezTo>
                  <a:cubicBezTo>
                    <a:pt x="12876" y="4993"/>
                    <a:pt x="13782" y="2912"/>
                    <a:pt x="12808" y="1415"/>
                  </a:cubicBezTo>
                  <a:cubicBezTo>
                    <a:pt x="12298" y="632"/>
                    <a:pt x="11429" y="32"/>
                    <a:pt x="10435" y="32"/>
                  </a:cubicBezTo>
                  <a:cubicBezTo>
                    <a:pt x="9928" y="32"/>
                    <a:pt x="9389" y="188"/>
                    <a:pt x="8849" y="554"/>
                  </a:cubicBezTo>
                  <a:cubicBezTo>
                    <a:pt x="7365" y="1567"/>
                    <a:pt x="9415" y="2904"/>
                    <a:pt x="10543" y="2904"/>
                  </a:cubicBezTo>
                  <a:cubicBezTo>
                    <a:pt x="10849" y="2904"/>
                    <a:pt x="11088" y="2805"/>
                    <a:pt x="11169" y="2575"/>
                  </a:cubicBezTo>
                  <a:cubicBezTo>
                    <a:pt x="11356" y="2051"/>
                    <a:pt x="8684" y="1849"/>
                    <a:pt x="9664" y="869"/>
                  </a:cubicBezTo>
                  <a:cubicBezTo>
                    <a:pt x="9874" y="662"/>
                    <a:pt x="10120" y="573"/>
                    <a:pt x="10377" y="573"/>
                  </a:cubicBezTo>
                  <a:cubicBezTo>
                    <a:pt x="11386" y="573"/>
                    <a:pt x="12551" y="1952"/>
                    <a:pt x="12247" y="3002"/>
                  </a:cubicBezTo>
                  <a:cubicBezTo>
                    <a:pt x="12031" y="3742"/>
                    <a:pt x="11140" y="4355"/>
                    <a:pt x="10145" y="4355"/>
                  </a:cubicBezTo>
                  <a:cubicBezTo>
                    <a:pt x="9378" y="4355"/>
                    <a:pt x="8549" y="3991"/>
                    <a:pt x="7920" y="3039"/>
                  </a:cubicBezTo>
                  <a:cubicBezTo>
                    <a:pt x="6977" y="1613"/>
                    <a:pt x="5957" y="0"/>
                    <a:pt x="3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"/>
          <p:cNvSpPr txBox="1"/>
          <p:nvPr>
            <p:ph type="title"/>
          </p:nvPr>
        </p:nvSpPr>
        <p:spPr>
          <a:xfrm>
            <a:off x="1328275" y="1712575"/>
            <a:ext cx="6487500" cy="17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538" name="Google Shape;538;p8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539" name="Google Shape;539;p8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5" name="Google Shape;575;p8"/>
          <p:cNvGrpSpPr/>
          <p:nvPr/>
        </p:nvGrpSpPr>
        <p:grpSpPr>
          <a:xfrm flipH="1" rot="10800000">
            <a:off x="263821" y="154209"/>
            <a:ext cx="8616363" cy="332338"/>
            <a:chOff x="100671" y="4529484"/>
            <a:chExt cx="8616363" cy="332338"/>
          </a:xfrm>
        </p:grpSpPr>
        <p:sp>
          <p:nvSpPr>
            <p:cNvPr id="576" name="Google Shape;576;p8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8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8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Google Shape;644;p8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645" name="Google Shape;645;p8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8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8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8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8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8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8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8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8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8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8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8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8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8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8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714" name="Google Shape;714;p8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9"/>
          <p:cNvSpPr txBox="1"/>
          <p:nvPr>
            <p:ph type="title"/>
          </p:nvPr>
        </p:nvSpPr>
        <p:spPr>
          <a:xfrm>
            <a:off x="2707475" y="1219950"/>
            <a:ext cx="3729000" cy="981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52" name="Google Shape;752;p9"/>
          <p:cNvSpPr txBox="1"/>
          <p:nvPr>
            <p:ph idx="1" type="subTitle"/>
          </p:nvPr>
        </p:nvSpPr>
        <p:spPr>
          <a:xfrm>
            <a:off x="2241550" y="2662016"/>
            <a:ext cx="4661100" cy="14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53" name="Google Shape;753;p9"/>
          <p:cNvGrpSpPr/>
          <p:nvPr/>
        </p:nvGrpSpPr>
        <p:grpSpPr>
          <a:xfrm>
            <a:off x="263821" y="4658759"/>
            <a:ext cx="8616363" cy="332338"/>
            <a:chOff x="100671" y="4529484"/>
            <a:chExt cx="8616363" cy="332338"/>
          </a:xfrm>
        </p:grpSpPr>
        <p:sp>
          <p:nvSpPr>
            <p:cNvPr id="754" name="Google Shape;754;p9"/>
            <p:cNvSpPr/>
            <p:nvPr/>
          </p:nvSpPr>
          <p:spPr>
            <a:xfrm flipH="1">
              <a:off x="4108234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9"/>
            <p:cNvSpPr/>
            <p:nvPr/>
          </p:nvSpPr>
          <p:spPr>
            <a:xfrm flipH="1">
              <a:off x="4421693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9"/>
            <p:cNvSpPr/>
            <p:nvPr/>
          </p:nvSpPr>
          <p:spPr>
            <a:xfrm flipH="1">
              <a:off x="4375890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9"/>
            <p:cNvSpPr/>
            <p:nvPr/>
          </p:nvSpPr>
          <p:spPr>
            <a:xfrm flipH="1">
              <a:off x="4327377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9"/>
            <p:cNvSpPr/>
            <p:nvPr/>
          </p:nvSpPr>
          <p:spPr>
            <a:xfrm flipH="1">
              <a:off x="3608217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9"/>
            <p:cNvSpPr/>
            <p:nvPr/>
          </p:nvSpPr>
          <p:spPr>
            <a:xfrm flipH="1">
              <a:off x="392242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9"/>
            <p:cNvSpPr/>
            <p:nvPr/>
          </p:nvSpPr>
          <p:spPr>
            <a:xfrm flipH="1">
              <a:off x="3876970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9"/>
            <p:cNvSpPr/>
            <p:nvPr/>
          </p:nvSpPr>
          <p:spPr>
            <a:xfrm flipH="1">
              <a:off x="382811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9"/>
            <p:cNvSpPr/>
            <p:nvPr/>
          </p:nvSpPr>
          <p:spPr>
            <a:xfrm flipH="1">
              <a:off x="3109815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9"/>
            <p:cNvSpPr/>
            <p:nvPr/>
          </p:nvSpPr>
          <p:spPr>
            <a:xfrm flipH="1">
              <a:off x="3423159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9"/>
            <p:cNvSpPr/>
            <p:nvPr/>
          </p:nvSpPr>
          <p:spPr>
            <a:xfrm flipH="1">
              <a:off x="3377357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9"/>
            <p:cNvSpPr/>
            <p:nvPr/>
          </p:nvSpPr>
          <p:spPr>
            <a:xfrm flipH="1">
              <a:off x="3328843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9"/>
            <p:cNvSpPr/>
            <p:nvPr/>
          </p:nvSpPr>
          <p:spPr>
            <a:xfrm flipH="1">
              <a:off x="2609740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9"/>
            <p:cNvSpPr/>
            <p:nvPr/>
          </p:nvSpPr>
          <p:spPr>
            <a:xfrm flipH="1">
              <a:off x="2923892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9"/>
            <p:cNvSpPr/>
            <p:nvPr/>
          </p:nvSpPr>
          <p:spPr>
            <a:xfrm flipH="1">
              <a:off x="2878436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9"/>
            <p:cNvSpPr/>
            <p:nvPr/>
          </p:nvSpPr>
          <p:spPr>
            <a:xfrm flipH="1">
              <a:off x="2829576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9"/>
            <p:cNvSpPr/>
            <p:nvPr/>
          </p:nvSpPr>
          <p:spPr>
            <a:xfrm flipH="1">
              <a:off x="2110474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9"/>
            <p:cNvSpPr/>
            <p:nvPr/>
          </p:nvSpPr>
          <p:spPr>
            <a:xfrm flipH="1">
              <a:off x="242497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9"/>
            <p:cNvSpPr/>
            <p:nvPr/>
          </p:nvSpPr>
          <p:spPr>
            <a:xfrm flipH="1">
              <a:off x="2379226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9"/>
            <p:cNvSpPr/>
            <p:nvPr/>
          </p:nvSpPr>
          <p:spPr>
            <a:xfrm flipH="1">
              <a:off x="233065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9"/>
            <p:cNvSpPr/>
            <p:nvPr/>
          </p:nvSpPr>
          <p:spPr>
            <a:xfrm flipH="1">
              <a:off x="1604383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 flipH="1">
              <a:off x="191876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 flipH="1">
              <a:off x="1872963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9"/>
            <p:cNvSpPr/>
            <p:nvPr/>
          </p:nvSpPr>
          <p:spPr>
            <a:xfrm flipH="1">
              <a:off x="182445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9"/>
            <p:cNvSpPr/>
            <p:nvPr/>
          </p:nvSpPr>
          <p:spPr>
            <a:xfrm flipH="1">
              <a:off x="1105116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 flipH="1">
              <a:off x="141949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 flipH="1">
              <a:off x="1373754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9"/>
            <p:cNvSpPr/>
            <p:nvPr/>
          </p:nvSpPr>
          <p:spPr>
            <a:xfrm flipH="1">
              <a:off x="132518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9"/>
            <p:cNvSpPr/>
            <p:nvPr/>
          </p:nvSpPr>
          <p:spPr>
            <a:xfrm flipH="1">
              <a:off x="606830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9"/>
            <p:cNvSpPr/>
            <p:nvPr/>
          </p:nvSpPr>
          <p:spPr>
            <a:xfrm flipH="1">
              <a:off x="92028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9"/>
            <p:cNvSpPr/>
            <p:nvPr/>
          </p:nvSpPr>
          <p:spPr>
            <a:xfrm flipH="1">
              <a:off x="87448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9"/>
            <p:cNvSpPr/>
            <p:nvPr/>
          </p:nvSpPr>
          <p:spPr>
            <a:xfrm flipH="1">
              <a:off x="82597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9"/>
            <p:cNvSpPr/>
            <p:nvPr/>
          </p:nvSpPr>
          <p:spPr>
            <a:xfrm flipH="1">
              <a:off x="100671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9"/>
            <p:cNvSpPr/>
            <p:nvPr/>
          </p:nvSpPr>
          <p:spPr>
            <a:xfrm flipH="1">
              <a:off x="414130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9"/>
            <p:cNvSpPr/>
            <p:nvPr/>
          </p:nvSpPr>
          <p:spPr>
            <a:xfrm flipH="1">
              <a:off x="368327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9"/>
            <p:cNvSpPr/>
            <p:nvPr/>
          </p:nvSpPr>
          <p:spPr>
            <a:xfrm flipH="1">
              <a:off x="319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9"/>
            <p:cNvSpPr/>
            <p:nvPr/>
          </p:nvSpPr>
          <p:spPr>
            <a:xfrm flipH="1">
              <a:off x="8138742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9"/>
            <p:cNvSpPr/>
            <p:nvPr/>
          </p:nvSpPr>
          <p:spPr>
            <a:xfrm flipH="1">
              <a:off x="8452951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9"/>
            <p:cNvSpPr/>
            <p:nvPr/>
          </p:nvSpPr>
          <p:spPr>
            <a:xfrm flipH="1">
              <a:off x="8407495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9"/>
            <p:cNvSpPr/>
            <p:nvPr/>
          </p:nvSpPr>
          <p:spPr>
            <a:xfrm flipH="1">
              <a:off x="835863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9"/>
            <p:cNvSpPr/>
            <p:nvPr/>
          </p:nvSpPr>
          <p:spPr>
            <a:xfrm flipH="1">
              <a:off x="7640340" y="452948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9"/>
            <p:cNvSpPr/>
            <p:nvPr/>
          </p:nvSpPr>
          <p:spPr>
            <a:xfrm flipH="1">
              <a:off x="7953684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9"/>
            <p:cNvSpPr/>
            <p:nvPr/>
          </p:nvSpPr>
          <p:spPr>
            <a:xfrm flipH="1">
              <a:off x="7907882" y="4710270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9"/>
            <p:cNvSpPr/>
            <p:nvPr/>
          </p:nvSpPr>
          <p:spPr>
            <a:xfrm flipH="1">
              <a:off x="7859368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9"/>
            <p:cNvSpPr/>
            <p:nvPr/>
          </p:nvSpPr>
          <p:spPr>
            <a:xfrm flipH="1">
              <a:off x="7140265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9"/>
            <p:cNvSpPr/>
            <p:nvPr/>
          </p:nvSpPr>
          <p:spPr>
            <a:xfrm flipH="1">
              <a:off x="7454417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9"/>
            <p:cNvSpPr/>
            <p:nvPr/>
          </p:nvSpPr>
          <p:spPr>
            <a:xfrm flipH="1">
              <a:off x="7408961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9"/>
            <p:cNvSpPr/>
            <p:nvPr/>
          </p:nvSpPr>
          <p:spPr>
            <a:xfrm flipH="1">
              <a:off x="7360101" y="4792299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9"/>
            <p:cNvSpPr/>
            <p:nvPr/>
          </p:nvSpPr>
          <p:spPr>
            <a:xfrm flipH="1">
              <a:off x="6640999" y="452948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 flipH="1">
              <a:off x="6955496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 flipH="1">
              <a:off x="6909751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9"/>
            <p:cNvSpPr/>
            <p:nvPr/>
          </p:nvSpPr>
          <p:spPr>
            <a:xfrm flipH="1">
              <a:off x="686118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9"/>
            <p:cNvSpPr/>
            <p:nvPr/>
          </p:nvSpPr>
          <p:spPr>
            <a:xfrm flipH="1">
              <a:off x="6134908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 flipH="1">
              <a:off x="6449290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9"/>
            <p:cNvSpPr/>
            <p:nvPr/>
          </p:nvSpPr>
          <p:spPr>
            <a:xfrm flipH="1">
              <a:off x="6403488" y="47102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 flipH="1">
              <a:off x="6354975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 flipH="1">
              <a:off x="5635641" y="452948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 flipH="1">
              <a:off x="5950023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 flipH="1">
              <a:off x="5904279" y="471027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 flipH="1">
              <a:off x="5855708" y="4792299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 flipH="1">
              <a:off x="5137355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 flipH="1">
              <a:off x="5450814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 flipH="1">
              <a:off x="540501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 flipH="1">
              <a:off x="535649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 flipH="1">
              <a:off x="4631196" y="4529484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 flipH="1">
              <a:off x="4944655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 flipH="1">
              <a:off x="4898852" y="4710270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 flipH="1">
              <a:off x="4850339" y="479229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9"/>
          <p:cNvGrpSpPr/>
          <p:nvPr/>
        </p:nvGrpSpPr>
        <p:grpSpPr>
          <a:xfrm flipH="1">
            <a:off x="8659300" y="279229"/>
            <a:ext cx="332338" cy="4585047"/>
            <a:chOff x="63800" y="23454"/>
            <a:chExt cx="332338" cy="4585047"/>
          </a:xfrm>
        </p:grpSpPr>
        <p:sp>
          <p:nvSpPr>
            <p:cNvPr id="823" name="Google Shape;823;p9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9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9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9"/>
          <p:cNvGrpSpPr/>
          <p:nvPr/>
        </p:nvGrpSpPr>
        <p:grpSpPr>
          <a:xfrm>
            <a:off x="152400" y="279229"/>
            <a:ext cx="332338" cy="4585047"/>
            <a:chOff x="63800" y="23454"/>
            <a:chExt cx="332338" cy="4585047"/>
          </a:xfrm>
        </p:grpSpPr>
        <p:sp>
          <p:nvSpPr>
            <p:cNvPr id="860" name="Google Shape;860;p9"/>
            <p:cNvSpPr/>
            <p:nvPr/>
          </p:nvSpPr>
          <p:spPr>
            <a:xfrm flipH="1" rot="5400000">
              <a:off x="-58773" y="4153590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 flipH="1" rot="5400000">
              <a:off x="60494" y="4353675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 flipH="1" rot="5400000">
              <a:off x="142350" y="4308046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 flipH="1" rot="5400000">
              <a:off x="60494" y="4259360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 flipH="1" rot="5400000">
              <a:off x="-59177" y="3653977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2" y="1"/>
                  </a:moveTo>
                  <a:cubicBezTo>
                    <a:pt x="3991" y="475"/>
                    <a:pt x="1539" y="3010"/>
                    <a:pt x="182" y="5006"/>
                  </a:cubicBezTo>
                  <a:cubicBezTo>
                    <a:pt x="0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0" y="2033"/>
                    <a:pt x="4661" y="1351"/>
                  </a:cubicBezTo>
                  <a:cubicBezTo>
                    <a:pt x="6171" y="2815"/>
                    <a:pt x="7178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8576" y="3608"/>
                    <a:pt x="4975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 flipH="1" rot="5400000">
              <a:off x="60465" y="385443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 flipH="1" rot="5400000">
              <a:off x="142494" y="380898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1"/>
                  </a:moveTo>
                  <a:cubicBezTo>
                    <a:pt x="1" y="1"/>
                    <a:pt x="1" y="1102"/>
                    <a:pt x="712" y="1102"/>
                  </a:cubicBezTo>
                  <a:cubicBezTo>
                    <a:pt x="1423" y="1102"/>
                    <a:pt x="142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9"/>
            <p:cNvSpPr/>
            <p:nvPr/>
          </p:nvSpPr>
          <p:spPr>
            <a:xfrm flipH="1" rot="5400000">
              <a:off x="60465" y="376012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9"/>
            <p:cNvSpPr/>
            <p:nvPr/>
          </p:nvSpPr>
          <p:spPr>
            <a:xfrm flipH="1" rot="5400000">
              <a:off x="-58715" y="3155114"/>
              <a:ext cx="577369" cy="332338"/>
            </a:xfrm>
            <a:custGeom>
              <a:rect b="b" l="l" r="r" t="t"/>
              <a:pathLst>
                <a:path extrusionOk="0" h="5761" w="10009">
                  <a:moveTo>
                    <a:pt x="4671" y="1"/>
                  </a:moveTo>
                  <a:cubicBezTo>
                    <a:pt x="3990" y="475"/>
                    <a:pt x="1538" y="3010"/>
                    <a:pt x="187" y="5006"/>
                  </a:cubicBezTo>
                  <a:cubicBezTo>
                    <a:pt x="0" y="5277"/>
                    <a:pt x="260" y="5725"/>
                    <a:pt x="619" y="5725"/>
                  </a:cubicBezTo>
                  <a:cubicBezTo>
                    <a:pt x="738" y="5725"/>
                    <a:pt x="869" y="5675"/>
                    <a:pt x="998" y="5551"/>
                  </a:cubicBezTo>
                  <a:cubicBezTo>
                    <a:pt x="2006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3" y="5433"/>
                  </a:cubicBezTo>
                  <a:cubicBezTo>
                    <a:pt x="8818" y="5660"/>
                    <a:pt x="9078" y="5760"/>
                    <a:pt x="9304" y="5760"/>
                  </a:cubicBezTo>
                  <a:cubicBezTo>
                    <a:pt x="9709" y="5760"/>
                    <a:pt x="10009" y="5438"/>
                    <a:pt x="9646" y="4945"/>
                  </a:cubicBezTo>
                  <a:lnTo>
                    <a:pt x="9646" y="4945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4"/>
                    <a:pt x="9617" y="4907"/>
                    <a:pt x="9612" y="4900"/>
                  </a:cubicBezTo>
                  <a:cubicBezTo>
                    <a:pt x="9611" y="4899"/>
                    <a:pt x="9610" y="4898"/>
                    <a:pt x="9610" y="4897"/>
                  </a:cubicBezTo>
                  <a:lnTo>
                    <a:pt x="9610" y="4897"/>
                  </a:lnTo>
                  <a:cubicBezTo>
                    <a:pt x="9254" y="4454"/>
                    <a:pt x="9133" y="4304"/>
                    <a:pt x="9133" y="4304"/>
                  </a:cubicBezTo>
                  <a:lnTo>
                    <a:pt x="9133" y="4304"/>
                  </a:lnTo>
                  <a:cubicBezTo>
                    <a:pt x="9132" y="4304"/>
                    <a:pt x="9341" y="4566"/>
                    <a:pt x="9493" y="4755"/>
                  </a:cubicBezTo>
                  <a:lnTo>
                    <a:pt x="9493" y="4755"/>
                  </a:lnTo>
                  <a:cubicBezTo>
                    <a:pt x="8326" y="3361"/>
                    <a:pt x="4963" y="29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 flipH="1" rot="5400000">
              <a:off x="60465" y="335517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3" y="1102"/>
                    <a:pt x="1423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 flipH="1" rot="5400000">
              <a:off x="142321" y="330954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1"/>
                  </a:moveTo>
                  <a:cubicBezTo>
                    <a:pt x="1" y="1"/>
                    <a:pt x="1" y="1102"/>
                    <a:pt x="717" y="1102"/>
                  </a:cubicBezTo>
                  <a:cubicBezTo>
                    <a:pt x="1428" y="1102"/>
                    <a:pt x="1422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 flipH="1" rot="5400000">
              <a:off x="60292" y="3261028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8" y="0"/>
                  </a:moveTo>
                  <a:cubicBezTo>
                    <a:pt x="1" y="0"/>
                    <a:pt x="1" y="1102"/>
                    <a:pt x="718" y="1102"/>
                  </a:cubicBezTo>
                  <a:cubicBezTo>
                    <a:pt x="1428" y="1102"/>
                    <a:pt x="1428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 flipH="1" rot="5400000">
              <a:off x="-59177" y="2655501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73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3" y="5760"/>
                  </a:cubicBezTo>
                  <a:cubicBezTo>
                    <a:pt x="9721" y="5760"/>
                    <a:pt x="10025" y="5419"/>
                    <a:pt x="9614" y="4900"/>
                  </a:cubicBezTo>
                  <a:cubicBezTo>
                    <a:pt x="8577" y="3608"/>
                    <a:pt x="4975" y="30"/>
                    <a:pt x="4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 flipH="1" rot="5400000">
              <a:off x="60292" y="2856076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7" y="0"/>
                  </a:moveTo>
                  <a:cubicBezTo>
                    <a:pt x="1" y="0"/>
                    <a:pt x="1" y="1102"/>
                    <a:pt x="717" y="1102"/>
                  </a:cubicBezTo>
                  <a:cubicBezTo>
                    <a:pt x="1428" y="1102"/>
                    <a:pt x="1428" y="0"/>
                    <a:pt x="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 flipH="1" rot="5400000">
              <a:off x="142494" y="281044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 flipH="1" rot="5400000">
              <a:off x="60292" y="2761761"/>
              <a:ext cx="82432" cy="63629"/>
            </a:xfrm>
            <a:custGeom>
              <a:rect b="b" l="l" r="r" t="t"/>
              <a:pathLst>
                <a:path extrusionOk="0" h="1103" w="1429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8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 flipH="1" rot="5400000">
              <a:off x="-59177" y="2156234"/>
              <a:ext cx="578292" cy="332338"/>
            </a:xfrm>
            <a:custGeom>
              <a:rect b="b" l="l" r="r" t="t"/>
              <a:pathLst>
                <a:path extrusionOk="0" h="5761" w="10025">
                  <a:moveTo>
                    <a:pt x="4667" y="1"/>
                  </a:moveTo>
                  <a:cubicBezTo>
                    <a:pt x="3986" y="475"/>
                    <a:pt x="1539" y="3010"/>
                    <a:pt x="183" y="5006"/>
                  </a:cubicBezTo>
                  <a:cubicBezTo>
                    <a:pt x="1" y="5277"/>
                    <a:pt x="261" y="5725"/>
                    <a:pt x="620" y="5725"/>
                  </a:cubicBezTo>
                  <a:cubicBezTo>
                    <a:pt x="740" y="5725"/>
                    <a:pt x="871" y="5675"/>
                    <a:pt x="1000" y="5551"/>
                  </a:cubicBezTo>
                  <a:cubicBezTo>
                    <a:pt x="2001" y="4592"/>
                    <a:pt x="4051" y="2033"/>
                    <a:pt x="4661" y="1351"/>
                  </a:cubicBezTo>
                  <a:cubicBezTo>
                    <a:pt x="6166" y="2815"/>
                    <a:pt x="7179" y="3762"/>
                    <a:pt x="8618" y="5433"/>
                  </a:cubicBezTo>
                  <a:cubicBezTo>
                    <a:pt x="8816" y="5660"/>
                    <a:pt x="9076" y="5760"/>
                    <a:pt x="9302" y="5760"/>
                  </a:cubicBezTo>
                  <a:cubicBezTo>
                    <a:pt x="9720" y="5760"/>
                    <a:pt x="10024" y="5419"/>
                    <a:pt x="9613" y="4900"/>
                  </a:cubicBezTo>
                  <a:cubicBezTo>
                    <a:pt x="9256" y="4455"/>
                    <a:pt x="9135" y="4304"/>
                    <a:pt x="9134" y="4304"/>
                  </a:cubicBezTo>
                  <a:lnTo>
                    <a:pt x="9134" y="4304"/>
                  </a:lnTo>
                  <a:cubicBezTo>
                    <a:pt x="9132" y="4304"/>
                    <a:pt x="9646" y="4947"/>
                    <a:pt x="9646" y="4947"/>
                  </a:cubicBezTo>
                  <a:cubicBezTo>
                    <a:pt x="9646" y="4947"/>
                    <a:pt x="9634" y="4933"/>
                    <a:pt x="9607" y="4900"/>
                  </a:cubicBezTo>
                  <a:cubicBezTo>
                    <a:pt x="8571" y="3608"/>
                    <a:pt x="4975" y="30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 flipH="1" rot="5400000">
              <a:off x="60465" y="2356982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 flipH="1" rot="5400000">
              <a:off x="142523" y="2311209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 flipH="1" rot="5400000">
              <a:off x="60465" y="226266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 flipH="1" rot="5400000">
              <a:off x="-59234" y="1650201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1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20" y="5660"/>
                    <a:pt x="9080" y="5760"/>
                    <a:pt x="9306" y="5760"/>
                  </a:cubicBezTo>
                  <a:cubicBezTo>
                    <a:pt x="9724" y="5760"/>
                    <a:pt x="10027" y="5419"/>
                    <a:pt x="9612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 flipH="1" rot="5400000">
              <a:off x="60465" y="1850777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2" y="0"/>
                  </a:moveTo>
                  <a:cubicBezTo>
                    <a:pt x="1" y="0"/>
                    <a:pt x="1" y="1102"/>
                    <a:pt x="712" y="1102"/>
                  </a:cubicBezTo>
                  <a:cubicBezTo>
                    <a:pt x="1422" y="1102"/>
                    <a:pt x="1422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 flipH="1" rot="5400000">
              <a:off x="142494" y="1804975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 flipH="1" rot="5400000">
              <a:off x="60465" y="1756461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1" y="0"/>
                    <a:pt x="1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 flipH="1" rot="5400000">
              <a:off x="-59234" y="1150934"/>
              <a:ext cx="578407" cy="332338"/>
            </a:xfrm>
            <a:custGeom>
              <a:rect b="b" l="l" r="r" t="t"/>
              <a:pathLst>
                <a:path extrusionOk="0" h="5761" w="10027">
                  <a:moveTo>
                    <a:pt x="4671" y="1"/>
                  </a:moveTo>
                  <a:cubicBezTo>
                    <a:pt x="3990" y="475"/>
                    <a:pt x="1543" y="3010"/>
                    <a:pt x="187" y="5006"/>
                  </a:cubicBezTo>
                  <a:cubicBezTo>
                    <a:pt x="0" y="5277"/>
                    <a:pt x="263" y="5725"/>
                    <a:pt x="621" y="5725"/>
                  </a:cubicBezTo>
                  <a:cubicBezTo>
                    <a:pt x="740" y="5725"/>
                    <a:pt x="871" y="5675"/>
                    <a:pt x="998" y="5551"/>
                  </a:cubicBezTo>
                  <a:cubicBezTo>
                    <a:pt x="2005" y="4592"/>
                    <a:pt x="4049" y="2033"/>
                    <a:pt x="4659" y="1351"/>
                  </a:cubicBezTo>
                  <a:cubicBezTo>
                    <a:pt x="6170" y="2815"/>
                    <a:pt x="7177" y="3762"/>
                    <a:pt x="8622" y="5433"/>
                  </a:cubicBezTo>
                  <a:cubicBezTo>
                    <a:pt x="8818" y="5660"/>
                    <a:pt x="9077" y="5760"/>
                    <a:pt x="9304" y="5760"/>
                  </a:cubicBezTo>
                  <a:cubicBezTo>
                    <a:pt x="9721" y="5760"/>
                    <a:pt x="10026" y="5419"/>
                    <a:pt x="9611" y="4900"/>
                  </a:cubicBezTo>
                  <a:cubicBezTo>
                    <a:pt x="8575" y="3608"/>
                    <a:pt x="4979" y="30"/>
                    <a:pt x="4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9"/>
            <p:cNvSpPr/>
            <p:nvPr/>
          </p:nvSpPr>
          <p:spPr>
            <a:xfrm flipH="1" rot="5400000">
              <a:off x="60465" y="1351510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9"/>
            <p:cNvSpPr/>
            <p:nvPr/>
          </p:nvSpPr>
          <p:spPr>
            <a:xfrm flipH="1" rot="5400000">
              <a:off x="142523" y="130573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1"/>
                  </a:moveTo>
                  <a:cubicBezTo>
                    <a:pt x="0" y="1"/>
                    <a:pt x="0" y="1102"/>
                    <a:pt x="711" y="1102"/>
                  </a:cubicBezTo>
                  <a:cubicBezTo>
                    <a:pt x="1422" y="1102"/>
                    <a:pt x="1422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 flipH="1" rot="5400000">
              <a:off x="60465" y="1257194"/>
              <a:ext cx="82086" cy="63629"/>
            </a:xfrm>
            <a:custGeom>
              <a:rect b="b" l="l" r="r" t="t"/>
              <a:pathLst>
                <a:path extrusionOk="0" h="1103" w="1423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 flipH="1" rot="5400000">
              <a:off x="-58773" y="65218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 flipH="1" rot="5400000">
              <a:off x="60494" y="85227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 flipH="1" rot="5400000">
              <a:off x="142350" y="80664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 flipH="1" rot="5400000">
              <a:off x="60494" y="757956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 flipH="1" rot="5400000">
              <a:off x="-58773" y="146027"/>
              <a:ext cx="577485" cy="332338"/>
            </a:xfrm>
            <a:custGeom>
              <a:rect b="b" l="l" r="r" t="t"/>
              <a:pathLst>
                <a:path extrusionOk="0" h="5761" w="10011">
                  <a:moveTo>
                    <a:pt x="4672" y="1"/>
                  </a:moveTo>
                  <a:cubicBezTo>
                    <a:pt x="3990" y="475"/>
                    <a:pt x="1544" y="3010"/>
                    <a:pt x="187" y="5006"/>
                  </a:cubicBezTo>
                  <a:cubicBezTo>
                    <a:pt x="1" y="5277"/>
                    <a:pt x="264" y="5725"/>
                    <a:pt x="622" y="5725"/>
                  </a:cubicBezTo>
                  <a:cubicBezTo>
                    <a:pt x="741" y="5725"/>
                    <a:pt x="871" y="5675"/>
                    <a:pt x="999" y="5551"/>
                  </a:cubicBezTo>
                  <a:cubicBezTo>
                    <a:pt x="2006" y="4592"/>
                    <a:pt x="4050" y="2033"/>
                    <a:pt x="4660" y="1351"/>
                  </a:cubicBezTo>
                  <a:cubicBezTo>
                    <a:pt x="6170" y="2815"/>
                    <a:pt x="7178" y="3762"/>
                    <a:pt x="8623" y="5433"/>
                  </a:cubicBezTo>
                  <a:cubicBezTo>
                    <a:pt x="8819" y="5660"/>
                    <a:pt x="9078" y="5760"/>
                    <a:pt x="9304" y="5760"/>
                  </a:cubicBezTo>
                  <a:cubicBezTo>
                    <a:pt x="9710" y="5760"/>
                    <a:pt x="10010" y="5437"/>
                    <a:pt x="9645" y="4942"/>
                  </a:cubicBezTo>
                  <a:lnTo>
                    <a:pt x="9645" y="4942"/>
                  </a:lnTo>
                  <a:cubicBezTo>
                    <a:pt x="9648" y="4946"/>
                    <a:pt x="9649" y="4947"/>
                    <a:pt x="9649" y="4947"/>
                  </a:cubicBezTo>
                  <a:cubicBezTo>
                    <a:pt x="9649" y="4947"/>
                    <a:pt x="9643" y="4939"/>
                    <a:pt x="9628" y="4920"/>
                  </a:cubicBezTo>
                  <a:lnTo>
                    <a:pt x="9628" y="4920"/>
                  </a:lnTo>
                  <a:cubicBezTo>
                    <a:pt x="9623" y="4913"/>
                    <a:pt x="9618" y="4907"/>
                    <a:pt x="9612" y="4900"/>
                  </a:cubicBezTo>
                  <a:cubicBezTo>
                    <a:pt x="9256" y="4455"/>
                    <a:pt x="9136" y="4304"/>
                    <a:pt x="9136" y="4304"/>
                  </a:cubicBezTo>
                  <a:lnTo>
                    <a:pt x="9136" y="4304"/>
                  </a:lnTo>
                  <a:cubicBezTo>
                    <a:pt x="9135" y="4304"/>
                    <a:pt x="9370" y="4600"/>
                    <a:pt x="9523" y="4790"/>
                  </a:cubicBezTo>
                  <a:lnTo>
                    <a:pt x="9523" y="4790"/>
                  </a:lnTo>
                  <a:cubicBezTo>
                    <a:pt x="8383" y="3418"/>
                    <a:pt x="4971" y="30"/>
                    <a:pt x="4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 flipH="1" rot="5400000">
              <a:off x="60494" y="346112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 flipH="1" rot="5400000">
              <a:off x="142350" y="300483"/>
              <a:ext cx="82374" cy="63629"/>
            </a:xfrm>
            <a:custGeom>
              <a:rect b="b" l="l" r="r" t="t"/>
              <a:pathLst>
                <a:path extrusionOk="0" h="1103" w="1428">
                  <a:moveTo>
                    <a:pt x="717" y="1"/>
                  </a:moveTo>
                  <a:cubicBezTo>
                    <a:pt x="0" y="1"/>
                    <a:pt x="0" y="1102"/>
                    <a:pt x="717" y="1102"/>
                  </a:cubicBezTo>
                  <a:cubicBezTo>
                    <a:pt x="1428" y="1102"/>
                    <a:pt x="142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 flipH="1" rot="5400000">
              <a:off x="60494" y="251797"/>
              <a:ext cx="82028" cy="63629"/>
            </a:xfrm>
            <a:custGeom>
              <a:rect b="b" l="l" r="r" t="t"/>
              <a:pathLst>
                <a:path extrusionOk="0" h="1103" w="1422">
                  <a:moveTo>
                    <a:pt x="711" y="0"/>
                  </a:moveTo>
                  <a:cubicBezTo>
                    <a:pt x="0" y="0"/>
                    <a:pt x="0" y="1102"/>
                    <a:pt x="711" y="1102"/>
                  </a:cubicBezTo>
                  <a:cubicBezTo>
                    <a:pt x="1422" y="1102"/>
                    <a:pt x="1422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0"/>
          <p:cNvSpPr txBox="1"/>
          <p:nvPr>
            <p:ph type="title"/>
          </p:nvPr>
        </p:nvSpPr>
        <p:spPr>
          <a:xfrm>
            <a:off x="715100" y="3945575"/>
            <a:ext cx="7713900" cy="6630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38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a"/>
              <a:buNone/>
              <a:defRPr sz="40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hiana"/>
              <a:buNone/>
              <a:defRPr sz="38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hiana"/>
              <a:buNone/>
              <a:defRPr sz="38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hiana"/>
              <a:buNone/>
              <a:defRPr sz="38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hiana"/>
              <a:buNone/>
              <a:defRPr sz="38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hiana"/>
              <a:buNone/>
              <a:defRPr sz="38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hiana"/>
              <a:buNone/>
              <a:defRPr sz="38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hiana"/>
              <a:buNone/>
              <a:defRPr sz="38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Bahiana"/>
              <a:buNone/>
              <a:defRPr sz="38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"/>
              <a:buChar char="●"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"/>
              <a:buChar char="○"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"/>
              <a:buChar char="■"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"/>
              <a:buChar char="●"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"/>
              <a:buChar char="○"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"/>
              <a:buChar char="■"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"/>
              <a:buChar char="●"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"/>
              <a:buChar char="○"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Fira Sans"/>
              <a:buChar char="■"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192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03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Google Shape;3104;p39"/>
          <p:cNvSpPr/>
          <p:nvPr/>
        </p:nvSpPr>
        <p:spPr>
          <a:xfrm>
            <a:off x="917700" y="-80450"/>
            <a:ext cx="7308600" cy="409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5" name="Google Shape;3105;p39"/>
          <p:cNvSpPr txBox="1"/>
          <p:nvPr>
            <p:ph type="ctrTitle"/>
          </p:nvPr>
        </p:nvSpPr>
        <p:spPr>
          <a:xfrm>
            <a:off x="1206000" y="993702"/>
            <a:ext cx="6732000" cy="205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Second Industrial Revolution and INventions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06" name="Google Shape;3106;p39"/>
          <p:cNvSpPr txBox="1"/>
          <p:nvPr>
            <p:ph idx="2" type="ctrTitle"/>
          </p:nvPr>
        </p:nvSpPr>
        <p:spPr>
          <a:xfrm>
            <a:off x="2799175" y="3085525"/>
            <a:ext cx="3546000" cy="6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 19th Century</a:t>
            </a:r>
            <a:endParaRPr/>
          </a:p>
        </p:txBody>
      </p:sp>
      <p:sp>
        <p:nvSpPr>
          <p:cNvPr id="3107" name="Google Shape;3107;p39"/>
          <p:cNvSpPr/>
          <p:nvPr/>
        </p:nvSpPr>
        <p:spPr>
          <a:xfrm flipH="1" rot="10800000">
            <a:off x="2519888" y="3309458"/>
            <a:ext cx="278949" cy="215449"/>
          </a:xfrm>
          <a:custGeom>
            <a:rect b="b" l="l" r="r" t="t"/>
            <a:pathLst>
              <a:path extrusionOk="0" h="1103" w="1428">
                <a:moveTo>
                  <a:pt x="711" y="0"/>
                </a:moveTo>
                <a:cubicBezTo>
                  <a:pt x="0" y="0"/>
                  <a:pt x="0" y="1102"/>
                  <a:pt x="711" y="1102"/>
                </a:cubicBezTo>
                <a:cubicBezTo>
                  <a:pt x="1422" y="1102"/>
                  <a:pt x="1428" y="0"/>
                  <a:pt x="7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8" name="Google Shape;3108;p39"/>
          <p:cNvSpPr/>
          <p:nvPr/>
        </p:nvSpPr>
        <p:spPr>
          <a:xfrm flipH="1" rot="10800000">
            <a:off x="6345163" y="3309458"/>
            <a:ext cx="278949" cy="215449"/>
          </a:xfrm>
          <a:custGeom>
            <a:rect b="b" l="l" r="r" t="t"/>
            <a:pathLst>
              <a:path extrusionOk="0" h="1103" w="1428">
                <a:moveTo>
                  <a:pt x="711" y="0"/>
                </a:moveTo>
                <a:cubicBezTo>
                  <a:pt x="0" y="0"/>
                  <a:pt x="0" y="1102"/>
                  <a:pt x="711" y="1102"/>
                </a:cubicBezTo>
                <a:cubicBezTo>
                  <a:pt x="1422" y="1102"/>
                  <a:pt x="1428" y="0"/>
                  <a:pt x="7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64" name="Shape 3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" name="Google Shape;3165;p48"/>
          <p:cNvSpPr txBox="1"/>
          <p:nvPr>
            <p:ph type="title"/>
          </p:nvPr>
        </p:nvSpPr>
        <p:spPr>
          <a:xfrm>
            <a:off x="526775" y="558700"/>
            <a:ext cx="2503200" cy="4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The First Ford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6" name="Google Shape;3166;p48"/>
          <p:cNvSpPr txBox="1"/>
          <p:nvPr/>
        </p:nvSpPr>
        <p:spPr>
          <a:xfrm>
            <a:off x="1553600" y="1194750"/>
            <a:ext cx="68397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Manufactured in 1912 and was called the Ford model T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67" name="Google Shape;316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6438" y="1739650"/>
            <a:ext cx="4071126" cy="27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7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" name="Google Shape;3172;p49"/>
          <p:cNvSpPr txBox="1"/>
          <p:nvPr>
            <p:ph type="title"/>
          </p:nvPr>
        </p:nvSpPr>
        <p:spPr>
          <a:xfrm>
            <a:off x="526775" y="558700"/>
            <a:ext cx="3979500" cy="4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Industrial Concentration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3" name="Google Shape;3173;p49"/>
          <p:cNvSpPr txBox="1"/>
          <p:nvPr/>
        </p:nvSpPr>
        <p:spPr>
          <a:xfrm>
            <a:off x="1553600" y="1194750"/>
            <a:ext cx="68397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The ability to manufacture at low costs led to the desire to suppress competition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This included pools, 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trusts, holding companies, and monopolies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77" name="Shape 3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" name="Google Shape;3178;p50"/>
          <p:cNvSpPr txBox="1"/>
          <p:nvPr>
            <p:ph type="title"/>
          </p:nvPr>
        </p:nvSpPr>
        <p:spPr>
          <a:xfrm>
            <a:off x="526775" y="558700"/>
            <a:ext cx="2244000" cy="4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Vocab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9" name="Google Shape;3179;p50"/>
          <p:cNvSpPr txBox="1"/>
          <p:nvPr/>
        </p:nvSpPr>
        <p:spPr>
          <a:xfrm>
            <a:off x="1553600" y="1194750"/>
            <a:ext cx="68397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Pools = agreements between companies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Trusts = merging of companies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Holding companies = financial groups formed by 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companies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 and banks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Monopolies = the exclusive right of a company to market a product (there is only one company that can sell the product)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AF4E">
                <a:alpha val="65490"/>
              </a:srgbClr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83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" name="Google Shape;318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55313"/>
            <a:ext cx="8839200" cy="223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185" name="Google Shape;3185;p51"/>
          <p:cNvSpPr txBox="1"/>
          <p:nvPr/>
        </p:nvSpPr>
        <p:spPr>
          <a:xfrm>
            <a:off x="681950" y="339750"/>
            <a:ext cx="4570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Timeline of New Inventions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89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" name="Google Shape;3190;p52"/>
          <p:cNvSpPr txBox="1"/>
          <p:nvPr>
            <p:ph type="title"/>
          </p:nvPr>
        </p:nvSpPr>
        <p:spPr>
          <a:xfrm>
            <a:off x="526775" y="558700"/>
            <a:ext cx="2244000" cy="4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Matching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1" name="Google Shape;3191;p52"/>
          <p:cNvSpPr txBox="1"/>
          <p:nvPr/>
        </p:nvSpPr>
        <p:spPr>
          <a:xfrm>
            <a:off x="642700" y="1477475"/>
            <a:ext cx="68397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Pools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Trusts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Holding companies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Monopolies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2" name="Google Shape;3192;p52"/>
          <p:cNvSpPr txBox="1"/>
          <p:nvPr/>
        </p:nvSpPr>
        <p:spPr>
          <a:xfrm>
            <a:off x="6516475" y="1148650"/>
            <a:ext cx="330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93" name="Google Shape;3193;p52"/>
          <p:cNvSpPr txBox="1"/>
          <p:nvPr/>
        </p:nvSpPr>
        <p:spPr>
          <a:xfrm>
            <a:off x="4137125" y="1308125"/>
            <a:ext cx="47115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rabicPeriod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he exclusive right of a company to market a product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rabicPeriod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Merging of companies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rabicPeriod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Agreements between companies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rabicPeriod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Financial groups formed by companies and banks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97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p53"/>
          <p:cNvSpPr txBox="1"/>
          <p:nvPr>
            <p:ph type="title"/>
          </p:nvPr>
        </p:nvSpPr>
        <p:spPr>
          <a:xfrm>
            <a:off x="526775" y="558700"/>
            <a:ext cx="2244000" cy="4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9" name="Google Shape;3199;p53"/>
          <p:cNvSpPr txBox="1"/>
          <p:nvPr/>
        </p:nvSpPr>
        <p:spPr>
          <a:xfrm>
            <a:off x="697650" y="1194750"/>
            <a:ext cx="76956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rabicPeriod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What country do you think had the most industrial growth?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rabicPeriod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What were some of the new energy sources in this industrial revolution?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rabicPeriod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Which of these is not a metal?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13716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lphaLcPeriod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Aluminum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13716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lphaLcPeriod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Concrete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13716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lphaLcPeriod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Stainless Steel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AutoNum type="arabicPeriod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What is a Ford?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03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p54"/>
          <p:cNvSpPr txBox="1"/>
          <p:nvPr>
            <p:ph type="title"/>
          </p:nvPr>
        </p:nvSpPr>
        <p:spPr>
          <a:xfrm>
            <a:off x="526775" y="558700"/>
            <a:ext cx="6672900" cy="4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Can someone 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describe this Picture?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05" name="Google Shape;320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230" y="1021600"/>
            <a:ext cx="6785544" cy="3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09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0" name="Google Shape;3210;p55"/>
          <p:cNvSpPr txBox="1"/>
          <p:nvPr>
            <p:ph type="title"/>
          </p:nvPr>
        </p:nvSpPr>
        <p:spPr>
          <a:xfrm>
            <a:off x="526775" y="558700"/>
            <a:ext cx="7484400" cy="4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Times New Roman"/>
                <a:ea typeface="Times New Roman"/>
                <a:cs typeface="Times New Roman"/>
                <a:sym typeface="Times New Roman"/>
              </a:rPr>
              <a:t>Can someone describe what is happening in this table? 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11" name="Google Shape;321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665" y="1021600"/>
            <a:ext cx="4151433" cy="349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15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p56"/>
          <p:cNvSpPr txBox="1"/>
          <p:nvPr>
            <p:ph type="title"/>
          </p:nvPr>
        </p:nvSpPr>
        <p:spPr>
          <a:xfrm>
            <a:off x="526775" y="558700"/>
            <a:ext cx="7484400" cy="34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Times New Roman"/>
                <a:ea typeface="Times New Roman"/>
                <a:cs typeface="Times New Roman"/>
                <a:sym typeface="Times New Roman"/>
              </a:rPr>
              <a:t>Fun Question!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Times New Roman"/>
                <a:ea typeface="Times New Roman"/>
                <a:cs typeface="Times New Roman"/>
                <a:sym typeface="Times New Roman"/>
              </a:rPr>
              <a:t>If you could invent anything, what would it be?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12" name="Shape 3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Google Shape;3113;p40"/>
          <p:cNvSpPr txBox="1"/>
          <p:nvPr>
            <p:ph type="title"/>
          </p:nvPr>
        </p:nvSpPr>
        <p:spPr>
          <a:xfrm>
            <a:off x="526775" y="558700"/>
            <a:ext cx="2864400" cy="4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Introduction: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4" name="Google Shape;3114;p40"/>
          <p:cNvSpPr txBox="1"/>
          <p:nvPr/>
        </p:nvSpPr>
        <p:spPr>
          <a:xfrm>
            <a:off x="1553600" y="1194750"/>
            <a:ext cx="6564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New energy sources and industries prompted a Second Industrial Revolution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Occurred in the late 19th century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Spread to Germany, the USA, and Japan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18" name="Shape 3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Google Shape;3119;p41"/>
          <p:cNvSpPr txBox="1"/>
          <p:nvPr>
            <p:ph type="title"/>
          </p:nvPr>
        </p:nvSpPr>
        <p:spPr>
          <a:xfrm>
            <a:off x="526775" y="558700"/>
            <a:ext cx="4081500" cy="4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New Energy Sources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0" name="Google Shape;3120;p41"/>
          <p:cNvSpPr txBox="1"/>
          <p:nvPr/>
        </p:nvSpPr>
        <p:spPr>
          <a:xfrm>
            <a:off x="1553600" y="1194750"/>
            <a:ext cx="65649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Electricity and Oil were the new sources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The invention of dynamo (in 1869) was the first electrical generator to give 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power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 for industrial 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purposes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Dynamo was the 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foundation electrical power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Oil was first extracted in the US in the 19th century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It was used as fuel for engines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24" name="Shape 3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Google Shape;3125;p42"/>
          <p:cNvSpPr txBox="1"/>
          <p:nvPr>
            <p:ph type="title"/>
          </p:nvPr>
        </p:nvSpPr>
        <p:spPr>
          <a:xfrm>
            <a:off x="526775" y="558700"/>
            <a:ext cx="4081500" cy="4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Invention of The Car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6" name="Google Shape;3126;p42"/>
          <p:cNvSpPr txBox="1"/>
          <p:nvPr/>
        </p:nvSpPr>
        <p:spPr>
          <a:xfrm>
            <a:off x="1553600" y="1194750"/>
            <a:ext cx="6564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Oil had a large impact on the first cars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Karl Benz 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invented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 the modern car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27" name="Google Shape;312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377" y="1971225"/>
            <a:ext cx="4448626" cy="28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3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Google Shape;3132;p43"/>
          <p:cNvSpPr txBox="1"/>
          <p:nvPr>
            <p:ph type="title"/>
          </p:nvPr>
        </p:nvSpPr>
        <p:spPr>
          <a:xfrm>
            <a:off x="526775" y="558700"/>
            <a:ext cx="4081500" cy="4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Major Advances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3" name="Google Shape;3133;p43"/>
          <p:cNvSpPr txBox="1"/>
          <p:nvPr/>
        </p:nvSpPr>
        <p:spPr>
          <a:xfrm>
            <a:off x="1553600" y="1194750"/>
            <a:ext cx="65649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Diesel engines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Made ships faster and they could travel further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New 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metals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Stainless steel and aluminum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Chemical industry in Germany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New fertilisers, pharmaceuticals, and other chemical products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Construction of 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skyscrapers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Mass production of steel and reinforced concrete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37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p44"/>
          <p:cNvSpPr txBox="1"/>
          <p:nvPr>
            <p:ph type="title"/>
          </p:nvPr>
        </p:nvSpPr>
        <p:spPr>
          <a:xfrm>
            <a:off x="526775" y="558700"/>
            <a:ext cx="1754400" cy="4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Vocab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9" name="Google Shape;3139;p44"/>
          <p:cNvSpPr txBox="1"/>
          <p:nvPr/>
        </p:nvSpPr>
        <p:spPr>
          <a:xfrm>
            <a:off x="974925" y="1331400"/>
            <a:ext cx="48102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Diesel engines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Chemical industry in Germany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New fertilisers, pharmaceuticals, and other chemical products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Construction of skyscrapers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40" name="Google Shape;314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1725" y="612975"/>
            <a:ext cx="2269475" cy="158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1" name="Google Shape;314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8229" y="2201600"/>
            <a:ext cx="2102975" cy="29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2" name="Google Shape;314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1925" y="3193838"/>
            <a:ext cx="2381250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46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p45"/>
          <p:cNvSpPr txBox="1"/>
          <p:nvPr>
            <p:ph type="title"/>
          </p:nvPr>
        </p:nvSpPr>
        <p:spPr>
          <a:xfrm>
            <a:off x="526775" y="558700"/>
            <a:ext cx="5620500" cy="4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The Creation of Mass Production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8" name="Google Shape;3148;p45"/>
          <p:cNvSpPr txBox="1"/>
          <p:nvPr/>
        </p:nvSpPr>
        <p:spPr>
          <a:xfrm>
            <a:off x="1553600" y="1194750"/>
            <a:ext cx="6564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People wanted to increase production and reduce costs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Factories produced on a biggers scale (made more things at one time)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This led to Taylorism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52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" name="Google Shape;3153;p46"/>
          <p:cNvSpPr txBox="1"/>
          <p:nvPr>
            <p:ph type="title"/>
          </p:nvPr>
        </p:nvSpPr>
        <p:spPr>
          <a:xfrm>
            <a:off x="526775" y="558700"/>
            <a:ext cx="2110500" cy="4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Taylorism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4" name="Google Shape;3154;p46"/>
          <p:cNvSpPr txBox="1"/>
          <p:nvPr/>
        </p:nvSpPr>
        <p:spPr>
          <a:xfrm>
            <a:off x="1553600" y="1194750"/>
            <a:ext cx="65649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Helped with the 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production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 line in factories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It divided production into jobs with specific machines and workers for each step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This system 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originated</a:t>
            </a: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 in the United States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One of the first items to use this method was Ford cars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A862"/>
            </a:gs>
            <a:gs pos="100000">
              <a:srgbClr val="C6661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58" name="Shape 3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9" name="Google Shape;3159;p47"/>
          <p:cNvSpPr txBox="1"/>
          <p:nvPr>
            <p:ph type="title"/>
          </p:nvPr>
        </p:nvSpPr>
        <p:spPr>
          <a:xfrm>
            <a:off x="526775" y="558700"/>
            <a:ext cx="2110500" cy="4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Ford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ism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0" name="Google Shape;3160;p47"/>
          <p:cNvSpPr txBox="1"/>
          <p:nvPr/>
        </p:nvSpPr>
        <p:spPr>
          <a:xfrm>
            <a:off x="1553600" y="1194750"/>
            <a:ext cx="65649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The mass production of cars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This made it less expensive and more people could afford to buy cars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Workers’ salaries were increased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○"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This encouraged more people to buy cars and the market to grow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ocial Studies Subject for Elementary - 5th Grade: Olmec (1200-400 BC) by Slidesgo">
  <a:themeElements>
    <a:clrScheme name="Simple Light">
      <a:dk1>
        <a:srgbClr val="8A4F00"/>
      </a:dk1>
      <a:lt1>
        <a:srgbClr val="FFFFFF"/>
      </a:lt1>
      <a:dk2>
        <a:srgbClr val="F58423"/>
      </a:dk2>
      <a:lt2>
        <a:srgbClr val="F7AF4E"/>
      </a:lt2>
      <a:accent1>
        <a:srgbClr val="5EDBA3"/>
      </a:accent1>
      <a:accent2>
        <a:srgbClr val="296349"/>
      </a:accent2>
      <a:accent3>
        <a:srgbClr val="61E4E3"/>
      </a:accent3>
      <a:accent4>
        <a:srgbClr val="33A1AA"/>
      </a:accent4>
      <a:accent5>
        <a:srgbClr val="F58423"/>
      </a:accent5>
      <a:accent6>
        <a:srgbClr val="FFFFFF"/>
      </a:accent6>
      <a:hlink>
        <a:srgbClr val="8A4F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