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5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7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4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4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6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C11A-0506-4147-84D2-CA3E6E9A52EA}" type="datetimeFigureOut">
              <a:rPr lang="en-US" smtClean="0"/>
              <a:t>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8A990-251E-494A-A754-A2608D99B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4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soccer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basketball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8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tennis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baseball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bowling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5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badminton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3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archery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volleyball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2020-02-14T09:20:56Z</dcterms:created>
  <dcterms:modified xsi:type="dcterms:W3CDTF">2020-02-14T09:21:18Z</dcterms:modified>
</cp:coreProperties>
</file>